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6D6C8-42A2-4F3C-BD74-AA93942C40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8CF4FE0-B30B-46C0-9066-C3178CE89497}">
      <dgm:prSet phldrT="[Texto]"/>
      <dgm:spPr/>
      <dgm:t>
        <a:bodyPr/>
        <a:lstStyle/>
        <a:p>
          <a:r>
            <a:rPr lang="es-MX" dirty="0"/>
            <a:t>Gerente General</a:t>
          </a:r>
        </a:p>
      </dgm:t>
    </dgm:pt>
    <dgm:pt modelId="{118007B7-E067-4FFF-9C31-9878BEBA4C0A}" type="parTrans" cxnId="{B9CEF548-3BC7-4231-A8E2-93EB0D5D521F}">
      <dgm:prSet/>
      <dgm:spPr/>
      <dgm:t>
        <a:bodyPr/>
        <a:lstStyle/>
        <a:p>
          <a:endParaRPr lang="es-MX"/>
        </a:p>
      </dgm:t>
    </dgm:pt>
    <dgm:pt modelId="{53FB7CED-5371-4141-B843-8B88A8D2C87B}" type="sibTrans" cxnId="{B9CEF548-3BC7-4231-A8E2-93EB0D5D521F}">
      <dgm:prSet/>
      <dgm:spPr/>
      <dgm:t>
        <a:bodyPr/>
        <a:lstStyle/>
        <a:p>
          <a:endParaRPr lang="es-MX"/>
        </a:p>
      </dgm:t>
    </dgm:pt>
    <dgm:pt modelId="{3440EFB6-1DC9-4588-B494-9D0AB2AD78CA}" type="asst">
      <dgm:prSet phldrT="[Texto]"/>
      <dgm:spPr/>
      <dgm:t>
        <a:bodyPr/>
        <a:lstStyle/>
        <a:p>
          <a:r>
            <a:rPr lang="es-MX" dirty="0"/>
            <a:t>Asistente</a:t>
          </a:r>
        </a:p>
      </dgm:t>
    </dgm:pt>
    <dgm:pt modelId="{386F5407-4D07-4C03-B50F-6A01018E93BF}" type="parTrans" cxnId="{D4E75E81-56A4-45A7-A9B4-60F16AB650F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es-MX"/>
        </a:p>
      </dgm:t>
    </dgm:pt>
    <dgm:pt modelId="{67CC7ACD-2E32-4B1C-824D-BA4323FBCC1F}" type="sibTrans" cxnId="{D4E75E81-56A4-45A7-A9B4-60F16AB650F0}">
      <dgm:prSet/>
      <dgm:spPr/>
      <dgm:t>
        <a:bodyPr/>
        <a:lstStyle/>
        <a:p>
          <a:endParaRPr lang="es-MX"/>
        </a:p>
      </dgm:t>
    </dgm:pt>
    <dgm:pt modelId="{6BA5E96A-0646-4A0C-932E-0F4575E66AB0}">
      <dgm:prSet phldrT="[Texto]"/>
      <dgm:spPr/>
      <dgm:t>
        <a:bodyPr/>
        <a:lstStyle/>
        <a:p>
          <a:r>
            <a:rPr lang="es-MX" dirty="0"/>
            <a:t>Encargado de servicios materiales</a:t>
          </a:r>
        </a:p>
      </dgm:t>
    </dgm:pt>
    <dgm:pt modelId="{8FCD97BD-AACB-41EF-BCFA-E2316BDC95C2}" type="parTrans" cxnId="{66D29C5E-6BA2-4316-9588-88DDBAC72130}">
      <dgm:prSet/>
      <dgm:spPr/>
      <dgm:t>
        <a:bodyPr/>
        <a:lstStyle/>
        <a:p>
          <a:endParaRPr lang="es-MX"/>
        </a:p>
      </dgm:t>
    </dgm:pt>
    <dgm:pt modelId="{46B6E9F2-6A86-4960-9A32-52089759AEC1}" type="sibTrans" cxnId="{66D29C5E-6BA2-4316-9588-88DDBAC72130}">
      <dgm:prSet/>
      <dgm:spPr/>
      <dgm:t>
        <a:bodyPr/>
        <a:lstStyle/>
        <a:p>
          <a:endParaRPr lang="es-MX"/>
        </a:p>
      </dgm:t>
    </dgm:pt>
    <dgm:pt modelId="{97B13201-79DF-4619-967F-887C568BF554}">
      <dgm:prSet phldrT="[Texto]"/>
      <dgm:spPr/>
      <dgm:t>
        <a:bodyPr/>
        <a:lstStyle/>
        <a:p>
          <a:r>
            <a:rPr lang="es-MX" dirty="0"/>
            <a:t>Encargado de proyecto</a:t>
          </a:r>
        </a:p>
      </dgm:t>
    </dgm:pt>
    <dgm:pt modelId="{B633CAA7-D027-40C7-8306-35FB6952C56D}" type="parTrans" cxnId="{C2307316-62D6-4E37-A6D6-7DD080E9BF96}">
      <dgm:prSet/>
      <dgm:spPr/>
      <dgm:t>
        <a:bodyPr/>
        <a:lstStyle/>
        <a:p>
          <a:endParaRPr lang="es-MX"/>
        </a:p>
      </dgm:t>
    </dgm:pt>
    <dgm:pt modelId="{4E1F218D-EB1B-4215-80F2-8B29D8E82193}" type="sibTrans" cxnId="{C2307316-62D6-4E37-A6D6-7DD080E9BF96}">
      <dgm:prSet/>
      <dgm:spPr/>
      <dgm:t>
        <a:bodyPr/>
        <a:lstStyle/>
        <a:p>
          <a:endParaRPr lang="es-MX"/>
        </a:p>
      </dgm:t>
    </dgm:pt>
    <dgm:pt modelId="{CA1455F0-E96E-45DB-8DA4-1AB2F8F1014F}">
      <dgm:prSet/>
      <dgm:spPr/>
      <dgm:t>
        <a:bodyPr/>
        <a:lstStyle/>
        <a:p>
          <a:r>
            <a:rPr lang="es-MX" dirty="0"/>
            <a:t>Programador</a:t>
          </a:r>
        </a:p>
      </dgm:t>
    </dgm:pt>
    <dgm:pt modelId="{7A9314F9-13A2-42C1-B135-1BA11AD6A941}" type="parTrans" cxnId="{4BB5D84B-AB9C-4057-BD0D-49ECC9DB96BF}">
      <dgm:prSet/>
      <dgm:spPr/>
      <dgm:t>
        <a:bodyPr/>
        <a:lstStyle/>
        <a:p>
          <a:endParaRPr lang="es-MX"/>
        </a:p>
      </dgm:t>
    </dgm:pt>
    <dgm:pt modelId="{E61ADCEB-93D9-4D10-84E2-4E01080C2304}" type="sibTrans" cxnId="{4BB5D84B-AB9C-4057-BD0D-49ECC9DB96BF}">
      <dgm:prSet/>
      <dgm:spPr/>
      <dgm:t>
        <a:bodyPr/>
        <a:lstStyle/>
        <a:p>
          <a:endParaRPr lang="es-MX"/>
        </a:p>
      </dgm:t>
    </dgm:pt>
    <dgm:pt modelId="{67832972-C2FC-4079-87D5-DFBE0F4D29ED}">
      <dgm:prSet/>
      <dgm:spPr/>
      <dgm:t>
        <a:bodyPr/>
        <a:lstStyle/>
        <a:p>
          <a:r>
            <a:rPr lang="es-MX" dirty="0"/>
            <a:t>Diseñador</a:t>
          </a:r>
        </a:p>
      </dgm:t>
    </dgm:pt>
    <dgm:pt modelId="{AC0CE4FB-D45A-49EF-9EAF-D9B8F13FC077}" type="parTrans" cxnId="{058278B3-5BB3-4ECB-871D-8351A39C2B1A}">
      <dgm:prSet/>
      <dgm:spPr>
        <a:ln>
          <a:solidFill>
            <a:schemeClr val="accent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s-MX"/>
        </a:p>
      </dgm:t>
    </dgm:pt>
    <dgm:pt modelId="{1B383865-31E2-405D-ADB2-6549E9090D9E}" type="sibTrans" cxnId="{058278B3-5BB3-4ECB-871D-8351A39C2B1A}">
      <dgm:prSet/>
      <dgm:spPr/>
      <dgm:t>
        <a:bodyPr/>
        <a:lstStyle/>
        <a:p>
          <a:endParaRPr lang="es-MX"/>
        </a:p>
      </dgm:t>
    </dgm:pt>
    <dgm:pt modelId="{70DB6D18-9406-4EAF-BD74-8B8680A26C06}" type="asst">
      <dgm:prSet/>
      <dgm:spPr/>
      <dgm:t>
        <a:bodyPr/>
        <a:lstStyle/>
        <a:p>
          <a:r>
            <a:rPr lang="es-MX" dirty="0"/>
            <a:t>Abogado</a:t>
          </a:r>
        </a:p>
      </dgm:t>
    </dgm:pt>
    <dgm:pt modelId="{0B63D106-EE0A-45A3-A401-2E21955A2199}" type="parTrans" cxnId="{C539A9CD-8EE3-40CA-BBF3-73BD2B466B2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es-MX"/>
        </a:p>
      </dgm:t>
    </dgm:pt>
    <dgm:pt modelId="{C2F17B84-764E-4BCD-A407-271F3BF25460}" type="sibTrans" cxnId="{C539A9CD-8EE3-40CA-BBF3-73BD2B466B20}">
      <dgm:prSet/>
      <dgm:spPr/>
      <dgm:t>
        <a:bodyPr/>
        <a:lstStyle/>
        <a:p>
          <a:endParaRPr lang="es-MX"/>
        </a:p>
      </dgm:t>
    </dgm:pt>
    <dgm:pt modelId="{C022B36F-D6C3-4C1C-B692-B107A7B7DC37}" type="asst">
      <dgm:prSet/>
      <dgm:spPr/>
      <dgm:t>
        <a:bodyPr/>
        <a:lstStyle/>
        <a:p>
          <a:r>
            <a:rPr lang="es-MX" dirty="0"/>
            <a:t>Contador</a:t>
          </a:r>
        </a:p>
      </dgm:t>
    </dgm:pt>
    <dgm:pt modelId="{FDA17C61-BC70-41A3-91F9-FBE794751E21}" type="parTrans" cxnId="{900CE640-22BA-481F-8D59-2AE14F20E7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es-MX"/>
        </a:p>
      </dgm:t>
    </dgm:pt>
    <dgm:pt modelId="{0DB163D3-1228-4576-BE28-3EC471C22A66}" type="sibTrans" cxnId="{900CE640-22BA-481F-8D59-2AE14F20E765}">
      <dgm:prSet/>
      <dgm:spPr/>
      <dgm:t>
        <a:bodyPr/>
        <a:lstStyle/>
        <a:p>
          <a:endParaRPr lang="es-MX"/>
        </a:p>
      </dgm:t>
    </dgm:pt>
    <dgm:pt modelId="{9A275A2A-52AD-44F8-B6F1-7085F46E7765}" type="asst">
      <dgm:prSet/>
      <dgm:spPr/>
      <dgm:t>
        <a:bodyPr/>
        <a:lstStyle/>
        <a:p>
          <a:r>
            <a:rPr lang="es-MX" dirty="0"/>
            <a:t>Asesor de marketing</a:t>
          </a:r>
        </a:p>
      </dgm:t>
    </dgm:pt>
    <dgm:pt modelId="{362C475C-7841-4D1D-AD80-47E6F839E9B0}" type="parTrans" cxnId="{88DE8143-51DA-43E5-9012-DEA31C8E285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es-MX"/>
        </a:p>
      </dgm:t>
    </dgm:pt>
    <dgm:pt modelId="{2C91A90C-6703-483F-A708-C45D44CECC57}" type="sibTrans" cxnId="{88DE8143-51DA-43E5-9012-DEA31C8E2851}">
      <dgm:prSet/>
      <dgm:spPr/>
      <dgm:t>
        <a:bodyPr/>
        <a:lstStyle/>
        <a:p>
          <a:endParaRPr lang="es-MX"/>
        </a:p>
      </dgm:t>
    </dgm:pt>
    <dgm:pt modelId="{727D4BC7-8A2B-495A-AEAD-8667AF49B5D8}" type="asst">
      <dgm:prSet/>
      <dgm:spPr/>
      <dgm:t>
        <a:bodyPr/>
        <a:lstStyle/>
        <a:p>
          <a:r>
            <a:rPr lang="es-MX" dirty="0"/>
            <a:t>Investigador de mercado</a:t>
          </a:r>
        </a:p>
      </dgm:t>
    </dgm:pt>
    <dgm:pt modelId="{CE6679C1-0811-4CEB-AC25-A192B91431C2}" type="parTrans" cxnId="{C22F1E8B-45B2-48AD-A97A-15ABBB0B78A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es-MX"/>
        </a:p>
      </dgm:t>
    </dgm:pt>
    <dgm:pt modelId="{33B3C0DA-E7D0-4B0B-AC4F-AFD102A30B56}" type="sibTrans" cxnId="{C22F1E8B-45B2-48AD-A97A-15ABBB0B78AA}">
      <dgm:prSet/>
      <dgm:spPr/>
      <dgm:t>
        <a:bodyPr/>
        <a:lstStyle/>
        <a:p>
          <a:endParaRPr lang="es-MX"/>
        </a:p>
      </dgm:t>
    </dgm:pt>
    <dgm:pt modelId="{F6833384-1A2F-45D1-AFE0-50E0D7AEE189}">
      <dgm:prSet/>
      <dgm:spPr/>
      <dgm:t>
        <a:bodyPr/>
        <a:lstStyle/>
        <a:p>
          <a:r>
            <a:rPr lang="es-MX" dirty="0"/>
            <a:t>Encargado de recursos humanos</a:t>
          </a:r>
        </a:p>
      </dgm:t>
    </dgm:pt>
    <dgm:pt modelId="{F543FAF2-DEDE-40C7-BA72-BBE3CCAD48EC}" type="parTrans" cxnId="{FC7D6440-A657-4C3C-9E2D-CE817C2C63B8}">
      <dgm:prSet/>
      <dgm:spPr/>
      <dgm:t>
        <a:bodyPr/>
        <a:lstStyle/>
        <a:p>
          <a:endParaRPr lang="es-MX"/>
        </a:p>
      </dgm:t>
    </dgm:pt>
    <dgm:pt modelId="{B412EA97-932D-4A68-9BD5-E6CA52ED206F}" type="sibTrans" cxnId="{FC7D6440-A657-4C3C-9E2D-CE817C2C63B8}">
      <dgm:prSet/>
      <dgm:spPr/>
      <dgm:t>
        <a:bodyPr/>
        <a:lstStyle/>
        <a:p>
          <a:endParaRPr lang="es-MX"/>
        </a:p>
      </dgm:t>
    </dgm:pt>
    <dgm:pt modelId="{656420F8-705B-42F5-958B-1150733333B1}" type="asst">
      <dgm:prSet/>
      <dgm:spPr/>
      <dgm:t>
        <a:bodyPr/>
        <a:lstStyle/>
        <a:p>
          <a:r>
            <a:rPr lang="es-MX" dirty="0"/>
            <a:t>Intendencia</a:t>
          </a:r>
        </a:p>
      </dgm:t>
    </dgm:pt>
    <dgm:pt modelId="{669A8FCA-6EC4-4DF9-A9B1-2BE8786C4B26}" type="parTrans" cxnId="{2D716FF2-0617-4A25-97DE-FD467476BFE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es-MX"/>
        </a:p>
      </dgm:t>
    </dgm:pt>
    <dgm:pt modelId="{90749A3C-1215-4F88-947E-15C3CC5ADAA6}" type="sibTrans" cxnId="{2D716FF2-0617-4A25-97DE-FD467476BFE8}">
      <dgm:prSet/>
      <dgm:spPr/>
      <dgm:t>
        <a:bodyPr/>
        <a:lstStyle/>
        <a:p>
          <a:endParaRPr lang="es-MX"/>
        </a:p>
      </dgm:t>
    </dgm:pt>
    <dgm:pt modelId="{AEDC9146-48D0-443E-A8CD-D27C2DC70DCD}" type="asst">
      <dgm:prSet/>
      <dgm:spPr>
        <a:solidFill>
          <a:schemeClr val="bg1"/>
        </a:solidFill>
      </dgm:spPr>
      <dgm:t>
        <a:bodyPr/>
        <a:lstStyle/>
        <a:p>
          <a:endParaRPr lang="es-MX"/>
        </a:p>
      </dgm:t>
    </dgm:pt>
    <dgm:pt modelId="{2816B7EF-5DD2-4F1E-9879-D7E4ADD7F1EF}" type="parTrans" cxnId="{A69E2B33-D13C-49BE-8FC6-A3C3810BE200}">
      <dgm:prSet/>
      <dgm:spPr>
        <a:ln>
          <a:solidFill>
            <a:schemeClr val="bg1"/>
          </a:solidFill>
        </a:ln>
      </dgm:spPr>
      <dgm:t>
        <a:bodyPr/>
        <a:lstStyle/>
        <a:p>
          <a:endParaRPr lang="es-MX"/>
        </a:p>
      </dgm:t>
    </dgm:pt>
    <dgm:pt modelId="{A87FACE5-B53A-4764-8A64-DEA7D868DDCD}" type="sibTrans" cxnId="{A69E2B33-D13C-49BE-8FC6-A3C3810BE200}">
      <dgm:prSet/>
      <dgm:spPr/>
      <dgm:t>
        <a:bodyPr/>
        <a:lstStyle/>
        <a:p>
          <a:endParaRPr lang="es-MX"/>
        </a:p>
      </dgm:t>
    </dgm:pt>
    <dgm:pt modelId="{67BFA46C-E725-4705-BCC3-E3AC6D08520A}" type="pres">
      <dgm:prSet presAssocID="{0426D6C8-42A2-4F3C-BD74-AA93942C40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0BAF83-C800-48CD-AAC2-DC456093C124}" type="pres">
      <dgm:prSet presAssocID="{78CF4FE0-B30B-46C0-9066-C3178CE89497}" presName="hierRoot1" presStyleCnt="0">
        <dgm:presLayoutVars>
          <dgm:hierBranch val="init"/>
        </dgm:presLayoutVars>
      </dgm:prSet>
      <dgm:spPr/>
    </dgm:pt>
    <dgm:pt modelId="{12FA3D57-72CD-4090-BB88-94009D4B5784}" type="pres">
      <dgm:prSet presAssocID="{78CF4FE0-B30B-46C0-9066-C3178CE89497}" presName="rootComposite1" presStyleCnt="0"/>
      <dgm:spPr/>
    </dgm:pt>
    <dgm:pt modelId="{3EBF3240-2F50-4324-A5BD-A6C51F620872}" type="pres">
      <dgm:prSet presAssocID="{78CF4FE0-B30B-46C0-9066-C3178CE89497}" presName="rootText1" presStyleLbl="node0" presStyleIdx="0" presStyleCnt="1" custLinFactNeighborY="-6329">
        <dgm:presLayoutVars>
          <dgm:chPref val="3"/>
        </dgm:presLayoutVars>
      </dgm:prSet>
      <dgm:spPr/>
    </dgm:pt>
    <dgm:pt modelId="{D3EA406E-C8B7-4438-8DC7-344F17818F1A}" type="pres">
      <dgm:prSet presAssocID="{78CF4FE0-B30B-46C0-9066-C3178CE89497}" presName="rootConnector1" presStyleLbl="node1" presStyleIdx="0" presStyleCnt="0"/>
      <dgm:spPr/>
    </dgm:pt>
    <dgm:pt modelId="{8F967472-2C83-4F0E-A6B4-E4B78AE0F87A}" type="pres">
      <dgm:prSet presAssocID="{78CF4FE0-B30B-46C0-9066-C3178CE89497}" presName="hierChild2" presStyleCnt="0"/>
      <dgm:spPr/>
    </dgm:pt>
    <dgm:pt modelId="{22F0125C-74F3-448E-9488-4C8E114C9BD7}" type="pres">
      <dgm:prSet presAssocID="{8FCD97BD-AACB-41EF-BCFA-E2316BDC95C2}" presName="Name37" presStyleLbl="parChTrans1D2" presStyleIdx="0" presStyleCnt="6"/>
      <dgm:spPr/>
    </dgm:pt>
    <dgm:pt modelId="{765B5E7F-44A8-4887-89B6-91A36D8D6C1B}" type="pres">
      <dgm:prSet presAssocID="{6BA5E96A-0646-4A0C-932E-0F4575E66AB0}" presName="hierRoot2" presStyleCnt="0">
        <dgm:presLayoutVars>
          <dgm:hierBranch val="init"/>
        </dgm:presLayoutVars>
      </dgm:prSet>
      <dgm:spPr/>
    </dgm:pt>
    <dgm:pt modelId="{47AFEFBA-2252-4992-8F0F-FA1187E29C72}" type="pres">
      <dgm:prSet presAssocID="{6BA5E96A-0646-4A0C-932E-0F4575E66AB0}" presName="rootComposite" presStyleCnt="0"/>
      <dgm:spPr/>
    </dgm:pt>
    <dgm:pt modelId="{C2880810-28DC-44D5-8A46-8C2B63112FE4}" type="pres">
      <dgm:prSet presAssocID="{6BA5E96A-0646-4A0C-932E-0F4575E66AB0}" presName="rootText" presStyleLbl="node2" presStyleIdx="0" presStyleCnt="3" custLinFactNeighborX="98100" custLinFactNeighborY="-52481">
        <dgm:presLayoutVars>
          <dgm:chPref val="3"/>
        </dgm:presLayoutVars>
      </dgm:prSet>
      <dgm:spPr/>
    </dgm:pt>
    <dgm:pt modelId="{B770D859-134C-49F4-AAEC-FEAA3E6FDC4D}" type="pres">
      <dgm:prSet presAssocID="{6BA5E96A-0646-4A0C-932E-0F4575E66AB0}" presName="rootConnector" presStyleLbl="node2" presStyleIdx="0" presStyleCnt="3"/>
      <dgm:spPr/>
    </dgm:pt>
    <dgm:pt modelId="{2E09DC34-578A-41A2-80BB-6E8CAB931BEE}" type="pres">
      <dgm:prSet presAssocID="{6BA5E96A-0646-4A0C-932E-0F4575E66AB0}" presName="hierChild4" presStyleCnt="0"/>
      <dgm:spPr/>
    </dgm:pt>
    <dgm:pt modelId="{2B661650-42D7-43D6-9E2B-8F78893E7824}" type="pres">
      <dgm:prSet presAssocID="{6BA5E96A-0646-4A0C-932E-0F4575E66AB0}" presName="hierChild5" presStyleCnt="0"/>
      <dgm:spPr/>
    </dgm:pt>
    <dgm:pt modelId="{107EC8B8-10C7-4480-A949-AE25F85AA02D}" type="pres">
      <dgm:prSet presAssocID="{B633CAA7-D027-40C7-8306-35FB6952C56D}" presName="Name37" presStyleLbl="parChTrans1D2" presStyleIdx="1" presStyleCnt="6"/>
      <dgm:spPr/>
    </dgm:pt>
    <dgm:pt modelId="{41207F67-CCF1-45F5-9E95-B473F2760AAC}" type="pres">
      <dgm:prSet presAssocID="{97B13201-79DF-4619-967F-887C568BF554}" presName="hierRoot2" presStyleCnt="0">
        <dgm:presLayoutVars>
          <dgm:hierBranch val="init"/>
        </dgm:presLayoutVars>
      </dgm:prSet>
      <dgm:spPr/>
    </dgm:pt>
    <dgm:pt modelId="{4456FEE6-4CC9-4541-96CD-B115D5A86154}" type="pres">
      <dgm:prSet presAssocID="{97B13201-79DF-4619-967F-887C568BF554}" presName="rootComposite" presStyleCnt="0"/>
      <dgm:spPr/>
    </dgm:pt>
    <dgm:pt modelId="{B05819F0-6C10-4245-993F-1D7950AE34FC}" type="pres">
      <dgm:prSet presAssocID="{97B13201-79DF-4619-967F-887C568BF554}" presName="rootText" presStyleLbl="node2" presStyleIdx="1" presStyleCnt="3" custLinFactX="100000" custLinFactNeighborX="173296" custLinFactNeighborY="-52481">
        <dgm:presLayoutVars>
          <dgm:chPref val="3"/>
        </dgm:presLayoutVars>
      </dgm:prSet>
      <dgm:spPr/>
    </dgm:pt>
    <dgm:pt modelId="{59E3DB0E-1EDB-4C64-A3C6-7CB9CE431647}" type="pres">
      <dgm:prSet presAssocID="{97B13201-79DF-4619-967F-887C568BF554}" presName="rootConnector" presStyleLbl="node2" presStyleIdx="1" presStyleCnt="3"/>
      <dgm:spPr/>
    </dgm:pt>
    <dgm:pt modelId="{1D390984-1D01-46BC-A482-7090C6F8D64B}" type="pres">
      <dgm:prSet presAssocID="{97B13201-79DF-4619-967F-887C568BF554}" presName="hierChild4" presStyleCnt="0"/>
      <dgm:spPr/>
    </dgm:pt>
    <dgm:pt modelId="{673E6958-76E6-42D4-A655-AE4927B4786E}" type="pres">
      <dgm:prSet presAssocID="{7A9314F9-13A2-42C1-B135-1BA11AD6A941}" presName="Name37" presStyleLbl="parChTrans1D3" presStyleIdx="0" presStyleCnt="5"/>
      <dgm:spPr/>
    </dgm:pt>
    <dgm:pt modelId="{4FC272D5-3050-4A59-BACC-BA0C15D95260}" type="pres">
      <dgm:prSet presAssocID="{CA1455F0-E96E-45DB-8DA4-1AB2F8F1014F}" presName="hierRoot2" presStyleCnt="0">
        <dgm:presLayoutVars>
          <dgm:hierBranch val="init"/>
        </dgm:presLayoutVars>
      </dgm:prSet>
      <dgm:spPr/>
    </dgm:pt>
    <dgm:pt modelId="{481599F5-A6B4-49B6-8BE0-EFF8C6AFE66D}" type="pres">
      <dgm:prSet presAssocID="{CA1455F0-E96E-45DB-8DA4-1AB2F8F1014F}" presName="rootComposite" presStyleCnt="0"/>
      <dgm:spPr/>
    </dgm:pt>
    <dgm:pt modelId="{F792FABC-1EE3-4960-9960-2B78C8EDB2EA}" type="pres">
      <dgm:prSet presAssocID="{CA1455F0-E96E-45DB-8DA4-1AB2F8F1014F}" presName="rootText" presStyleLbl="node3" presStyleIdx="0" presStyleCnt="2" custLinFactX="200000" custLinFactNeighborX="242010" custLinFactNeighborY="-22107">
        <dgm:presLayoutVars>
          <dgm:chPref val="3"/>
        </dgm:presLayoutVars>
      </dgm:prSet>
      <dgm:spPr/>
    </dgm:pt>
    <dgm:pt modelId="{9437E92C-4616-433B-83CA-BFCF7FEA1BF6}" type="pres">
      <dgm:prSet presAssocID="{CA1455F0-E96E-45DB-8DA4-1AB2F8F1014F}" presName="rootConnector" presStyleLbl="node3" presStyleIdx="0" presStyleCnt="2"/>
      <dgm:spPr/>
    </dgm:pt>
    <dgm:pt modelId="{7877CB84-A9B0-4D49-82B1-82775C42C890}" type="pres">
      <dgm:prSet presAssocID="{CA1455F0-E96E-45DB-8DA4-1AB2F8F1014F}" presName="hierChild4" presStyleCnt="0"/>
      <dgm:spPr/>
    </dgm:pt>
    <dgm:pt modelId="{0277714C-375E-429C-BCDC-2FA0CA970C8C}" type="pres">
      <dgm:prSet presAssocID="{CA1455F0-E96E-45DB-8DA4-1AB2F8F1014F}" presName="hierChild5" presStyleCnt="0"/>
      <dgm:spPr/>
    </dgm:pt>
    <dgm:pt modelId="{6F5A443F-2EB6-48CD-B175-E9DF145DCAF9}" type="pres">
      <dgm:prSet presAssocID="{2816B7EF-5DD2-4F1E-9879-D7E4ADD7F1EF}" presName="Name111" presStyleLbl="parChTrans1D4" presStyleIdx="0" presStyleCnt="1"/>
      <dgm:spPr/>
    </dgm:pt>
    <dgm:pt modelId="{B092F3EB-9691-4F66-BAAC-8C85BEB45C2A}" type="pres">
      <dgm:prSet presAssocID="{AEDC9146-48D0-443E-A8CD-D27C2DC70DCD}" presName="hierRoot3" presStyleCnt="0">
        <dgm:presLayoutVars>
          <dgm:hierBranch val="init"/>
        </dgm:presLayoutVars>
      </dgm:prSet>
      <dgm:spPr/>
    </dgm:pt>
    <dgm:pt modelId="{008EB418-9C1A-42D0-B23D-B9054A8C8AFD}" type="pres">
      <dgm:prSet presAssocID="{AEDC9146-48D0-443E-A8CD-D27C2DC70DCD}" presName="rootComposite3" presStyleCnt="0"/>
      <dgm:spPr/>
    </dgm:pt>
    <dgm:pt modelId="{C50C2D6C-DBC1-4E26-AE37-3837E9062CAC}" type="pres">
      <dgm:prSet presAssocID="{AEDC9146-48D0-443E-A8CD-D27C2DC70DCD}" presName="rootText3" presStyleLbl="asst3" presStyleIdx="0" presStyleCnt="1" custLinFactX="200000" custLinFactNeighborX="288284" custLinFactNeighborY="-19849">
        <dgm:presLayoutVars>
          <dgm:chPref val="3"/>
        </dgm:presLayoutVars>
      </dgm:prSet>
      <dgm:spPr/>
    </dgm:pt>
    <dgm:pt modelId="{306FD470-9867-4F46-BA1A-D9E884BDDFC0}" type="pres">
      <dgm:prSet presAssocID="{AEDC9146-48D0-443E-A8CD-D27C2DC70DCD}" presName="rootConnector3" presStyleLbl="asst3" presStyleIdx="0" presStyleCnt="1"/>
      <dgm:spPr/>
    </dgm:pt>
    <dgm:pt modelId="{6AC03037-16FF-485E-813C-BD9B1C857498}" type="pres">
      <dgm:prSet presAssocID="{AEDC9146-48D0-443E-A8CD-D27C2DC70DCD}" presName="hierChild6" presStyleCnt="0"/>
      <dgm:spPr/>
    </dgm:pt>
    <dgm:pt modelId="{4FA98489-4E0E-4FA4-82AD-5FEE9681BF03}" type="pres">
      <dgm:prSet presAssocID="{AEDC9146-48D0-443E-A8CD-D27C2DC70DCD}" presName="hierChild7" presStyleCnt="0"/>
      <dgm:spPr/>
    </dgm:pt>
    <dgm:pt modelId="{30429303-C26B-45FC-99E0-534D9E8A2865}" type="pres">
      <dgm:prSet presAssocID="{AC0CE4FB-D45A-49EF-9EAF-D9B8F13FC077}" presName="Name37" presStyleLbl="parChTrans1D3" presStyleIdx="1" presStyleCnt="5"/>
      <dgm:spPr/>
    </dgm:pt>
    <dgm:pt modelId="{9298EC7B-E3D3-4783-BA35-3BB3F974C91A}" type="pres">
      <dgm:prSet presAssocID="{67832972-C2FC-4079-87D5-DFBE0F4D29ED}" presName="hierRoot2" presStyleCnt="0">
        <dgm:presLayoutVars>
          <dgm:hierBranch val="init"/>
        </dgm:presLayoutVars>
      </dgm:prSet>
      <dgm:spPr/>
    </dgm:pt>
    <dgm:pt modelId="{116EA188-414E-4D7A-9628-209CFEA4E808}" type="pres">
      <dgm:prSet presAssocID="{67832972-C2FC-4079-87D5-DFBE0F4D29ED}" presName="rootComposite" presStyleCnt="0"/>
      <dgm:spPr/>
    </dgm:pt>
    <dgm:pt modelId="{4DD3E113-A940-4D2F-82FC-C56FD5356007}" type="pres">
      <dgm:prSet presAssocID="{67832972-C2FC-4079-87D5-DFBE0F4D29ED}" presName="rootText" presStyleLbl="node3" presStyleIdx="1" presStyleCnt="2" custLinFactX="2757" custLinFactNeighborX="100000" custLinFactNeighborY="-22401">
        <dgm:presLayoutVars>
          <dgm:chPref val="3"/>
        </dgm:presLayoutVars>
      </dgm:prSet>
      <dgm:spPr/>
    </dgm:pt>
    <dgm:pt modelId="{6522C43D-1BA5-47B5-A4DC-CECB8946464F}" type="pres">
      <dgm:prSet presAssocID="{67832972-C2FC-4079-87D5-DFBE0F4D29ED}" presName="rootConnector" presStyleLbl="node3" presStyleIdx="1" presStyleCnt="2"/>
      <dgm:spPr/>
    </dgm:pt>
    <dgm:pt modelId="{1E0552EA-FCD8-4C93-9489-C18DDE459610}" type="pres">
      <dgm:prSet presAssocID="{67832972-C2FC-4079-87D5-DFBE0F4D29ED}" presName="hierChild4" presStyleCnt="0"/>
      <dgm:spPr/>
    </dgm:pt>
    <dgm:pt modelId="{0F2B4261-191A-4173-AA55-FFCA71431720}" type="pres">
      <dgm:prSet presAssocID="{67832972-C2FC-4079-87D5-DFBE0F4D29ED}" presName="hierChild5" presStyleCnt="0"/>
      <dgm:spPr/>
    </dgm:pt>
    <dgm:pt modelId="{C7ECF208-1869-4D1A-A147-B23699A8E5EB}" type="pres">
      <dgm:prSet presAssocID="{97B13201-79DF-4619-967F-887C568BF554}" presName="hierChild5" presStyleCnt="0"/>
      <dgm:spPr/>
    </dgm:pt>
    <dgm:pt modelId="{EEC8D6D4-D149-42C7-BDD6-0586C043F247}" type="pres">
      <dgm:prSet presAssocID="{362C475C-7841-4D1D-AD80-47E6F839E9B0}" presName="Name111" presStyleLbl="parChTrans1D3" presStyleIdx="2" presStyleCnt="5"/>
      <dgm:spPr/>
    </dgm:pt>
    <dgm:pt modelId="{C5A4ADF0-B8F9-47E6-8BEC-E15667412CBC}" type="pres">
      <dgm:prSet presAssocID="{9A275A2A-52AD-44F8-B6F1-7085F46E7765}" presName="hierRoot3" presStyleCnt="0">
        <dgm:presLayoutVars>
          <dgm:hierBranch val="init"/>
        </dgm:presLayoutVars>
      </dgm:prSet>
      <dgm:spPr/>
    </dgm:pt>
    <dgm:pt modelId="{69C0812A-B3D6-4FCF-A35C-7FEEC7B79A7B}" type="pres">
      <dgm:prSet presAssocID="{9A275A2A-52AD-44F8-B6F1-7085F46E7765}" presName="rootComposite3" presStyleCnt="0"/>
      <dgm:spPr/>
    </dgm:pt>
    <dgm:pt modelId="{EBCF7AE8-CB93-4CA4-8086-87F8385B6182}" type="pres">
      <dgm:prSet presAssocID="{9A275A2A-52AD-44F8-B6F1-7085F46E7765}" presName="rootText3" presStyleLbl="asst2" presStyleIdx="0" presStyleCnt="3" custLinFactX="100000" custLinFactNeighborX="103452" custLinFactNeighborY="-94481">
        <dgm:presLayoutVars>
          <dgm:chPref val="3"/>
        </dgm:presLayoutVars>
      </dgm:prSet>
      <dgm:spPr/>
    </dgm:pt>
    <dgm:pt modelId="{E9E771AC-A980-42D9-8B1D-E173C2CB8958}" type="pres">
      <dgm:prSet presAssocID="{9A275A2A-52AD-44F8-B6F1-7085F46E7765}" presName="rootConnector3" presStyleLbl="asst2" presStyleIdx="0" presStyleCnt="3"/>
      <dgm:spPr/>
    </dgm:pt>
    <dgm:pt modelId="{3064DD34-19CA-4AB2-A6E4-EB8CB2BE21AE}" type="pres">
      <dgm:prSet presAssocID="{9A275A2A-52AD-44F8-B6F1-7085F46E7765}" presName="hierChild6" presStyleCnt="0"/>
      <dgm:spPr/>
    </dgm:pt>
    <dgm:pt modelId="{41B0ADC8-1D40-4645-A1BF-79F3BAC13798}" type="pres">
      <dgm:prSet presAssocID="{9A275A2A-52AD-44F8-B6F1-7085F46E7765}" presName="hierChild7" presStyleCnt="0"/>
      <dgm:spPr/>
    </dgm:pt>
    <dgm:pt modelId="{688D7B25-C906-486F-B038-FC74D0607A6B}" type="pres">
      <dgm:prSet presAssocID="{CE6679C1-0811-4CEB-AC25-A192B91431C2}" presName="Name111" presStyleLbl="parChTrans1D3" presStyleIdx="3" presStyleCnt="5"/>
      <dgm:spPr/>
    </dgm:pt>
    <dgm:pt modelId="{69951DE7-0308-4860-9178-330369E47BDB}" type="pres">
      <dgm:prSet presAssocID="{727D4BC7-8A2B-495A-AEAD-8667AF49B5D8}" presName="hierRoot3" presStyleCnt="0">
        <dgm:presLayoutVars>
          <dgm:hierBranch val="init"/>
        </dgm:presLayoutVars>
      </dgm:prSet>
      <dgm:spPr/>
    </dgm:pt>
    <dgm:pt modelId="{A79DCB57-A1CA-40CA-BF64-14D0DD351421}" type="pres">
      <dgm:prSet presAssocID="{727D4BC7-8A2B-495A-AEAD-8667AF49B5D8}" presName="rootComposite3" presStyleCnt="0"/>
      <dgm:spPr/>
    </dgm:pt>
    <dgm:pt modelId="{5456850C-B638-4992-8297-C880284CE9E6}" type="pres">
      <dgm:prSet presAssocID="{727D4BC7-8A2B-495A-AEAD-8667AF49B5D8}" presName="rootText3" presStyleLbl="asst2" presStyleIdx="1" presStyleCnt="3" custLinFactX="163235" custLinFactNeighborX="200000" custLinFactNeighborY="-94481">
        <dgm:presLayoutVars>
          <dgm:chPref val="3"/>
        </dgm:presLayoutVars>
      </dgm:prSet>
      <dgm:spPr/>
    </dgm:pt>
    <dgm:pt modelId="{813765F4-1E4D-4BAD-BC3C-2103B7D30708}" type="pres">
      <dgm:prSet presAssocID="{727D4BC7-8A2B-495A-AEAD-8667AF49B5D8}" presName="rootConnector3" presStyleLbl="asst2" presStyleIdx="1" presStyleCnt="3"/>
      <dgm:spPr/>
    </dgm:pt>
    <dgm:pt modelId="{C6C49972-7469-44D3-8F75-D6304E521B13}" type="pres">
      <dgm:prSet presAssocID="{727D4BC7-8A2B-495A-AEAD-8667AF49B5D8}" presName="hierChild6" presStyleCnt="0"/>
      <dgm:spPr/>
    </dgm:pt>
    <dgm:pt modelId="{91AD88CA-0B0D-4C61-BCA2-D01158D0A6DD}" type="pres">
      <dgm:prSet presAssocID="{727D4BC7-8A2B-495A-AEAD-8667AF49B5D8}" presName="hierChild7" presStyleCnt="0"/>
      <dgm:spPr/>
    </dgm:pt>
    <dgm:pt modelId="{5986FC23-04B9-4F9A-A6B5-E73996160AFF}" type="pres">
      <dgm:prSet presAssocID="{F543FAF2-DEDE-40C7-BA72-BBE3CCAD48EC}" presName="Name37" presStyleLbl="parChTrans1D2" presStyleIdx="2" presStyleCnt="6"/>
      <dgm:spPr/>
    </dgm:pt>
    <dgm:pt modelId="{605D216C-FA7A-4146-8C15-4FEC6386DD88}" type="pres">
      <dgm:prSet presAssocID="{F6833384-1A2F-45D1-AFE0-50E0D7AEE189}" presName="hierRoot2" presStyleCnt="0">
        <dgm:presLayoutVars>
          <dgm:hierBranch val="init"/>
        </dgm:presLayoutVars>
      </dgm:prSet>
      <dgm:spPr/>
    </dgm:pt>
    <dgm:pt modelId="{B5A68E0F-98BC-4FCC-8287-9872EFD06674}" type="pres">
      <dgm:prSet presAssocID="{F6833384-1A2F-45D1-AFE0-50E0D7AEE189}" presName="rootComposite" presStyleCnt="0"/>
      <dgm:spPr/>
    </dgm:pt>
    <dgm:pt modelId="{A09D5FAB-D105-4CBC-815F-1EE1889EEAB0}" type="pres">
      <dgm:prSet presAssocID="{F6833384-1A2F-45D1-AFE0-50E0D7AEE189}" presName="rootText" presStyleLbl="node2" presStyleIdx="2" presStyleCnt="3" custLinFactX="-206147" custLinFactNeighborX="-300000" custLinFactNeighborY="-52481">
        <dgm:presLayoutVars>
          <dgm:chPref val="3"/>
        </dgm:presLayoutVars>
      </dgm:prSet>
      <dgm:spPr/>
    </dgm:pt>
    <dgm:pt modelId="{128822AE-1C9F-4BB7-B359-56E73BDED0C6}" type="pres">
      <dgm:prSet presAssocID="{F6833384-1A2F-45D1-AFE0-50E0D7AEE189}" presName="rootConnector" presStyleLbl="node2" presStyleIdx="2" presStyleCnt="3"/>
      <dgm:spPr/>
    </dgm:pt>
    <dgm:pt modelId="{7D0B8577-BC04-4842-A9DC-436410ED5585}" type="pres">
      <dgm:prSet presAssocID="{F6833384-1A2F-45D1-AFE0-50E0D7AEE189}" presName="hierChild4" presStyleCnt="0"/>
      <dgm:spPr/>
    </dgm:pt>
    <dgm:pt modelId="{6EE19A48-E375-4AC5-B7C1-33069B400DEE}" type="pres">
      <dgm:prSet presAssocID="{F6833384-1A2F-45D1-AFE0-50E0D7AEE189}" presName="hierChild5" presStyleCnt="0"/>
      <dgm:spPr/>
    </dgm:pt>
    <dgm:pt modelId="{83E587F7-43FB-4D73-BD55-DDB933245AA6}" type="pres">
      <dgm:prSet presAssocID="{669A8FCA-6EC4-4DF9-A9B1-2BE8786C4B26}" presName="Name111" presStyleLbl="parChTrans1D3" presStyleIdx="4" presStyleCnt="5"/>
      <dgm:spPr/>
    </dgm:pt>
    <dgm:pt modelId="{A5A9E13D-F0C9-44A2-B980-8064C0C3C3B5}" type="pres">
      <dgm:prSet presAssocID="{656420F8-705B-42F5-958B-1150733333B1}" presName="hierRoot3" presStyleCnt="0">
        <dgm:presLayoutVars>
          <dgm:hierBranch val="init"/>
        </dgm:presLayoutVars>
      </dgm:prSet>
      <dgm:spPr/>
    </dgm:pt>
    <dgm:pt modelId="{A34D4D90-9321-419D-8FC2-D653A91DC30E}" type="pres">
      <dgm:prSet presAssocID="{656420F8-705B-42F5-958B-1150733333B1}" presName="rootComposite3" presStyleCnt="0"/>
      <dgm:spPr/>
    </dgm:pt>
    <dgm:pt modelId="{669DA784-4440-4EAA-99E0-F7C3CF065D51}" type="pres">
      <dgm:prSet presAssocID="{656420F8-705B-42F5-958B-1150733333B1}" presName="rootText3" presStyleLbl="asst2" presStyleIdx="2" presStyleCnt="3" custLinFactX="-187053" custLinFactNeighborX="-200000" custLinFactNeighborY="13894">
        <dgm:presLayoutVars>
          <dgm:chPref val="3"/>
        </dgm:presLayoutVars>
      </dgm:prSet>
      <dgm:spPr/>
    </dgm:pt>
    <dgm:pt modelId="{26FA650A-A557-402B-B295-2DABC0EF07B2}" type="pres">
      <dgm:prSet presAssocID="{656420F8-705B-42F5-958B-1150733333B1}" presName="rootConnector3" presStyleLbl="asst2" presStyleIdx="2" presStyleCnt="3"/>
      <dgm:spPr/>
    </dgm:pt>
    <dgm:pt modelId="{56CB9FA5-F45A-40F8-8669-867AA911E003}" type="pres">
      <dgm:prSet presAssocID="{656420F8-705B-42F5-958B-1150733333B1}" presName="hierChild6" presStyleCnt="0"/>
      <dgm:spPr/>
    </dgm:pt>
    <dgm:pt modelId="{2FDB59AE-831A-423B-99B2-A48F8257AA54}" type="pres">
      <dgm:prSet presAssocID="{656420F8-705B-42F5-958B-1150733333B1}" presName="hierChild7" presStyleCnt="0"/>
      <dgm:spPr/>
    </dgm:pt>
    <dgm:pt modelId="{84F45D39-BCA2-45CC-9790-26CC2748EEEC}" type="pres">
      <dgm:prSet presAssocID="{78CF4FE0-B30B-46C0-9066-C3178CE89497}" presName="hierChild3" presStyleCnt="0"/>
      <dgm:spPr/>
    </dgm:pt>
    <dgm:pt modelId="{72177D0A-38EB-4C44-8020-9CE6BE205D3E}" type="pres">
      <dgm:prSet presAssocID="{386F5407-4D07-4C03-B50F-6A01018E93BF}" presName="Name111" presStyleLbl="parChTrans1D2" presStyleIdx="3" presStyleCnt="6"/>
      <dgm:spPr/>
    </dgm:pt>
    <dgm:pt modelId="{CDF70D9E-C5B8-4698-BC4F-1BC84BEB7227}" type="pres">
      <dgm:prSet presAssocID="{3440EFB6-1DC9-4588-B494-9D0AB2AD78CA}" presName="hierRoot3" presStyleCnt="0">
        <dgm:presLayoutVars>
          <dgm:hierBranch val="init"/>
        </dgm:presLayoutVars>
      </dgm:prSet>
      <dgm:spPr/>
    </dgm:pt>
    <dgm:pt modelId="{E524E435-96E8-4DF4-9A78-05276AEB8CB4}" type="pres">
      <dgm:prSet presAssocID="{3440EFB6-1DC9-4588-B494-9D0AB2AD78CA}" presName="rootComposite3" presStyleCnt="0"/>
      <dgm:spPr/>
    </dgm:pt>
    <dgm:pt modelId="{CBB220F4-F712-4CC1-AB0B-7815E61B6363}" type="pres">
      <dgm:prSet presAssocID="{3440EFB6-1DC9-4588-B494-9D0AB2AD78CA}" presName="rootText3" presStyleLbl="asst1" presStyleIdx="0" presStyleCnt="3" custLinFactX="-1250" custLinFactNeighborX="-100000" custLinFactNeighborY="-18283">
        <dgm:presLayoutVars>
          <dgm:chPref val="3"/>
        </dgm:presLayoutVars>
      </dgm:prSet>
      <dgm:spPr/>
    </dgm:pt>
    <dgm:pt modelId="{00B4B897-E60D-43B1-9B0F-3D0C0B9C6C73}" type="pres">
      <dgm:prSet presAssocID="{3440EFB6-1DC9-4588-B494-9D0AB2AD78CA}" presName="rootConnector3" presStyleLbl="asst1" presStyleIdx="0" presStyleCnt="3"/>
      <dgm:spPr/>
    </dgm:pt>
    <dgm:pt modelId="{FC37E594-34F0-4730-B6C9-5D21DFAD933A}" type="pres">
      <dgm:prSet presAssocID="{3440EFB6-1DC9-4588-B494-9D0AB2AD78CA}" presName="hierChild6" presStyleCnt="0"/>
      <dgm:spPr/>
    </dgm:pt>
    <dgm:pt modelId="{D7D5FAA2-3E02-491D-B21B-594AFC1F8092}" type="pres">
      <dgm:prSet presAssocID="{3440EFB6-1DC9-4588-B494-9D0AB2AD78CA}" presName="hierChild7" presStyleCnt="0"/>
      <dgm:spPr/>
    </dgm:pt>
    <dgm:pt modelId="{4E5649D8-DE1A-44AC-8490-595D9D53E691}" type="pres">
      <dgm:prSet presAssocID="{0B63D106-EE0A-45A3-A401-2E21955A2199}" presName="Name111" presStyleLbl="parChTrans1D2" presStyleIdx="4" presStyleCnt="6"/>
      <dgm:spPr/>
    </dgm:pt>
    <dgm:pt modelId="{55C7B090-7FFA-40F8-B4A3-4BEB4F80E30F}" type="pres">
      <dgm:prSet presAssocID="{70DB6D18-9406-4EAF-BD74-8B8680A26C06}" presName="hierRoot3" presStyleCnt="0">
        <dgm:presLayoutVars>
          <dgm:hierBranch val="init"/>
        </dgm:presLayoutVars>
      </dgm:prSet>
      <dgm:spPr/>
    </dgm:pt>
    <dgm:pt modelId="{2A9C2F9B-9F3C-4938-9B6F-43C46CA425AC}" type="pres">
      <dgm:prSet presAssocID="{70DB6D18-9406-4EAF-BD74-8B8680A26C06}" presName="rootComposite3" presStyleCnt="0"/>
      <dgm:spPr/>
    </dgm:pt>
    <dgm:pt modelId="{E0A94520-86CD-45F7-97D3-417DE2BECE13}" type="pres">
      <dgm:prSet presAssocID="{70DB6D18-9406-4EAF-BD74-8B8680A26C06}" presName="rootText3" presStyleLbl="asst1" presStyleIdx="1" presStyleCnt="3" custLinFactNeighborX="96552" custLinFactNeighborY="-76883">
        <dgm:presLayoutVars>
          <dgm:chPref val="3"/>
        </dgm:presLayoutVars>
      </dgm:prSet>
      <dgm:spPr/>
    </dgm:pt>
    <dgm:pt modelId="{54683E27-C490-4D77-944E-49514A0E6993}" type="pres">
      <dgm:prSet presAssocID="{70DB6D18-9406-4EAF-BD74-8B8680A26C06}" presName="rootConnector3" presStyleLbl="asst1" presStyleIdx="1" presStyleCnt="3"/>
      <dgm:spPr/>
    </dgm:pt>
    <dgm:pt modelId="{B6BB4222-5AD5-4D11-BC27-3E7B194E4381}" type="pres">
      <dgm:prSet presAssocID="{70DB6D18-9406-4EAF-BD74-8B8680A26C06}" presName="hierChild6" presStyleCnt="0"/>
      <dgm:spPr/>
    </dgm:pt>
    <dgm:pt modelId="{E823877D-8E3E-4E1D-B1DE-8DC90719D33C}" type="pres">
      <dgm:prSet presAssocID="{70DB6D18-9406-4EAF-BD74-8B8680A26C06}" presName="hierChild7" presStyleCnt="0"/>
      <dgm:spPr/>
    </dgm:pt>
    <dgm:pt modelId="{F2DDFB2A-05A6-4CB8-91DE-273BF9954219}" type="pres">
      <dgm:prSet presAssocID="{FDA17C61-BC70-41A3-91F9-FBE794751E21}" presName="Name111" presStyleLbl="parChTrans1D2" presStyleIdx="5" presStyleCnt="6"/>
      <dgm:spPr/>
    </dgm:pt>
    <dgm:pt modelId="{6662CA19-C2C4-493A-BD8A-210D58EC03A3}" type="pres">
      <dgm:prSet presAssocID="{C022B36F-D6C3-4C1C-B692-B107A7B7DC37}" presName="hierRoot3" presStyleCnt="0">
        <dgm:presLayoutVars>
          <dgm:hierBranch val="init"/>
        </dgm:presLayoutVars>
      </dgm:prSet>
      <dgm:spPr/>
    </dgm:pt>
    <dgm:pt modelId="{5927DFD9-4A85-4BA8-ACC5-45155A1BCD31}" type="pres">
      <dgm:prSet presAssocID="{C022B36F-D6C3-4C1C-B692-B107A7B7DC37}" presName="rootComposite3" presStyleCnt="0"/>
      <dgm:spPr/>
    </dgm:pt>
    <dgm:pt modelId="{0DBC4380-C988-4C33-9DF2-1211D1F8DDD3}" type="pres">
      <dgm:prSet presAssocID="{C022B36F-D6C3-4C1C-B692-B107A7B7DC37}" presName="rootText3" presStyleLbl="asst1" presStyleIdx="2" presStyleCnt="3" custLinFactX="100000" custLinFactY="-5749" custLinFactNeighborX="117392" custLinFactNeighborY="-100000">
        <dgm:presLayoutVars>
          <dgm:chPref val="3"/>
        </dgm:presLayoutVars>
      </dgm:prSet>
      <dgm:spPr/>
    </dgm:pt>
    <dgm:pt modelId="{0704D4BF-059D-498E-AB67-DD7940E292C5}" type="pres">
      <dgm:prSet presAssocID="{C022B36F-D6C3-4C1C-B692-B107A7B7DC37}" presName="rootConnector3" presStyleLbl="asst1" presStyleIdx="2" presStyleCnt="3"/>
      <dgm:spPr/>
    </dgm:pt>
    <dgm:pt modelId="{254448B9-057F-4DB2-BF8C-0A850629C7E0}" type="pres">
      <dgm:prSet presAssocID="{C022B36F-D6C3-4C1C-B692-B107A7B7DC37}" presName="hierChild6" presStyleCnt="0"/>
      <dgm:spPr/>
    </dgm:pt>
    <dgm:pt modelId="{17F43296-2EB6-489F-8932-35BE6C65AACE}" type="pres">
      <dgm:prSet presAssocID="{C022B36F-D6C3-4C1C-B692-B107A7B7DC37}" presName="hierChild7" presStyleCnt="0"/>
      <dgm:spPr/>
    </dgm:pt>
  </dgm:ptLst>
  <dgm:cxnLst>
    <dgm:cxn modelId="{510E5000-F68F-49A9-B5EE-D197F8119E72}" type="presOf" srcId="{7A9314F9-13A2-42C1-B135-1BA11AD6A941}" destId="{673E6958-76E6-42D4-A655-AE4927B4786E}" srcOrd="0" destOrd="0" presId="urn:microsoft.com/office/officeart/2005/8/layout/orgChart1"/>
    <dgm:cxn modelId="{5A308806-3450-415C-A82E-431D34EA5F36}" type="presOf" srcId="{0426D6C8-42A2-4F3C-BD74-AA93942C4020}" destId="{67BFA46C-E725-4705-BCC3-E3AC6D08520A}" srcOrd="0" destOrd="0" presId="urn:microsoft.com/office/officeart/2005/8/layout/orgChart1"/>
    <dgm:cxn modelId="{0C83B00A-8ADB-4848-A166-B4185308C84A}" type="presOf" srcId="{CA1455F0-E96E-45DB-8DA4-1AB2F8F1014F}" destId="{F792FABC-1EE3-4960-9960-2B78C8EDB2EA}" srcOrd="0" destOrd="0" presId="urn:microsoft.com/office/officeart/2005/8/layout/orgChart1"/>
    <dgm:cxn modelId="{D86F620B-2375-42EA-9754-D99112BD27CC}" type="presOf" srcId="{2816B7EF-5DD2-4F1E-9879-D7E4ADD7F1EF}" destId="{6F5A443F-2EB6-48CD-B175-E9DF145DCAF9}" srcOrd="0" destOrd="0" presId="urn:microsoft.com/office/officeart/2005/8/layout/orgChart1"/>
    <dgm:cxn modelId="{6EB37C0B-BD7C-44B0-8289-807DBE54EBBE}" type="presOf" srcId="{6BA5E96A-0646-4A0C-932E-0F4575E66AB0}" destId="{C2880810-28DC-44D5-8A46-8C2B63112FE4}" srcOrd="0" destOrd="0" presId="urn:microsoft.com/office/officeart/2005/8/layout/orgChart1"/>
    <dgm:cxn modelId="{C2307316-62D6-4E37-A6D6-7DD080E9BF96}" srcId="{78CF4FE0-B30B-46C0-9066-C3178CE89497}" destId="{97B13201-79DF-4619-967F-887C568BF554}" srcOrd="2" destOrd="0" parTransId="{B633CAA7-D027-40C7-8306-35FB6952C56D}" sibTransId="{4E1F218D-EB1B-4215-80F2-8B29D8E82193}"/>
    <dgm:cxn modelId="{71525A28-58CA-4841-8438-4BE9A5BC1C05}" type="presOf" srcId="{3440EFB6-1DC9-4588-B494-9D0AB2AD78CA}" destId="{00B4B897-E60D-43B1-9B0F-3D0C0B9C6C73}" srcOrd="1" destOrd="0" presId="urn:microsoft.com/office/officeart/2005/8/layout/orgChart1"/>
    <dgm:cxn modelId="{9C2A3D2B-E50B-4A8B-B767-68454745DBB5}" type="presOf" srcId="{B633CAA7-D027-40C7-8306-35FB6952C56D}" destId="{107EC8B8-10C7-4480-A949-AE25F85AA02D}" srcOrd="0" destOrd="0" presId="urn:microsoft.com/office/officeart/2005/8/layout/orgChart1"/>
    <dgm:cxn modelId="{F6B7302D-C37E-405B-8480-4896CCD1788F}" type="presOf" srcId="{70DB6D18-9406-4EAF-BD74-8B8680A26C06}" destId="{54683E27-C490-4D77-944E-49514A0E6993}" srcOrd="1" destOrd="0" presId="urn:microsoft.com/office/officeart/2005/8/layout/orgChart1"/>
    <dgm:cxn modelId="{C9125F2F-509A-42B7-BEEC-11A514000FC6}" type="presOf" srcId="{67832972-C2FC-4079-87D5-DFBE0F4D29ED}" destId="{6522C43D-1BA5-47B5-A4DC-CECB8946464F}" srcOrd="1" destOrd="0" presId="urn:microsoft.com/office/officeart/2005/8/layout/orgChart1"/>
    <dgm:cxn modelId="{A69E2B33-D13C-49BE-8FC6-A3C3810BE200}" srcId="{CA1455F0-E96E-45DB-8DA4-1AB2F8F1014F}" destId="{AEDC9146-48D0-443E-A8CD-D27C2DC70DCD}" srcOrd="0" destOrd="0" parTransId="{2816B7EF-5DD2-4F1E-9879-D7E4ADD7F1EF}" sibTransId="{A87FACE5-B53A-4764-8A64-DEA7D868DDCD}"/>
    <dgm:cxn modelId="{2C11EB34-5111-4433-A383-112EF7D82DD7}" type="presOf" srcId="{CA1455F0-E96E-45DB-8DA4-1AB2F8F1014F}" destId="{9437E92C-4616-433B-83CA-BFCF7FEA1BF6}" srcOrd="1" destOrd="0" presId="urn:microsoft.com/office/officeart/2005/8/layout/orgChart1"/>
    <dgm:cxn modelId="{3BEFF035-29FE-42C0-8439-A370D102C683}" type="presOf" srcId="{67832972-C2FC-4079-87D5-DFBE0F4D29ED}" destId="{4DD3E113-A940-4D2F-82FC-C56FD5356007}" srcOrd="0" destOrd="0" presId="urn:microsoft.com/office/officeart/2005/8/layout/orgChart1"/>
    <dgm:cxn modelId="{B561A73D-5DE9-43B6-8F2A-534FE138885F}" type="presOf" srcId="{AC0CE4FB-D45A-49EF-9EAF-D9B8F13FC077}" destId="{30429303-C26B-45FC-99E0-534D9E8A2865}" srcOrd="0" destOrd="0" presId="urn:microsoft.com/office/officeart/2005/8/layout/orgChart1"/>
    <dgm:cxn modelId="{FC7D6440-A657-4C3C-9E2D-CE817C2C63B8}" srcId="{78CF4FE0-B30B-46C0-9066-C3178CE89497}" destId="{F6833384-1A2F-45D1-AFE0-50E0D7AEE189}" srcOrd="5" destOrd="0" parTransId="{F543FAF2-DEDE-40C7-BA72-BBE3CCAD48EC}" sibTransId="{B412EA97-932D-4A68-9BD5-E6CA52ED206F}"/>
    <dgm:cxn modelId="{D0104B40-A30A-46C1-B0EA-F7D2849EB676}" type="presOf" srcId="{727D4BC7-8A2B-495A-AEAD-8667AF49B5D8}" destId="{813765F4-1E4D-4BAD-BC3C-2103B7D30708}" srcOrd="1" destOrd="0" presId="urn:microsoft.com/office/officeart/2005/8/layout/orgChart1"/>
    <dgm:cxn modelId="{900CE640-22BA-481F-8D59-2AE14F20E765}" srcId="{78CF4FE0-B30B-46C0-9066-C3178CE89497}" destId="{C022B36F-D6C3-4C1C-B692-B107A7B7DC37}" srcOrd="4" destOrd="0" parTransId="{FDA17C61-BC70-41A3-91F9-FBE794751E21}" sibTransId="{0DB163D3-1228-4576-BE28-3EC471C22A66}"/>
    <dgm:cxn modelId="{7AE0AB5B-363C-4C3D-B0A8-4CCC279724BE}" type="presOf" srcId="{FDA17C61-BC70-41A3-91F9-FBE794751E21}" destId="{F2DDFB2A-05A6-4CB8-91DE-273BF9954219}" srcOrd="0" destOrd="0" presId="urn:microsoft.com/office/officeart/2005/8/layout/orgChart1"/>
    <dgm:cxn modelId="{66D29C5E-6BA2-4316-9588-88DDBAC72130}" srcId="{78CF4FE0-B30B-46C0-9066-C3178CE89497}" destId="{6BA5E96A-0646-4A0C-932E-0F4575E66AB0}" srcOrd="1" destOrd="0" parTransId="{8FCD97BD-AACB-41EF-BCFA-E2316BDC95C2}" sibTransId="{46B6E9F2-6A86-4960-9A32-52089759AEC1}"/>
    <dgm:cxn modelId="{AEDB0160-E407-4BAB-9783-2F9215C6ECF6}" type="presOf" srcId="{669A8FCA-6EC4-4DF9-A9B1-2BE8786C4B26}" destId="{83E587F7-43FB-4D73-BD55-DDB933245AA6}" srcOrd="0" destOrd="0" presId="urn:microsoft.com/office/officeart/2005/8/layout/orgChart1"/>
    <dgm:cxn modelId="{88DE8143-51DA-43E5-9012-DEA31C8E2851}" srcId="{97B13201-79DF-4619-967F-887C568BF554}" destId="{9A275A2A-52AD-44F8-B6F1-7085F46E7765}" srcOrd="2" destOrd="0" parTransId="{362C475C-7841-4D1D-AD80-47E6F839E9B0}" sibTransId="{2C91A90C-6703-483F-A708-C45D44CECC57}"/>
    <dgm:cxn modelId="{365DE864-57F6-431B-AF86-0DEF9D510FC9}" type="presOf" srcId="{70DB6D18-9406-4EAF-BD74-8B8680A26C06}" destId="{E0A94520-86CD-45F7-97D3-417DE2BECE13}" srcOrd="0" destOrd="0" presId="urn:microsoft.com/office/officeart/2005/8/layout/orgChart1"/>
    <dgm:cxn modelId="{01786567-80B6-46D9-A800-18DE560DF786}" type="presOf" srcId="{AEDC9146-48D0-443E-A8CD-D27C2DC70DCD}" destId="{C50C2D6C-DBC1-4E26-AE37-3837E9062CAC}" srcOrd="0" destOrd="0" presId="urn:microsoft.com/office/officeart/2005/8/layout/orgChart1"/>
    <dgm:cxn modelId="{B9CEF548-3BC7-4231-A8E2-93EB0D5D521F}" srcId="{0426D6C8-42A2-4F3C-BD74-AA93942C4020}" destId="{78CF4FE0-B30B-46C0-9066-C3178CE89497}" srcOrd="0" destOrd="0" parTransId="{118007B7-E067-4FFF-9C31-9878BEBA4C0A}" sibTransId="{53FB7CED-5371-4141-B843-8B88A8D2C87B}"/>
    <dgm:cxn modelId="{4BB5D84B-AB9C-4057-BD0D-49ECC9DB96BF}" srcId="{97B13201-79DF-4619-967F-887C568BF554}" destId="{CA1455F0-E96E-45DB-8DA4-1AB2F8F1014F}" srcOrd="0" destOrd="0" parTransId="{7A9314F9-13A2-42C1-B135-1BA11AD6A941}" sibTransId="{E61ADCEB-93D9-4D10-84E2-4E01080C2304}"/>
    <dgm:cxn modelId="{79675D6C-8BBD-4D61-BBDF-D5F396DC4EEB}" type="presOf" srcId="{97B13201-79DF-4619-967F-887C568BF554}" destId="{59E3DB0E-1EDB-4C64-A3C6-7CB9CE431647}" srcOrd="1" destOrd="0" presId="urn:microsoft.com/office/officeart/2005/8/layout/orgChart1"/>
    <dgm:cxn modelId="{0F878350-D65C-4814-9E43-1EAC619972F3}" type="presOf" srcId="{78CF4FE0-B30B-46C0-9066-C3178CE89497}" destId="{3EBF3240-2F50-4324-A5BD-A6C51F620872}" srcOrd="0" destOrd="0" presId="urn:microsoft.com/office/officeart/2005/8/layout/orgChart1"/>
    <dgm:cxn modelId="{2E846573-80AA-48F5-9395-29783BFE4C31}" type="presOf" srcId="{8FCD97BD-AACB-41EF-BCFA-E2316BDC95C2}" destId="{22F0125C-74F3-448E-9488-4C8E114C9BD7}" srcOrd="0" destOrd="0" presId="urn:microsoft.com/office/officeart/2005/8/layout/orgChart1"/>
    <dgm:cxn modelId="{D577BE55-B528-4B08-850A-1C977BD632F6}" type="presOf" srcId="{6BA5E96A-0646-4A0C-932E-0F4575E66AB0}" destId="{B770D859-134C-49F4-AAEC-FEAA3E6FDC4D}" srcOrd="1" destOrd="0" presId="urn:microsoft.com/office/officeart/2005/8/layout/orgChart1"/>
    <dgm:cxn modelId="{4F84187E-D69E-4407-8308-6639B38DC315}" type="presOf" srcId="{727D4BC7-8A2B-495A-AEAD-8667AF49B5D8}" destId="{5456850C-B638-4992-8297-C880284CE9E6}" srcOrd="0" destOrd="0" presId="urn:microsoft.com/office/officeart/2005/8/layout/orgChart1"/>
    <dgm:cxn modelId="{D4E75E81-56A4-45A7-A9B4-60F16AB650F0}" srcId="{78CF4FE0-B30B-46C0-9066-C3178CE89497}" destId="{3440EFB6-1DC9-4588-B494-9D0AB2AD78CA}" srcOrd="0" destOrd="0" parTransId="{386F5407-4D07-4C03-B50F-6A01018E93BF}" sibTransId="{67CC7ACD-2E32-4B1C-824D-BA4323FBCC1F}"/>
    <dgm:cxn modelId="{52196C85-AF20-4879-A5BB-9D8EE75F7A4F}" type="presOf" srcId="{9A275A2A-52AD-44F8-B6F1-7085F46E7765}" destId="{E9E771AC-A980-42D9-8B1D-E173C2CB8958}" srcOrd="1" destOrd="0" presId="urn:microsoft.com/office/officeart/2005/8/layout/orgChart1"/>
    <dgm:cxn modelId="{C22F1E8B-45B2-48AD-A97A-15ABBB0B78AA}" srcId="{97B13201-79DF-4619-967F-887C568BF554}" destId="{727D4BC7-8A2B-495A-AEAD-8667AF49B5D8}" srcOrd="3" destOrd="0" parTransId="{CE6679C1-0811-4CEB-AC25-A192B91431C2}" sibTransId="{33B3C0DA-E7D0-4B0B-AC4F-AFD102A30B56}"/>
    <dgm:cxn modelId="{52D0C7A4-435A-4479-B952-8738BCE8076C}" type="presOf" srcId="{C022B36F-D6C3-4C1C-B692-B107A7B7DC37}" destId="{0DBC4380-C988-4C33-9DF2-1211D1F8DDD3}" srcOrd="0" destOrd="0" presId="urn:microsoft.com/office/officeart/2005/8/layout/orgChart1"/>
    <dgm:cxn modelId="{EC39B5AB-CA1C-4BFA-81B4-C0EE5890AB13}" type="presOf" srcId="{F6833384-1A2F-45D1-AFE0-50E0D7AEE189}" destId="{A09D5FAB-D105-4CBC-815F-1EE1889EEAB0}" srcOrd="0" destOrd="0" presId="urn:microsoft.com/office/officeart/2005/8/layout/orgChart1"/>
    <dgm:cxn modelId="{74D712AF-9440-4F9B-9CB6-2F6E91F87C07}" type="presOf" srcId="{656420F8-705B-42F5-958B-1150733333B1}" destId="{26FA650A-A557-402B-B295-2DABC0EF07B2}" srcOrd="1" destOrd="0" presId="urn:microsoft.com/office/officeart/2005/8/layout/orgChart1"/>
    <dgm:cxn modelId="{069720B0-0038-4DF1-A906-A5699BA800E4}" type="presOf" srcId="{386F5407-4D07-4C03-B50F-6A01018E93BF}" destId="{72177D0A-38EB-4C44-8020-9CE6BE205D3E}" srcOrd="0" destOrd="0" presId="urn:microsoft.com/office/officeart/2005/8/layout/orgChart1"/>
    <dgm:cxn modelId="{058278B3-5BB3-4ECB-871D-8351A39C2B1A}" srcId="{97B13201-79DF-4619-967F-887C568BF554}" destId="{67832972-C2FC-4079-87D5-DFBE0F4D29ED}" srcOrd="1" destOrd="0" parTransId="{AC0CE4FB-D45A-49EF-9EAF-D9B8F13FC077}" sibTransId="{1B383865-31E2-405D-ADB2-6549E9090D9E}"/>
    <dgm:cxn modelId="{3D1AA7B3-E012-4C8F-BAFC-9D3A9F73A1BC}" type="presOf" srcId="{F543FAF2-DEDE-40C7-BA72-BBE3CCAD48EC}" destId="{5986FC23-04B9-4F9A-A6B5-E73996160AFF}" srcOrd="0" destOrd="0" presId="urn:microsoft.com/office/officeart/2005/8/layout/orgChart1"/>
    <dgm:cxn modelId="{7E4DFBB3-733E-48A1-84CA-ECCF09CCEDB7}" type="presOf" srcId="{0B63D106-EE0A-45A3-A401-2E21955A2199}" destId="{4E5649D8-DE1A-44AC-8490-595D9D53E691}" srcOrd="0" destOrd="0" presId="urn:microsoft.com/office/officeart/2005/8/layout/orgChart1"/>
    <dgm:cxn modelId="{00296DB6-D7AE-4737-8358-CEC50FA17A59}" type="presOf" srcId="{CE6679C1-0811-4CEB-AC25-A192B91431C2}" destId="{688D7B25-C906-486F-B038-FC74D0607A6B}" srcOrd="0" destOrd="0" presId="urn:microsoft.com/office/officeart/2005/8/layout/orgChart1"/>
    <dgm:cxn modelId="{DEE84EB9-3B3D-43B1-BB76-658AFD7F162C}" type="presOf" srcId="{C022B36F-D6C3-4C1C-B692-B107A7B7DC37}" destId="{0704D4BF-059D-498E-AB67-DD7940E292C5}" srcOrd="1" destOrd="0" presId="urn:microsoft.com/office/officeart/2005/8/layout/orgChart1"/>
    <dgm:cxn modelId="{BEE25AC1-F87D-481D-9DD9-87D5A75B9A12}" type="presOf" srcId="{3440EFB6-1DC9-4588-B494-9D0AB2AD78CA}" destId="{CBB220F4-F712-4CC1-AB0B-7815E61B6363}" srcOrd="0" destOrd="0" presId="urn:microsoft.com/office/officeart/2005/8/layout/orgChart1"/>
    <dgm:cxn modelId="{90A4D6C2-EDA6-4F9B-BFAD-D686E0EF78AC}" type="presOf" srcId="{9A275A2A-52AD-44F8-B6F1-7085F46E7765}" destId="{EBCF7AE8-CB93-4CA4-8086-87F8385B6182}" srcOrd="0" destOrd="0" presId="urn:microsoft.com/office/officeart/2005/8/layout/orgChart1"/>
    <dgm:cxn modelId="{EC2C10C9-ABC6-4FE3-8275-8E18A80B75E1}" type="presOf" srcId="{AEDC9146-48D0-443E-A8CD-D27C2DC70DCD}" destId="{306FD470-9867-4F46-BA1A-D9E884BDDFC0}" srcOrd="1" destOrd="0" presId="urn:microsoft.com/office/officeart/2005/8/layout/orgChart1"/>
    <dgm:cxn modelId="{C42354CC-366C-44B9-BDEC-08E572970B01}" type="presOf" srcId="{78CF4FE0-B30B-46C0-9066-C3178CE89497}" destId="{D3EA406E-C8B7-4438-8DC7-344F17818F1A}" srcOrd="1" destOrd="0" presId="urn:microsoft.com/office/officeart/2005/8/layout/orgChart1"/>
    <dgm:cxn modelId="{C539A9CD-8EE3-40CA-BBF3-73BD2B466B20}" srcId="{78CF4FE0-B30B-46C0-9066-C3178CE89497}" destId="{70DB6D18-9406-4EAF-BD74-8B8680A26C06}" srcOrd="3" destOrd="0" parTransId="{0B63D106-EE0A-45A3-A401-2E21955A2199}" sibTransId="{C2F17B84-764E-4BCD-A407-271F3BF25460}"/>
    <dgm:cxn modelId="{5AD309D0-78C5-4438-BC25-CD65F275CFD8}" type="presOf" srcId="{362C475C-7841-4D1D-AD80-47E6F839E9B0}" destId="{EEC8D6D4-D149-42C7-BDD6-0586C043F247}" srcOrd="0" destOrd="0" presId="urn:microsoft.com/office/officeart/2005/8/layout/orgChart1"/>
    <dgm:cxn modelId="{AD7674D2-EBA1-484D-9343-098EC51D78FB}" type="presOf" srcId="{F6833384-1A2F-45D1-AFE0-50E0D7AEE189}" destId="{128822AE-1C9F-4BB7-B359-56E73BDED0C6}" srcOrd="1" destOrd="0" presId="urn:microsoft.com/office/officeart/2005/8/layout/orgChart1"/>
    <dgm:cxn modelId="{76936FEB-24DC-495D-92C5-84B027189C8B}" type="presOf" srcId="{656420F8-705B-42F5-958B-1150733333B1}" destId="{669DA784-4440-4EAA-99E0-F7C3CF065D51}" srcOrd="0" destOrd="0" presId="urn:microsoft.com/office/officeart/2005/8/layout/orgChart1"/>
    <dgm:cxn modelId="{2D716FF2-0617-4A25-97DE-FD467476BFE8}" srcId="{F6833384-1A2F-45D1-AFE0-50E0D7AEE189}" destId="{656420F8-705B-42F5-958B-1150733333B1}" srcOrd="0" destOrd="0" parTransId="{669A8FCA-6EC4-4DF9-A9B1-2BE8786C4B26}" sibTransId="{90749A3C-1215-4F88-947E-15C3CC5ADAA6}"/>
    <dgm:cxn modelId="{D0D12AFD-54C1-4802-8BDD-9A5753EA68AB}" type="presOf" srcId="{97B13201-79DF-4619-967F-887C568BF554}" destId="{B05819F0-6C10-4245-993F-1D7950AE34FC}" srcOrd="0" destOrd="0" presId="urn:microsoft.com/office/officeart/2005/8/layout/orgChart1"/>
    <dgm:cxn modelId="{2415ED2F-1028-42B5-A0FA-25189EDF85B4}" type="presParOf" srcId="{67BFA46C-E725-4705-BCC3-E3AC6D08520A}" destId="{E80BAF83-C800-48CD-AAC2-DC456093C124}" srcOrd="0" destOrd="0" presId="urn:microsoft.com/office/officeart/2005/8/layout/orgChart1"/>
    <dgm:cxn modelId="{6AD4CDE4-BDA6-4A55-BBC9-5D4C59C6958A}" type="presParOf" srcId="{E80BAF83-C800-48CD-AAC2-DC456093C124}" destId="{12FA3D57-72CD-4090-BB88-94009D4B5784}" srcOrd="0" destOrd="0" presId="urn:microsoft.com/office/officeart/2005/8/layout/orgChart1"/>
    <dgm:cxn modelId="{9BD2517F-CE08-4051-909C-E3C258DAECB5}" type="presParOf" srcId="{12FA3D57-72CD-4090-BB88-94009D4B5784}" destId="{3EBF3240-2F50-4324-A5BD-A6C51F620872}" srcOrd="0" destOrd="0" presId="urn:microsoft.com/office/officeart/2005/8/layout/orgChart1"/>
    <dgm:cxn modelId="{89622FC4-B452-4B44-AFCF-591BA3D9228C}" type="presParOf" srcId="{12FA3D57-72CD-4090-BB88-94009D4B5784}" destId="{D3EA406E-C8B7-4438-8DC7-344F17818F1A}" srcOrd="1" destOrd="0" presId="urn:microsoft.com/office/officeart/2005/8/layout/orgChart1"/>
    <dgm:cxn modelId="{A3193EFF-73FB-4ADD-87F6-711A385C732C}" type="presParOf" srcId="{E80BAF83-C800-48CD-AAC2-DC456093C124}" destId="{8F967472-2C83-4F0E-A6B4-E4B78AE0F87A}" srcOrd="1" destOrd="0" presId="urn:microsoft.com/office/officeart/2005/8/layout/orgChart1"/>
    <dgm:cxn modelId="{486D4DA9-174D-414C-8DB0-7C2E0B91F300}" type="presParOf" srcId="{8F967472-2C83-4F0E-A6B4-E4B78AE0F87A}" destId="{22F0125C-74F3-448E-9488-4C8E114C9BD7}" srcOrd="0" destOrd="0" presId="urn:microsoft.com/office/officeart/2005/8/layout/orgChart1"/>
    <dgm:cxn modelId="{B4815A94-4F55-47A5-98DD-EDCCCEC827C2}" type="presParOf" srcId="{8F967472-2C83-4F0E-A6B4-E4B78AE0F87A}" destId="{765B5E7F-44A8-4887-89B6-91A36D8D6C1B}" srcOrd="1" destOrd="0" presId="urn:microsoft.com/office/officeart/2005/8/layout/orgChart1"/>
    <dgm:cxn modelId="{1D89F67F-82B5-47C0-8F8C-D783B079B3D0}" type="presParOf" srcId="{765B5E7F-44A8-4887-89B6-91A36D8D6C1B}" destId="{47AFEFBA-2252-4992-8F0F-FA1187E29C72}" srcOrd="0" destOrd="0" presId="urn:microsoft.com/office/officeart/2005/8/layout/orgChart1"/>
    <dgm:cxn modelId="{3FE70412-6557-4814-9302-3E956D81420E}" type="presParOf" srcId="{47AFEFBA-2252-4992-8F0F-FA1187E29C72}" destId="{C2880810-28DC-44D5-8A46-8C2B63112FE4}" srcOrd="0" destOrd="0" presId="urn:microsoft.com/office/officeart/2005/8/layout/orgChart1"/>
    <dgm:cxn modelId="{BEDDC3ED-1A75-475E-A7F4-2C6F1BB81511}" type="presParOf" srcId="{47AFEFBA-2252-4992-8F0F-FA1187E29C72}" destId="{B770D859-134C-49F4-AAEC-FEAA3E6FDC4D}" srcOrd="1" destOrd="0" presId="urn:microsoft.com/office/officeart/2005/8/layout/orgChart1"/>
    <dgm:cxn modelId="{96D54AA6-C958-4227-A08B-AF4BE418EA2C}" type="presParOf" srcId="{765B5E7F-44A8-4887-89B6-91A36D8D6C1B}" destId="{2E09DC34-578A-41A2-80BB-6E8CAB931BEE}" srcOrd="1" destOrd="0" presId="urn:microsoft.com/office/officeart/2005/8/layout/orgChart1"/>
    <dgm:cxn modelId="{1C6AE86F-9EE7-43FF-AFDC-0306485740F3}" type="presParOf" srcId="{765B5E7F-44A8-4887-89B6-91A36D8D6C1B}" destId="{2B661650-42D7-43D6-9E2B-8F78893E7824}" srcOrd="2" destOrd="0" presId="urn:microsoft.com/office/officeart/2005/8/layout/orgChart1"/>
    <dgm:cxn modelId="{7BB013E1-976B-405A-AE76-AB9A415D9243}" type="presParOf" srcId="{8F967472-2C83-4F0E-A6B4-E4B78AE0F87A}" destId="{107EC8B8-10C7-4480-A949-AE25F85AA02D}" srcOrd="2" destOrd="0" presId="urn:microsoft.com/office/officeart/2005/8/layout/orgChart1"/>
    <dgm:cxn modelId="{54A53D44-E6B2-4FF0-A8D8-19E980D26AB3}" type="presParOf" srcId="{8F967472-2C83-4F0E-A6B4-E4B78AE0F87A}" destId="{41207F67-CCF1-45F5-9E95-B473F2760AAC}" srcOrd="3" destOrd="0" presId="urn:microsoft.com/office/officeart/2005/8/layout/orgChart1"/>
    <dgm:cxn modelId="{03557E01-B089-44D9-8A05-42D621695C92}" type="presParOf" srcId="{41207F67-CCF1-45F5-9E95-B473F2760AAC}" destId="{4456FEE6-4CC9-4541-96CD-B115D5A86154}" srcOrd="0" destOrd="0" presId="urn:microsoft.com/office/officeart/2005/8/layout/orgChart1"/>
    <dgm:cxn modelId="{E5880FFD-3B82-49AC-A3E7-27BB858044B3}" type="presParOf" srcId="{4456FEE6-4CC9-4541-96CD-B115D5A86154}" destId="{B05819F0-6C10-4245-993F-1D7950AE34FC}" srcOrd="0" destOrd="0" presId="urn:microsoft.com/office/officeart/2005/8/layout/orgChart1"/>
    <dgm:cxn modelId="{B9648FD6-503B-4634-9D75-E368E11BBED5}" type="presParOf" srcId="{4456FEE6-4CC9-4541-96CD-B115D5A86154}" destId="{59E3DB0E-1EDB-4C64-A3C6-7CB9CE431647}" srcOrd="1" destOrd="0" presId="urn:microsoft.com/office/officeart/2005/8/layout/orgChart1"/>
    <dgm:cxn modelId="{5D5276C8-D6D3-48DA-BB8B-19395748749E}" type="presParOf" srcId="{41207F67-CCF1-45F5-9E95-B473F2760AAC}" destId="{1D390984-1D01-46BC-A482-7090C6F8D64B}" srcOrd="1" destOrd="0" presId="urn:microsoft.com/office/officeart/2005/8/layout/orgChart1"/>
    <dgm:cxn modelId="{E2E7C493-7350-4771-BEED-0F1979B4D02E}" type="presParOf" srcId="{1D390984-1D01-46BC-A482-7090C6F8D64B}" destId="{673E6958-76E6-42D4-A655-AE4927B4786E}" srcOrd="0" destOrd="0" presId="urn:microsoft.com/office/officeart/2005/8/layout/orgChart1"/>
    <dgm:cxn modelId="{6328F415-7489-4C26-BEB8-BC717CE0871F}" type="presParOf" srcId="{1D390984-1D01-46BC-A482-7090C6F8D64B}" destId="{4FC272D5-3050-4A59-BACC-BA0C15D95260}" srcOrd="1" destOrd="0" presId="urn:microsoft.com/office/officeart/2005/8/layout/orgChart1"/>
    <dgm:cxn modelId="{3DB8CB7F-2B88-4754-A8F1-3B7E87897E72}" type="presParOf" srcId="{4FC272D5-3050-4A59-BACC-BA0C15D95260}" destId="{481599F5-A6B4-49B6-8BE0-EFF8C6AFE66D}" srcOrd="0" destOrd="0" presId="urn:microsoft.com/office/officeart/2005/8/layout/orgChart1"/>
    <dgm:cxn modelId="{311A5637-D1ED-40F2-9C2E-B983294D7E35}" type="presParOf" srcId="{481599F5-A6B4-49B6-8BE0-EFF8C6AFE66D}" destId="{F792FABC-1EE3-4960-9960-2B78C8EDB2EA}" srcOrd="0" destOrd="0" presId="urn:microsoft.com/office/officeart/2005/8/layout/orgChart1"/>
    <dgm:cxn modelId="{B0BADB8B-2E53-4E92-87B9-232A7FD5C67C}" type="presParOf" srcId="{481599F5-A6B4-49B6-8BE0-EFF8C6AFE66D}" destId="{9437E92C-4616-433B-83CA-BFCF7FEA1BF6}" srcOrd="1" destOrd="0" presId="urn:microsoft.com/office/officeart/2005/8/layout/orgChart1"/>
    <dgm:cxn modelId="{5EA72B97-0F9E-411B-AA7F-F64885E38F8B}" type="presParOf" srcId="{4FC272D5-3050-4A59-BACC-BA0C15D95260}" destId="{7877CB84-A9B0-4D49-82B1-82775C42C890}" srcOrd="1" destOrd="0" presId="urn:microsoft.com/office/officeart/2005/8/layout/orgChart1"/>
    <dgm:cxn modelId="{DF7DC2F8-985B-4B39-A3DF-FAA7F4DD1472}" type="presParOf" srcId="{4FC272D5-3050-4A59-BACC-BA0C15D95260}" destId="{0277714C-375E-429C-BCDC-2FA0CA970C8C}" srcOrd="2" destOrd="0" presId="urn:microsoft.com/office/officeart/2005/8/layout/orgChart1"/>
    <dgm:cxn modelId="{2BCDF151-7FFA-45D6-9D13-503FB526798F}" type="presParOf" srcId="{0277714C-375E-429C-BCDC-2FA0CA970C8C}" destId="{6F5A443F-2EB6-48CD-B175-E9DF145DCAF9}" srcOrd="0" destOrd="0" presId="urn:microsoft.com/office/officeart/2005/8/layout/orgChart1"/>
    <dgm:cxn modelId="{7D5AE651-BA99-474E-9EB6-5A4681621D0F}" type="presParOf" srcId="{0277714C-375E-429C-BCDC-2FA0CA970C8C}" destId="{B092F3EB-9691-4F66-BAAC-8C85BEB45C2A}" srcOrd="1" destOrd="0" presId="urn:microsoft.com/office/officeart/2005/8/layout/orgChart1"/>
    <dgm:cxn modelId="{BABB91E2-CAAF-425C-96E2-8399C3A34C1B}" type="presParOf" srcId="{B092F3EB-9691-4F66-BAAC-8C85BEB45C2A}" destId="{008EB418-9C1A-42D0-B23D-B9054A8C8AFD}" srcOrd="0" destOrd="0" presId="urn:microsoft.com/office/officeart/2005/8/layout/orgChart1"/>
    <dgm:cxn modelId="{214B5C47-3C00-4619-86FE-7139DD92A56E}" type="presParOf" srcId="{008EB418-9C1A-42D0-B23D-B9054A8C8AFD}" destId="{C50C2D6C-DBC1-4E26-AE37-3837E9062CAC}" srcOrd="0" destOrd="0" presId="urn:microsoft.com/office/officeart/2005/8/layout/orgChart1"/>
    <dgm:cxn modelId="{645A2A2B-4B3F-4859-840A-32554478FC45}" type="presParOf" srcId="{008EB418-9C1A-42D0-B23D-B9054A8C8AFD}" destId="{306FD470-9867-4F46-BA1A-D9E884BDDFC0}" srcOrd="1" destOrd="0" presId="urn:microsoft.com/office/officeart/2005/8/layout/orgChart1"/>
    <dgm:cxn modelId="{5E42D077-7664-49DB-8B2A-A5A3D2D0C439}" type="presParOf" srcId="{B092F3EB-9691-4F66-BAAC-8C85BEB45C2A}" destId="{6AC03037-16FF-485E-813C-BD9B1C857498}" srcOrd="1" destOrd="0" presId="urn:microsoft.com/office/officeart/2005/8/layout/orgChart1"/>
    <dgm:cxn modelId="{0CB470A3-E842-4A57-BC37-5E1C2AD83954}" type="presParOf" srcId="{B092F3EB-9691-4F66-BAAC-8C85BEB45C2A}" destId="{4FA98489-4E0E-4FA4-82AD-5FEE9681BF03}" srcOrd="2" destOrd="0" presId="urn:microsoft.com/office/officeart/2005/8/layout/orgChart1"/>
    <dgm:cxn modelId="{6AA3FBCF-48D9-4C6B-87C7-49F166151FD0}" type="presParOf" srcId="{1D390984-1D01-46BC-A482-7090C6F8D64B}" destId="{30429303-C26B-45FC-99E0-534D9E8A2865}" srcOrd="2" destOrd="0" presId="urn:microsoft.com/office/officeart/2005/8/layout/orgChart1"/>
    <dgm:cxn modelId="{4E34ECE4-85AA-4095-8CD2-1BF852E1A3F6}" type="presParOf" srcId="{1D390984-1D01-46BC-A482-7090C6F8D64B}" destId="{9298EC7B-E3D3-4783-BA35-3BB3F974C91A}" srcOrd="3" destOrd="0" presId="urn:microsoft.com/office/officeart/2005/8/layout/orgChart1"/>
    <dgm:cxn modelId="{D6A6AB9A-8F62-49A7-9ACC-45CA0E9DFD0A}" type="presParOf" srcId="{9298EC7B-E3D3-4783-BA35-3BB3F974C91A}" destId="{116EA188-414E-4D7A-9628-209CFEA4E808}" srcOrd="0" destOrd="0" presId="urn:microsoft.com/office/officeart/2005/8/layout/orgChart1"/>
    <dgm:cxn modelId="{83EC6D3E-A3A9-4976-A025-55BC0B72B6F3}" type="presParOf" srcId="{116EA188-414E-4D7A-9628-209CFEA4E808}" destId="{4DD3E113-A940-4D2F-82FC-C56FD5356007}" srcOrd="0" destOrd="0" presId="urn:microsoft.com/office/officeart/2005/8/layout/orgChart1"/>
    <dgm:cxn modelId="{C72B1A9B-15AD-4750-8DD9-F5C18DB500E8}" type="presParOf" srcId="{116EA188-414E-4D7A-9628-209CFEA4E808}" destId="{6522C43D-1BA5-47B5-A4DC-CECB8946464F}" srcOrd="1" destOrd="0" presId="urn:microsoft.com/office/officeart/2005/8/layout/orgChart1"/>
    <dgm:cxn modelId="{86AEE50F-9F5F-4A67-8181-9B12886E8280}" type="presParOf" srcId="{9298EC7B-E3D3-4783-BA35-3BB3F974C91A}" destId="{1E0552EA-FCD8-4C93-9489-C18DDE459610}" srcOrd="1" destOrd="0" presId="urn:microsoft.com/office/officeart/2005/8/layout/orgChart1"/>
    <dgm:cxn modelId="{095FDA9D-209A-48FF-9214-AB5B1C0251CA}" type="presParOf" srcId="{9298EC7B-E3D3-4783-BA35-3BB3F974C91A}" destId="{0F2B4261-191A-4173-AA55-FFCA71431720}" srcOrd="2" destOrd="0" presId="urn:microsoft.com/office/officeart/2005/8/layout/orgChart1"/>
    <dgm:cxn modelId="{64DD21F7-A247-4FC6-80E0-898E39D72AD8}" type="presParOf" srcId="{41207F67-CCF1-45F5-9E95-B473F2760AAC}" destId="{C7ECF208-1869-4D1A-A147-B23699A8E5EB}" srcOrd="2" destOrd="0" presId="urn:microsoft.com/office/officeart/2005/8/layout/orgChart1"/>
    <dgm:cxn modelId="{960BC777-C35C-43FD-895C-B01B6D09F333}" type="presParOf" srcId="{C7ECF208-1869-4D1A-A147-B23699A8E5EB}" destId="{EEC8D6D4-D149-42C7-BDD6-0586C043F247}" srcOrd="0" destOrd="0" presId="urn:microsoft.com/office/officeart/2005/8/layout/orgChart1"/>
    <dgm:cxn modelId="{DCB41DAA-565E-4497-AD05-F21E137D6022}" type="presParOf" srcId="{C7ECF208-1869-4D1A-A147-B23699A8E5EB}" destId="{C5A4ADF0-B8F9-47E6-8BEC-E15667412CBC}" srcOrd="1" destOrd="0" presId="urn:microsoft.com/office/officeart/2005/8/layout/orgChart1"/>
    <dgm:cxn modelId="{602063AF-A3E2-4E0E-9FD4-7917ABA92CD4}" type="presParOf" srcId="{C5A4ADF0-B8F9-47E6-8BEC-E15667412CBC}" destId="{69C0812A-B3D6-4FCF-A35C-7FEEC7B79A7B}" srcOrd="0" destOrd="0" presId="urn:microsoft.com/office/officeart/2005/8/layout/orgChart1"/>
    <dgm:cxn modelId="{EFC1D69C-64D1-49EB-A751-C206A5133606}" type="presParOf" srcId="{69C0812A-B3D6-4FCF-A35C-7FEEC7B79A7B}" destId="{EBCF7AE8-CB93-4CA4-8086-87F8385B6182}" srcOrd="0" destOrd="0" presId="urn:microsoft.com/office/officeart/2005/8/layout/orgChart1"/>
    <dgm:cxn modelId="{BB3D40DA-664D-41F2-BEB8-2F792B5EE3DE}" type="presParOf" srcId="{69C0812A-B3D6-4FCF-A35C-7FEEC7B79A7B}" destId="{E9E771AC-A980-42D9-8B1D-E173C2CB8958}" srcOrd="1" destOrd="0" presId="urn:microsoft.com/office/officeart/2005/8/layout/orgChart1"/>
    <dgm:cxn modelId="{106222D5-0B3B-4365-AF99-82E9560E544D}" type="presParOf" srcId="{C5A4ADF0-B8F9-47E6-8BEC-E15667412CBC}" destId="{3064DD34-19CA-4AB2-A6E4-EB8CB2BE21AE}" srcOrd="1" destOrd="0" presId="urn:microsoft.com/office/officeart/2005/8/layout/orgChart1"/>
    <dgm:cxn modelId="{BE120257-7084-4458-8FB6-EE1E1348F975}" type="presParOf" srcId="{C5A4ADF0-B8F9-47E6-8BEC-E15667412CBC}" destId="{41B0ADC8-1D40-4645-A1BF-79F3BAC13798}" srcOrd="2" destOrd="0" presId="urn:microsoft.com/office/officeart/2005/8/layout/orgChart1"/>
    <dgm:cxn modelId="{F0987E72-C691-4A3E-9583-A59F723B0ECA}" type="presParOf" srcId="{C7ECF208-1869-4D1A-A147-B23699A8E5EB}" destId="{688D7B25-C906-486F-B038-FC74D0607A6B}" srcOrd="2" destOrd="0" presId="urn:microsoft.com/office/officeart/2005/8/layout/orgChart1"/>
    <dgm:cxn modelId="{063C0E7C-6AB1-401B-9B09-A99FE1B8AB65}" type="presParOf" srcId="{C7ECF208-1869-4D1A-A147-B23699A8E5EB}" destId="{69951DE7-0308-4860-9178-330369E47BDB}" srcOrd="3" destOrd="0" presId="urn:microsoft.com/office/officeart/2005/8/layout/orgChart1"/>
    <dgm:cxn modelId="{353D1A09-8E99-4D86-BEC7-C7F9EB36C392}" type="presParOf" srcId="{69951DE7-0308-4860-9178-330369E47BDB}" destId="{A79DCB57-A1CA-40CA-BF64-14D0DD351421}" srcOrd="0" destOrd="0" presId="urn:microsoft.com/office/officeart/2005/8/layout/orgChart1"/>
    <dgm:cxn modelId="{41903CFA-6D45-479D-85BE-596EA7D3B274}" type="presParOf" srcId="{A79DCB57-A1CA-40CA-BF64-14D0DD351421}" destId="{5456850C-B638-4992-8297-C880284CE9E6}" srcOrd="0" destOrd="0" presId="urn:microsoft.com/office/officeart/2005/8/layout/orgChart1"/>
    <dgm:cxn modelId="{BE426B6E-2195-4F5D-89BA-C91D80272190}" type="presParOf" srcId="{A79DCB57-A1CA-40CA-BF64-14D0DD351421}" destId="{813765F4-1E4D-4BAD-BC3C-2103B7D30708}" srcOrd="1" destOrd="0" presId="urn:microsoft.com/office/officeart/2005/8/layout/orgChart1"/>
    <dgm:cxn modelId="{BD01EF4D-31F8-4BB5-996E-9C367E03E0CC}" type="presParOf" srcId="{69951DE7-0308-4860-9178-330369E47BDB}" destId="{C6C49972-7469-44D3-8F75-D6304E521B13}" srcOrd="1" destOrd="0" presId="urn:microsoft.com/office/officeart/2005/8/layout/orgChart1"/>
    <dgm:cxn modelId="{4C2F8A50-36A7-4E29-97AB-1DA0960624E7}" type="presParOf" srcId="{69951DE7-0308-4860-9178-330369E47BDB}" destId="{91AD88CA-0B0D-4C61-BCA2-D01158D0A6DD}" srcOrd="2" destOrd="0" presId="urn:microsoft.com/office/officeart/2005/8/layout/orgChart1"/>
    <dgm:cxn modelId="{CFFC183C-91E5-4312-8DB5-6DA81CF078A9}" type="presParOf" srcId="{8F967472-2C83-4F0E-A6B4-E4B78AE0F87A}" destId="{5986FC23-04B9-4F9A-A6B5-E73996160AFF}" srcOrd="4" destOrd="0" presId="urn:microsoft.com/office/officeart/2005/8/layout/orgChart1"/>
    <dgm:cxn modelId="{2B012C12-8BC8-4C70-89D7-BB82D28B6F87}" type="presParOf" srcId="{8F967472-2C83-4F0E-A6B4-E4B78AE0F87A}" destId="{605D216C-FA7A-4146-8C15-4FEC6386DD88}" srcOrd="5" destOrd="0" presId="urn:microsoft.com/office/officeart/2005/8/layout/orgChart1"/>
    <dgm:cxn modelId="{B41C9C76-C066-40BE-B1F5-2156EF3B5EA5}" type="presParOf" srcId="{605D216C-FA7A-4146-8C15-4FEC6386DD88}" destId="{B5A68E0F-98BC-4FCC-8287-9872EFD06674}" srcOrd="0" destOrd="0" presId="urn:microsoft.com/office/officeart/2005/8/layout/orgChart1"/>
    <dgm:cxn modelId="{866000B7-497B-43DA-BDE4-C2C563F6E64B}" type="presParOf" srcId="{B5A68E0F-98BC-4FCC-8287-9872EFD06674}" destId="{A09D5FAB-D105-4CBC-815F-1EE1889EEAB0}" srcOrd="0" destOrd="0" presId="urn:microsoft.com/office/officeart/2005/8/layout/orgChart1"/>
    <dgm:cxn modelId="{5338B64A-F5A9-4B6B-8EB6-DAE68852ABA9}" type="presParOf" srcId="{B5A68E0F-98BC-4FCC-8287-9872EFD06674}" destId="{128822AE-1C9F-4BB7-B359-56E73BDED0C6}" srcOrd="1" destOrd="0" presId="urn:microsoft.com/office/officeart/2005/8/layout/orgChart1"/>
    <dgm:cxn modelId="{2823321B-897D-493C-B591-329AB7E94E7E}" type="presParOf" srcId="{605D216C-FA7A-4146-8C15-4FEC6386DD88}" destId="{7D0B8577-BC04-4842-A9DC-436410ED5585}" srcOrd="1" destOrd="0" presId="urn:microsoft.com/office/officeart/2005/8/layout/orgChart1"/>
    <dgm:cxn modelId="{214AF5DA-F748-449E-A874-C0AD06240547}" type="presParOf" srcId="{605D216C-FA7A-4146-8C15-4FEC6386DD88}" destId="{6EE19A48-E375-4AC5-B7C1-33069B400DEE}" srcOrd="2" destOrd="0" presId="urn:microsoft.com/office/officeart/2005/8/layout/orgChart1"/>
    <dgm:cxn modelId="{BBD655E0-0B46-4B11-877E-B9D2D7150400}" type="presParOf" srcId="{6EE19A48-E375-4AC5-B7C1-33069B400DEE}" destId="{83E587F7-43FB-4D73-BD55-DDB933245AA6}" srcOrd="0" destOrd="0" presId="urn:microsoft.com/office/officeart/2005/8/layout/orgChart1"/>
    <dgm:cxn modelId="{E3F87EF8-38B1-48BF-AE00-D51898D11408}" type="presParOf" srcId="{6EE19A48-E375-4AC5-B7C1-33069B400DEE}" destId="{A5A9E13D-F0C9-44A2-B980-8064C0C3C3B5}" srcOrd="1" destOrd="0" presId="urn:microsoft.com/office/officeart/2005/8/layout/orgChart1"/>
    <dgm:cxn modelId="{7B3134EC-AFD4-488C-9DFB-D5A8EDBF3523}" type="presParOf" srcId="{A5A9E13D-F0C9-44A2-B980-8064C0C3C3B5}" destId="{A34D4D90-9321-419D-8FC2-D653A91DC30E}" srcOrd="0" destOrd="0" presId="urn:microsoft.com/office/officeart/2005/8/layout/orgChart1"/>
    <dgm:cxn modelId="{FD4BAB23-9EE8-4CDC-B147-67284F88F9EA}" type="presParOf" srcId="{A34D4D90-9321-419D-8FC2-D653A91DC30E}" destId="{669DA784-4440-4EAA-99E0-F7C3CF065D51}" srcOrd="0" destOrd="0" presId="urn:microsoft.com/office/officeart/2005/8/layout/orgChart1"/>
    <dgm:cxn modelId="{703026A1-69EF-497F-B1D2-DAE9536FADEE}" type="presParOf" srcId="{A34D4D90-9321-419D-8FC2-D653A91DC30E}" destId="{26FA650A-A557-402B-B295-2DABC0EF07B2}" srcOrd="1" destOrd="0" presId="urn:microsoft.com/office/officeart/2005/8/layout/orgChart1"/>
    <dgm:cxn modelId="{D8A97643-BC7B-489B-BB7B-4BCF0BBFC344}" type="presParOf" srcId="{A5A9E13D-F0C9-44A2-B980-8064C0C3C3B5}" destId="{56CB9FA5-F45A-40F8-8669-867AA911E003}" srcOrd="1" destOrd="0" presId="urn:microsoft.com/office/officeart/2005/8/layout/orgChart1"/>
    <dgm:cxn modelId="{C42072E2-827A-425F-BADE-78ECAFE37B6B}" type="presParOf" srcId="{A5A9E13D-F0C9-44A2-B980-8064C0C3C3B5}" destId="{2FDB59AE-831A-423B-99B2-A48F8257AA54}" srcOrd="2" destOrd="0" presId="urn:microsoft.com/office/officeart/2005/8/layout/orgChart1"/>
    <dgm:cxn modelId="{9E72C065-7E0D-4DF0-A1CA-25E4FB77FC77}" type="presParOf" srcId="{E80BAF83-C800-48CD-AAC2-DC456093C124}" destId="{84F45D39-BCA2-45CC-9790-26CC2748EEEC}" srcOrd="2" destOrd="0" presId="urn:microsoft.com/office/officeart/2005/8/layout/orgChart1"/>
    <dgm:cxn modelId="{7EEB2CC5-9E2A-4DFD-A467-0D01CC9087E7}" type="presParOf" srcId="{84F45D39-BCA2-45CC-9790-26CC2748EEEC}" destId="{72177D0A-38EB-4C44-8020-9CE6BE205D3E}" srcOrd="0" destOrd="0" presId="urn:microsoft.com/office/officeart/2005/8/layout/orgChart1"/>
    <dgm:cxn modelId="{9E64FB3B-FE6E-47B9-AA11-459A62C35032}" type="presParOf" srcId="{84F45D39-BCA2-45CC-9790-26CC2748EEEC}" destId="{CDF70D9E-C5B8-4698-BC4F-1BC84BEB7227}" srcOrd="1" destOrd="0" presId="urn:microsoft.com/office/officeart/2005/8/layout/orgChart1"/>
    <dgm:cxn modelId="{173DE560-69CB-4318-A1FF-DA97B7B7934C}" type="presParOf" srcId="{CDF70D9E-C5B8-4698-BC4F-1BC84BEB7227}" destId="{E524E435-96E8-4DF4-9A78-05276AEB8CB4}" srcOrd="0" destOrd="0" presId="urn:microsoft.com/office/officeart/2005/8/layout/orgChart1"/>
    <dgm:cxn modelId="{30BB0A46-F421-4CF5-87A7-7CAE81A3BDD2}" type="presParOf" srcId="{E524E435-96E8-4DF4-9A78-05276AEB8CB4}" destId="{CBB220F4-F712-4CC1-AB0B-7815E61B6363}" srcOrd="0" destOrd="0" presId="urn:microsoft.com/office/officeart/2005/8/layout/orgChart1"/>
    <dgm:cxn modelId="{66B0D8DB-4779-4F41-A0ED-6766195C76F3}" type="presParOf" srcId="{E524E435-96E8-4DF4-9A78-05276AEB8CB4}" destId="{00B4B897-E60D-43B1-9B0F-3D0C0B9C6C73}" srcOrd="1" destOrd="0" presId="urn:microsoft.com/office/officeart/2005/8/layout/orgChart1"/>
    <dgm:cxn modelId="{D8FD6CA7-C7C5-4F9E-A989-9146ED7CC6D4}" type="presParOf" srcId="{CDF70D9E-C5B8-4698-BC4F-1BC84BEB7227}" destId="{FC37E594-34F0-4730-B6C9-5D21DFAD933A}" srcOrd="1" destOrd="0" presId="urn:microsoft.com/office/officeart/2005/8/layout/orgChart1"/>
    <dgm:cxn modelId="{D1B32A9F-AD5A-471F-A69F-4F785C68349E}" type="presParOf" srcId="{CDF70D9E-C5B8-4698-BC4F-1BC84BEB7227}" destId="{D7D5FAA2-3E02-491D-B21B-594AFC1F8092}" srcOrd="2" destOrd="0" presId="urn:microsoft.com/office/officeart/2005/8/layout/orgChart1"/>
    <dgm:cxn modelId="{CBBCA321-23E9-4B46-9F14-7E663A2D37AA}" type="presParOf" srcId="{84F45D39-BCA2-45CC-9790-26CC2748EEEC}" destId="{4E5649D8-DE1A-44AC-8490-595D9D53E691}" srcOrd="2" destOrd="0" presId="urn:microsoft.com/office/officeart/2005/8/layout/orgChart1"/>
    <dgm:cxn modelId="{33ADF557-CCB7-41DB-B554-332E220852B2}" type="presParOf" srcId="{84F45D39-BCA2-45CC-9790-26CC2748EEEC}" destId="{55C7B090-7FFA-40F8-B4A3-4BEB4F80E30F}" srcOrd="3" destOrd="0" presId="urn:microsoft.com/office/officeart/2005/8/layout/orgChart1"/>
    <dgm:cxn modelId="{CA6DB49A-FA84-47D5-A424-903C941BB31C}" type="presParOf" srcId="{55C7B090-7FFA-40F8-B4A3-4BEB4F80E30F}" destId="{2A9C2F9B-9F3C-4938-9B6F-43C46CA425AC}" srcOrd="0" destOrd="0" presId="urn:microsoft.com/office/officeart/2005/8/layout/orgChart1"/>
    <dgm:cxn modelId="{5592CB4D-9828-441C-B7D2-13FFC058B08D}" type="presParOf" srcId="{2A9C2F9B-9F3C-4938-9B6F-43C46CA425AC}" destId="{E0A94520-86CD-45F7-97D3-417DE2BECE13}" srcOrd="0" destOrd="0" presId="urn:microsoft.com/office/officeart/2005/8/layout/orgChart1"/>
    <dgm:cxn modelId="{B84151D6-E7B8-4D20-AF4B-9F929D495F8E}" type="presParOf" srcId="{2A9C2F9B-9F3C-4938-9B6F-43C46CA425AC}" destId="{54683E27-C490-4D77-944E-49514A0E6993}" srcOrd="1" destOrd="0" presId="urn:microsoft.com/office/officeart/2005/8/layout/orgChart1"/>
    <dgm:cxn modelId="{36291168-5CEC-420C-9E13-C7AC6A4723B8}" type="presParOf" srcId="{55C7B090-7FFA-40F8-B4A3-4BEB4F80E30F}" destId="{B6BB4222-5AD5-4D11-BC27-3E7B194E4381}" srcOrd="1" destOrd="0" presId="urn:microsoft.com/office/officeart/2005/8/layout/orgChart1"/>
    <dgm:cxn modelId="{F143B4B4-AF96-453E-A55C-9B50F193B0D1}" type="presParOf" srcId="{55C7B090-7FFA-40F8-B4A3-4BEB4F80E30F}" destId="{E823877D-8E3E-4E1D-B1DE-8DC90719D33C}" srcOrd="2" destOrd="0" presId="urn:microsoft.com/office/officeart/2005/8/layout/orgChart1"/>
    <dgm:cxn modelId="{C51B3B72-50A4-4B17-8E8B-E7DC284CF35E}" type="presParOf" srcId="{84F45D39-BCA2-45CC-9790-26CC2748EEEC}" destId="{F2DDFB2A-05A6-4CB8-91DE-273BF9954219}" srcOrd="4" destOrd="0" presId="urn:microsoft.com/office/officeart/2005/8/layout/orgChart1"/>
    <dgm:cxn modelId="{ED94FD21-B5AB-4DDA-B443-84EDFBA4ED8B}" type="presParOf" srcId="{84F45D39-BCA2-45CC-9790-26CC2748EEEC}" destId="{6662CA19-C2C4-493A-BD8A-210D58EC03A3}" srcOrd="5" destOrd="0" presId="urn:microsoft.com/office/officeart/2005/8/layout/orgChart1"/>
    <dgm:cxn modelId="{38D99CC0-DBB9-4FB8-93D4-EC40566940A1}" type="presParOf" srcId="{6662CA19-C2C4-493A-BD8A-210D58EC03A3}" destId="{5927DFD9-4A85-4BA8-ACC5-45155A1BCD31}" srcOrd="0" destOrd="0" presId="urn:microsoft.com/office/officeart/2005/8/layout/orgChart1"/>
    <dgm:cxn modelId="{C8393521-A731-424C-B690-3882AEF509A6}" type="presParOf" srcId="{5927DFD9-4A85-4BA8-ACC5-45155A1BCD31}" destId="{0DBC4380-C988-4C33-9DF2-1211D1F8DDD3}" srcOrd="0" destOrd="0" presId="urn:microsoft.com/office/officeart/2005/8/layout/orgChart1"/>
    <dgm:cxn modelId="{98B7516C-33F7-4C5B-AE4F-074539FB531A}" type="presParOf" srcId="{5927DFD9-4A85-4BA8-ACC5-45155A1BCD31}" destId="{0704D4BF-059D-498E-AB67-DD7940E292C5}" srcOrd="1" destOrd="0" presId="urn:microsoft.com/office/officeart/2005/8/layout/orgChart1"/>
    <dgm:cxn modelId="{F698F8A6-BD98-49D0-91AC-F1516C3FBB07}" type="presParOf" srcId="{6662CA19-C2C4-493A-BD8A-210D58EC03A3}" destId="{254448B9-057F-4DB2-BF8C-0A850629C7E0}" srcOrd="1" destOrd="0" presId="urn:microsoft.com/office/officeart/2005/8/layout/orgChart1"/>
    <dgm:cxn modelId="{3188CCFA-D18C-4C5D-8CF4-691B7288E73D}" type="presParOf" srcId="{6662CA19-C2C4-493A-BD8A-210D58EC03A3}" destId="{17F43296-2EB6-489F-8932-35BE6C65AA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DFB2A-05A6-4CB8-91DE-273BF9954219}">
      <dsp:nvSpPr>
        <dsp:cNvPr id="0" name=""/>
        <dsp:cNvSpPr/>
      </dsp:nvSpPr>
      <dsp:spPr>
        <a:xfrm>
          <a:off x="6096000" y="696701"/>
          <a:ext cx="1489436" cy="893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582"/>
              </a:lnTo>
              <a:lnTo>
                <a:pt x="1489436" y="893582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5649D8-DE1A-44AC-8490-595D9D53E691}">
      <dsp:nvSpPr>
        <dsp:cNvPr id="0" name=""/>
        <dsp:cNvSpPr/>
      </dsp:nvSpPr>
      <dsp:spPr>
        <a:xfrm>
          <a:off x="6096000" y="696701"/>
          <a:ext cx="1491666" cy="105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76"/>
              </a:lnTo>
              <a:lnTo>
                <a:pt x="1491666" y="105376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177D0A-38EB-4C44-8020-9CE6BE205D3E}">
      <dsp:nvSpPr>
        <dsp:cNvPr id="0" name=""/>
        <dsp:cNvSpPr/>
      </dsp:nvSpPr>
      <dsp:spPr>
        <a:xfrm>
          <a:off x="4538871" y="696701"/>
          <a:ext cx="1557128" cy="513643"/>
        </a:xfrm>
        <a:custGeom>
          <a:avLst/>
          <a:gdLst/>
          <a:ahLst/>
          <a:cxnLst/>
          <a:rect l="0" t="0" r="0" b="0"/>
          <a:pathLst>
            <a:path>
              <a:moveTo>
                <a:pt x="1557128" y="0"/>
              </a:moveTo>
              <a:lnTo>
                <a:pt x="1557128" y="513643"/>
              </a:lnTo>
              <a:lnTo>
                <a:pt x="0" y="51364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E587F7-43FB-4D73-BD55-DDB933245AA6}">
      <dsp:nvSpPr>
        <dsp:cNvPr id="0" name=""/>
        <dsp:cNvSpPr/>
      </dsp:nvSpPr>
      <dsp:spPr>
        <a:xfrm>
          <a:off x="1572357" y="3299070"/>
          <a:ext cx="119749" cy="110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401"/>
              </a:lnTo>
              <a:lnTo>
                <a:pt x="119749" y="1103401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86FC23-04B9-4F9A-A6B5-E73996160AFF}">
      <dsp:nvSpPr>
        <dsp:cNvPr id="0" name=""/>
        <dsp:cNvSpPr/>
      </dsp:nvSpPr>
      <dsp:spPr>
        <a:xfrm>
          <a:off x="1572357" y="696701"/>
          <a:ext cx="4523642" cy="1905667"/>
        </a:xfrm>
        <a:custGeom>
          <a:avLst/>
          <a:gdLst/>
          <a:ahLst/>
          <a:cxnLst/>
          <a:rect l="0" t="0" r="0" b="0"/>
          <a:pathLst>
            <a:path>
              <a:moveTo>
                <a:pt x="4523642" y="0"/>
              </a:moveTo>
              <a:lnTo>
                <a:pt x="4523642" y="1759360"/>
              </a:lnTo>
              <a:lnTo>
                <a:pt x="0" y="1759360"/>
              </a:lnTo>
              <a:lnTo>
                <a:pt x="0" y="1905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D7B25-C906-486F-B038-FC74D0607A6B}">
      <dsp:nvSpPr>
        <dsp:cNvPr id="0" name=""/>
        <dsp:cNvSpPr/>
      </dsp:nvSpPr>
      <dsp:spPr>
        <a:xfrm>
          <a:off x="9061106" y="3299070"/>
          <a:ext cx="1399520" cy="34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350"/>
              </a:lnTo>
              <a:lnTo>
                <a:pt x="1399520" y="34835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EC8D6D4-D149-42C7-BDD6-0586C043F247}">
      <dsp:nvSpPr>
        <dsp:cNvPr id="0" name=""/>
        <dsp:cNvSpPr/>
      </dsp:nvSpPr>
      <dsp:spPr>
        <a:xfrm>
          <a:off x="7941590" y="3299070"/>
          <a:ext cx="1119515" cy="348350"/>
        </a:xfrm>
        <a:custGeom>
          <a:avLst/>
          <a:gdLst/>
          <a:ahLst/>
          <a:cxnLst/>
          <a:rect l="0" t="0" r="0" b="0"/>
          <a:pathLst>
            <a:path>
              <a:moveTo>
                <a:pt x="1119515" y="0"/>
              </a:moveTo>
              <a:lnTo>
                <a:pt x="1119515" y="348350"/>
              </a:lnTo>
              <a:lnTo>
                <a:pt x="0" y="34835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0429303-C26B-45FC-99E0-534D9E8A2865}">
      <dsp:nvSpPr>
        <dsp:cNvPr id="0" name=""/>
        <dsp:cNvSpPr/>
      </dsp:nvSpPr>
      <dsp:spPr>
        <a:xfrm>
          <a:off x="7527819" y="3299070"/>
          <a:ext cx="1533287" cy="1491498"/>
        </a:xfrm>
        <a:custGeom>
          <a:avLst/>
          <a:gdLst/>
          <a:ahLst/>
          <a:cxnLst/>
          <a:rect l="0" t="0" r="0" b="0"/>
          <a:pathLst>
            <a:path>
              <a:moveTo>
                <a:pt x="1533287" y="0"/>
              </a:moveTo>
              <a:lnTo>
                <a:pt x="1533287" y="1345191"/>
              </a:lnTo>
              <a:lnTo>
                <a:pt x="0" y="1345191"/>
              </a:lnTo>
              <a:lnTo>
                <a:pt x="0" y="14914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A443F-2EB6-48CD-B175-E9DF145DCAF9}">
      <dsp:nvSpPr>
        <dsp:cNvPr id="0" name=""/>
        <dsp:cNvSpPr/>
      </dsp:nvSpPr>
      <dsp:spPr>
        <a:xfrm>
          <a:off x="10568963" y="5489319"/>
          <a:ext cx="498476" cy="656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476" y="656697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6958-76E6-42D4-A655-AE4927B4786E}">
      <dsp:nvSpPr>
        <dsp:cNvPr id="0" name=""/>
        <dsp:cNvSpPr/>
      </dsp:nvSpPr>
      <dsp:spPr>
        <a:xfrm>
          <a:off x="9061106" y="3299070"/>
          <a:ext cx="1507857" cy="1493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239"/>
              </a:lnTo>
              <a:lnTo>
                <a:pt x="1507857" y="1347239"/>
              </a:lnTo>
              <a:lnTo>
                <a:pt x="1507857" y="14935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EC8B8-10C7-4480-A949-AE25F85AA02D}">
      <dsp:nvSpPr>
        <dsp:cNvPr id="0" name=""/>
        <dsp:cNvSpPr/>
      </dsp:nvSpPr>
      <dsp:spPr>
        <a:xfrm>
          <a:off x="6096000" y="696701"/>
          <a:ext cx="2965106" cy="1905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360"/>
              </a:lnTo>
              <a:lnTo>
                <a:pt x="2965106" y="1759360"/>
              </a:lnTo>
              <a:lnTo>
                <a:pt x="2965106" y="1905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0125C-74F3-448E-9488-4C8E114C9BD7}">
      <dsp:nvSpPr>
        <dsp:cNvPr id="0" name=""/>
        <dsp:cNvSpPr/>
      </dsp:nvSpPr>
      <dsp:spPr>
        <a:xfrm>
          <a:off x="4933901" y="696701"/>
          <a:ext cx="1162098" cy="1905667"/>
        </a:xfrm>
        <a:custGeom>
          <a:avLst/>
          <a:gdLst/>
          <a:ahLst/>
          <a:cxnLst/>
          <a:rect l="0" t="0" r="0" b="0"/>
          <a:pathLst>
            <a:path>
              <a:moveTo>
                <a:pt x="1162098" y="0"/>
              </a:moveTo>
              <a:lnTo>
                <a:pt x="1162098" y="1759360"/>
              </a:lnTo>
              <a:lnTo>
                <a:pt x="0" y="1759360"/>
              </a:lnTo>
              <a:lnTo>
                <a:pt x="0" y="1905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F3240-2F50-4324-A5BD-A6C51F620872}">
      <dsp:nvSpPr>
        <dsp:cNvPr id="0" name=""/>
        <dsp:cNvSpPr/>
      </dsp:nvSpPr>
      <dsp:spPr>
        <a:xfrm>
          <a:off x="5399298" y="0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Gerente General</a:t>
          </a:r>
        </a:p>
      </dsp:txBody>
      <dsp:txXfrm>
        <a:off x="5399298" y="0"/>
        <a:ext cx="1393403" cy="696701"/>
      </dsp:txXfrm>
    </dsp:sp>
    <dsp:sp modelId="{C2880810-28DC-44D5-8A46-8C2B63112FE4}">
      <dsp:nvSpPr>
        <dsp:cNvPr id="0" name=""/>
        <dsp:cNvSpPr/>
      </dsp:nvSpPr>
      <dsp:spPr>
        <a:xfrm>
          <a:off x="4237199" y="2602369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Encargado de servicios materiales</a:t>
          </a:r>
        </a:p>
      </dsp:txBody>
      <dsp:txXfrm>
        <a:off x="4237199" y="2602369"/>
        <a:ext cx="1393403" cy="696701"/>
      </dsp:txXfrm>
    </dsp:sp>
    <dsp:sp modelId="{B05819F0-6C10-4245-993F-1D7950AE34FC}">
      <dsp:nvSpPr>
        <dsp:cNvPr id="0" name=""/>
        <dsp:cNvSpPr/>
      </dsp:nvSpPr>
      <dsp:spPr>
        <a:xfrm>
          <a:off x="8364404" y="2602369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Encargado de proyecto</a:t>
          </a:r>
        </a:p>
      </dsp:txBody>
      <dsp:txXfrm>
        <a:off x="8364404" y="2602369"/>
        <a:ext cx="1393403" cy="696701"/>
      </dsp:txXfrm>
    </dsp:sp>
    <dsp:sp modelId="{F792FABC-1EE3-4960-9960-2B78C8EDB2EA}">
      <dsp:nvSpPr>
        <dsp:cNvPr id="0" name=""/>
        <dsp:cNvSpPr/>
      </dsp:nvSpPr>
      <dsp:spPr>
        <a:xfrm>
          <a:off x="9872262" y="4792618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Programador</a:t>
          </a:r>
        </a:p>
      </dsp:txBody>
      <dsp:txXfrm>
        <a:off x="9872262" y="4792618"/>
        <a:ext cx="1393403" cy="696701"/>
      </dsp:txXfrm>
    </dsp:sp>
    <dsp:sp modelId="{C50C2D6C-DBC1-4E26-AE37-3837E9062CAC}">
      <dsp:nvSpPr>
        <dsp:cNvPr id="0" name=""/>
        <dsp:cNvSpPr/>
      </dsp:nvSpPr>
      <dsp:spPr>
        <a:xfrm>
          <a:off x="9674036" y="5797665"/>
          <a:ext cx="1393403" cy="6967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/>
        </a:p>
      </dsp:txBody>
      <dsp:txXfrm>
        <a:off x="9674036" y="5797665"/>
        <a:ext cx="1393403" cy="696701"/>
      </dsp:txXfrm>
    </dsp:sp>
    <dsp:sp modelId="{4DD3E113-A940-4D2F-82FC-C56FD5356007}">
      <dsp:nvSpPr>
        <dsp:cNvPr id="0" name=""/>
        <dsp:cNvSpPr/>
      </dsp:nvSpPr>
      <dsp:spPr>
        <a:xfrm>
          <a:off x="6831117" y="4790569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Diseñador</a:t>
          </a:r>
        </a:p>
      </dsp:txBody>
      <dsp:txXfrm>
        <a:off x="6831117" y="4790569"/>
        <a:ext cx="1393403" cy="696701"/>
      </dsp:txXfrm>
    </dsp:sp>
    <dsp:sp modelId="{EBCF7AE8-CB93-4CA4-8086-87F8385B6182}">
      <dsp:nvSpPr>
        <dsp:cNvPr id="0" name=""/>
        <dsp:cNvSpPr/>
      </dsp:nvSpPr>
      <dsp:spPr>
        <a:xfrm>
          <a:off x="6548187" y="3299070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Asesor de marketing</a:t>
          </a:r>
        </a:p>
      </dsp:txBody>
      <dsp:txXfrm>
        <a:off x="6548187" y="3299070"/>
        <a:ext cx="1393403" cy="696701"/>
      </dsp:txXfrm>
    </dsp:sp>
    <dsp:sp modelId="{5456850C-B638-4992-8297-C880284CE9E6}">
      <dsp:nvSpPr>
        <dsp:cNvPr id="0" name=""/>
        <dsp:cNvSpPr/>
      </dsp:nvSpPr>
      <dsp:spPr>
        <a:xfrm>
          <a:off x="10460626" y="3299070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Investigador de mercado</a:t>
          </a:r>
        </a:p>
      </dsp:txBody>
      <dsp:txXfrm>
        <a:off x="10460626" y="3299070"/>
        <a:ext cx="1393403" cy="696701"/>
      </dsp:txXfrm>
    </dsp:sp>
    <dsp:sp modelId="{A09D5FAB-D105-4CBC-815F-1EE1889EEAB0}">
      <dsp:nvSpPr>
        <dsp:cNvPr id="0" name=""/>
        <dsp:cNvSpPr/>
      </dsp:nvSpPr>
      <dsp:spPr>
        <a:xfrm>
          <a:off x="875656" y="2602369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Encargado de recursos humanos</a:t>
          </a:r>
        </a:p>
      </dsp:txBody>
      <dsp:txXfrm>
        <a:off x="875656" y="2602369"/>
        <a:ext cx="1393403" cy="696701"/>
      </dsp:txXfrm>
    </dsp:sp>
    <dsp:sp modelId="{669DA784-4440-4EAA-99E0-F7C3CF065D51}">
      <dsp:nvSpPr>
        <dsp:cNvPr id="0" name=""/>
        <dsp:cNvSpPr/>
      </dsp:nvSpPr>
      <dsp:spPr>
        <a:xfrm>
          <a:off x="1692107" y="4054121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Intendencia</a:t>
          </a:r>
        </a:p>
      </dsp:txBody>
      <dsp:txXfrm>
        <a:off x="1692107" y="4054121"/>
        <a:ext cx="1393403" cy="696701"/>
      </dsp:txXfrm>
    </dsp:sp>
    <dsp:sp modelId="{CBB220F4-F712-4CC1-AB0B-7815E61B6363}">
      <dsp:nvSpPr>
        <dsp:cNvPr id="0" name=""/>
        <dsp:cNvSpPr/>
      </dsp:nvSpPr>
      <dsp:spPr>
        <a:xfrm>
          <a:off x="3145468" y="861994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Asistente</a:t>
          </a:r>
        </a:p>
      </dsp:txBody>
      <dsp:txXfrm>
        <a:off x="3145468" y="861994"/>
        <a:ext cx="1393403" cy="696701"/>
      </dsp:txXfrm>
    </dsp:sp>
    <dsp:sp modelId="{E0A94520-86CD-45F7-97D3-417DE2BECE13}">
      <dsp:nvSpPr>
        <dsp:cNvPr id="0" name=""/>
        <dsp:cNvSpPr/>
      </dsp:nvSpPr>
      <dsp:spPr>
        <a:xfrm>
          <a:off x="7587666" y="453727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Abogado</a:t>
          </a:r>
        </a:p>
      </dsp:txBody>
      <dsp:txXfrm>
        <a:off x="7587666" y="453727"/>
        <a:ext cx="1393403" cy="696701"/>
      </dsp:txXfrm>
    </dsp:sp>
    <dsp:sp modelId="{0DBC4380-C988-4C33-9DF2-1211D1F8DDD3}">
      <dsp:nvSpPr>
        <dsp:cNvPr id="0" name=""/>
        <dsp:cNvSpPr/>
      </dsp:nvSpPr>
      <dsp:spPr>
        <a:xfrm>
          <a:off x="7585436" y="1241933"/>
          <a:ext cx="1393403" cy="6967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Contador</a:t>
          </a:r>
        </a:p>
      </dsp:txBody>
      <dsp:txXfrm>
        <a:off x="7585436" y="1241933"/>
        <a:ext cx="1393403" cy="696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D45F3-7250-499C-9312-753CC8E17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58419-3C71-4471-A9E1-86E25AF4C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4B93B9-AAF5-4418-AE3A-30650589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8E9BD-9A22-415F-91CD-81BFF8E8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76849-96B7-496E-94CE-AE3CA5C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20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55DE2-9A9E-4946-93F7-720BB40B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FEE454-637E-4BAA-98A2-9A15466F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AA38B-A146-4E85-84E7-4F160A3F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CB8CB-D7E7-4CED-BB5D-7FC4859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5AB61-7F21-4346-8494-68F4A53D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18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006E2C-6936-4F18-8DB0-534AB3C7B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D29763-E43F-43A7-944C-B7A2A1359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AF005-62F9-472B-83AB-0D2D5923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3D2B7-5737-45CE-A78D-D1F520C2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2CAE0-9E87-417A-9E51-0914993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4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1DD1-C78A-4AEA-B1B3-556C6403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98DAD-3733-4E3C-8278-03E82E2F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63D173-68EC-4868-A49F-03155D08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1CF60-2F0A-45B7-A23B-6C10621F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E020F-F729-4D5D-BB88-D1753127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14D7C-C4E3-414E-ACAD-7ADB70E6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572DF-2905-47B0-A8CC-E4C8BF4A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6C947-AD0F-437C-A73E-4FC9158A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B6088-C415-4867-8312-9C137F42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228E1-2A38-41AD-B9EC-83B3F5E8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3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C3312-4898-4D8D-9614-E7A931AA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58E5E-AB90-4105-BC09-CBFBD67E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65FB4E-3DCA-4FBD-92EA-CD70C256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BAAF1-E6E1-49C7-A38E-590FBFEB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72B8E3-B833-4C8A-8FE9-D1EAE656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026BC-8345-4320-AD7C-561A2E31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75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B9457-9620-4F41-A26B-1AF97970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45E3E-54D5-498A-9218-1B3A1147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4BA4C0-FA00-42E5-803D-61F00D65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035E72-9DA7-4AA7-ABBD-AFCFACC49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DE3A0F-E001-46E8-8EE0-01037096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7CA37C-B62A-40CE-832D-F5DA3FEE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92F23B-F445-4350-8258-9CC62166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8A5749-5A5F-4720-86AF-2A819904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9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63906-739F-4EF3-82A5-1401C602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58723E-58A0-4736-8C7B-FA2A700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0A9D6F-942B-46BE-805A-47C72460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809D60-CC53-4DC5-B035-CB5A07FC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00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D0AA6C-0249-4A1E-997D-7F653130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56BC64-BECB-4079-BE74-7C72345D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4AB30C-A89F-4954-8F9A-1FDC3AC7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13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39B13-16BF-485C-BE84-91D73CDD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3F7A0A-6D24-4322-832F-D1CA9C23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B746BE-1B0E-471C-B3B4-75745164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6B553D-B79E-42FD-8408-905C84ED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E107D-AA1F-4F4C-B0EC-DB762BAE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FE26B-100A-4CAD-A088-12361652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2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604D9-4911-44B0-A4E7-EDE1EC0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A2D5A9-716B-4AC8-9DD5-68EBA0222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3DDC02-3712-473D-9C1E-83CF3F41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626E67-947F-4908-82D0-6BBFC586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46E21-3EBB-4E18-AF32-8518C034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6F50B-424E-4D5F-9D45-AE5AD790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84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D01D2A-0726-4AD7-BEE2-833C8DE6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758D03-2A47-4B29-899C-343A44F7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C489D-F115-41C0-B6D4-36F7EB5C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286B-42D3-4B3C-B4E2-0AE70FDDADC4}" type="datetimeFigureOut">
              <a:rPr lang="es-MX" smtClean="0"/>
              <a:t>06/05/2018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2FEC98-AD76-4AC5-93BC-ADB523EA0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1EC224-6E01-4609-B8FD-531C8CE60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0D6F-79ED-4EF8-BA9B-AA6DA322CA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27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99BB473-2555-4E05-AACD-CF4EA2C02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216440"/>
              </p:ext>
            </p:extLst>
          </p:nvPr>
        </p:nvGraphicFramePr>
        <p:xfrm>
          <a:off x="0" y="225288"/>
          <a:ext cx="12192000" cy="663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44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185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25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Santos</dc:creator>
  <cp:lastModifiedBy>Alex Santos</cp:lastModifiedBy>
  <cp:revision>8</cp:revision>
  <dcterms:created xsi:type="dcterms:W3CDTF">2018-05-06T17:56:37Z</dcterms:created>
  <dcterms:modified xsi:type="dcterms:W3CDTF">2018-05-07T03:05:06Z</dcterms:modified>
</cp:coreProperties>
</file>