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5" r:id="rId7"/>
    <p:sldId id="266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Project,</a:t>
            </a:r>
          </a:p>
          <a:p>
            <a:r>
              <a:rPr lang="en-US" dirty="0" err="1"/>
              <a:t>SpaceWars</a:t>
            </a:r>
            <a:r>
              <a:rPr lang="en-US" dirty="0"/>
              <a:t> AOP</a:t>
            </a:r>
          </a:p>
          <a:p>
            <a:r>
              <a:rPr lang="en-US" dirty="0"/>
              <a:t>Aviv Kotek, </a:t>
            </a:r>
            <a:r>
              <a:rPr lang="en-US" dirty="0" err="1"/>
              <a:t>Raz</a:t>
            </a:r>
            <a:r>
              <a:rPr lang="en-US" dirty="0"/>
              <a:t> Warman</a:t>
            </a:r>
          </a:p>
        </p:txBody>
      </p:sp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Testing our aspects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Logging Aspect – just by checking the written files. If have time &lt;write </a:t>
            </a:r>
            <a:r>
              <a:rPr lang="en-US" b="1" dirty="0" err="1"/>
              <a:t>uni</a:t>
            </a:r>
            <a:r>
              <a:rPr lang="en-US" b="1" dirty="0"/>
              <a:t> test </a:t>
            </a:r>
            <a:r>
              <a:rPr lang="en-US" b="1"/>
              <a:t>to check file&gt;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7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TODO: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Improve PPT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Finish aspects</a:t>
            </a:r>
          </a:p>
        </p:txBody>
      </p:sp>
    </p:spTree>
    <p:extLst>
      <p:ext uri="{BB962C8B-B14F-4D97-AF65-F5344CB8AC3E}">
        <p14:creationId xmlns:p14="http://schemas.microsoft.com/office/powerpoint/2010/main" val="228807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more readable. </a:t>
            </a:r>
            <a:r>
              <a:rPr lang="en-US" b="1" dirty="0">
                <a:highlight>
                  <a:srgbClr val="FFFF00"/>
                </a:highlight>
              </a:rPr>
              <a:t>Warman approve this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 our own annotations 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 and control game behavior.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Analyze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Base class: </a:t>
            </a:r>
            <a:r>
              <a:rPr lang="en-US" b="1" dirty="0" err="1"/>
              <a:t>SpaceWars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is a 1977 vector graphics arcade game based on the 1962PDP-1 program </a:t>
            </a:r>
            <a:r>
              <a:rPr lang="en-US" i="1" dirty="0"/>
              <a:t>Spacewar!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1" y="3539621"/>
            <a:ext cx="2760411" cy="2968183"/>
          </a:xfrm>
          <a:prstGeom prst="rect">
            <a:avLst/>
          </a:prstGeom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2" y="3820944"/>
            <a:ext cx="4286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Spectative</a:t>
            </a:r>
            <a:r>
              <a:rPr lang="en-US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Logging Aspect –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Audit Aspect -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Analysis aspect of the game: saves data of the whole game (not about players).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 aspect: locks some feature of the player - for </a:t>
            </a:r>
            <a:r>
              <a:rPr lang="en-US" b="1" dirty="0" err="1"/>
              <a:t>e.g</a:t>
            </a:r>
            <a:r>
              <a:rPr lang="en-US" b="1" dirty="0"/>
              <a:t>: can’t shoot anymore.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UI update aspect: each time some value is change (</a:t>
            </a:r>
            <a:r>
              <a:rPr lang="en-US" b="1" dirty="0" err="1"/>
              <a:t>e.g</a:t>
            </a:r>
            <a:r>
              <a:rPr lang="en-US" b="1" dirty="0"/>
              <a:t>: asteroid is hit) - we display it on screen.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Heuristic aspect: changes heuristic of the game (change from drunk player to smart player).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Asteroids creator aspect: creates objects each time we have annotation of @</a:t>
            </a:r>
            <a:r>
              <a:rPr lang="en-US" b="1" dirty="0" err="1"/>
              <a:t>AsteroidEntity</a:t>
            </a:r>
            <a:r>
              <a:rPr lang="en-US" b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EXCEPTION HANDLING ASPECT? Catches all </a:t>
            </a:r>
            <a:r>
              <a:rPr lang="en-US" b="1" dirty="0" err="1">
                <a:highlight>
                  <a:srgbClr val="FFFF00"/>
                </a:highlight>
              </a:rPr>
              <a:t>not_catched</a:t>
            </a:r>
            <a:r>
              <a:rPr lang="en-US" b="1" dirty="0">
                <a:highlight>
                  <a:srgbClr val="FFFF00"/>
                </a:highlight>
              </a:rPr>
              <a:t> exceptions?? Need to think on this as our program have no exceptions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033" y="2253001"/>
            <a:ext cx="663351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 details</a:t>
            </a: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Game Logging Aspect (Game related):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Use wildcard pattern of “get*” “do*”.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@</a:t>
            </a:r>
            <a:r>
              <a:rPr lang="en-US" b="1" dirty="0" err="1"/>
              <a:t>Loggable</a:t>
            </a:r>
            <a:r>
              <a:rPr lang="en-US" b="1" dirty="0"/>
              <a:t> custom made annotation in methods that do not conform with this pattern.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sw-log1 file.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Logs when: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has started + it details.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Ship has died.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Ship has teleported.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Collision occurred.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Loggable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588572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Severe, Warning, Info, All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ALL &lt; Info &lt; Warning &lt; Severe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49704-9416-4B84-95C4-99DAAC2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81" y="4889040"/>
            <a:ext cx="3832171" cy="1308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EB5B6C-7E7D-4973-95BF-94F5FA93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20" y="555452"/>
            <a:ext cx="4666909" cy="35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Audit Aspect (Technical):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Logs (audits) data to a file using simple Java Logger (from </a:t>
            </a:r>
            <a:r>
              <a:rPr lang="en-US" b="1" dirty="0" err="1"/>
              <a:t>Java.Util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Logs when: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setOperations</a:t>
            </a:r>
            <a:r>
              <a:rPr lang="en-US" b="1" dirty="0"/>
              <a:t> occurred.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getOperation</a:t>
            </a:r>
            <a:r>
              <a:rPr lang="en-US" b="1" dirty="0"/>
              <a:t> occurred.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Do </a:t>
            </a:r>
            <a:r>
              <a:rPr lang="en-US" b="1" dirty="0" err="1"/>
              <a:t>occured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033" y="2253001"/>
            <a:ext cx="663351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Testing the aspects</a:t>
            </a:r>
          </a:p>
        </p:txBody>
      </p:sp>
    </p:spTree>
    <p:extLst>
      <p:ext uri="{BB962C8B-B14F-4D97-AF65-F5344CB8AC3E}">
        <p14:creationId xmlns:p14="http://schemas.microsoft.com/office/powerpoint/2010/main" val="28416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Modular of Aspects </vt:lpstr>
      <vt:lpstr>We will:</vt:lpstr>
      <vt:lpstr>Base class: SpaceWars</vt:lpstr>
      <vt:lpstr>Our main Aspects:</vt:lpstr>
      <vt:lpstr>In details</vt:lpstr>
      <vt:lpstr>Game Logging Aspect (Game related):</vt:lpstr>
      <vt:lpstr>@Loggable</vt:lpstr>
      <vt:lpstr>Audit Aspect (Technical):</vt:lpstr>
      <vt:lpstr>Testing the aspects</vt:lpstr>
      <vt:lpstr>Testing our aspects</vt:lpstr>
      <vt:lpstr>TODO: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 </dc:title>
  <dc:creator>Aviv Kotek</dc:creator>
  <cp:lastModifiedBy>Aviv Kotek</cp:lastModifiedBy>
  <cp:revision>20</cp:revision>
  <dcterms:created xsi:type="dcterms:W3CDTF">2019-05-01T12:54:16Z</dcterms:created>
  <dcterms:modified xsi:type="dcterms:W3CDTF">2019-05-01T16:26:01Z</dcterms:modified>
</cp:coreProperties>
</file>