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979" autoAdjust="0"/>
  </p:normalViewPr>
  <p:slideViewPr>
    <p:cSldViewPr snapToGrid="0" snapToObjects="1">
      <p:cViewPr varScale="1">
        <p:scale>
          <a:sx n="155" d="100"/>
          <a:sy n="155" d="100"/>
        </p:scale>
        <p:origin x="-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6A5CB-80A3-FA40-B22B-E83800CDE378}" type="datetimeFigureOut">
              <a:rPr lang="en-US" smtClean="0"/>
              <a:t>1/27/15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2283D-E142-4641-A85F-21D5C5000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FE64-DA5A-E045-AE1B-FEEDB45F94B2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1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FE64-DA5A-E045-AE1B-FEEDB45F94B2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FE64-DA5A-E045-AE1B-FEEDB45F94B2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3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FE64-DA5A-E045-AE1B-FEEDB45F94B2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1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FE64-DA5A-E045-AE1B-FEEDB45F94B2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4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FE64-DA5A-E045-AE1B-FEEDB45F94B2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9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FE64-DA5A-E045-AE1B-FEEDB45F94B2}" type="datetimeFigureOut">
              <a:rPr lang="en-US" smtClean="0"/>
              <a:t>1/27/15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7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FE64-DA5A-E045-AE1B-FEEDB45F94B2}" type="datetimeFigureOut">
              <a:rPr lang="en-US" smtClean="0"/>
              <a:t>1/27/15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2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FE64-DA5A-E045-AE1B-FEEDB45F94B2}" type="datetimeFigureOut">
              <a:rPr lang="en-US" smtClean="0"/>
              <a:t>1/27/15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9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FE64-DA5A-E045-AE1B-FEEDB45F94B2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8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FE64-DA5A-E045-AE1B-FEEDB45F94B2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0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3FE64-DA5A-E045-AE1B-FEEDB45F94B2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IBS574 – Python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5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Fasta</a:t>
            </a:r>
            <a:r>
              <a:rPr lang="en-US" dirty="0" smtClean="0"/>
              <a:t>/</a:t>
            </a:r>
            <a:r>
              <a:rPr lang="en-US" dirty="0" err="1" smtClean="0"/>
              <a:t>Fastq</a:t>
            </a:r>
            <a:r>
              <a:rPr lang="en-US" dirty="0" smtClean="0"/>
              <a:t> File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Fasta</a:t>
            </a:r>
            <a:r>
              <a:rPr lang="en-US" dirty="0" smtClean="0"/>
              <a:t> has two parts per sequence:</a:t>
            </a:r>
          </a:p>
          <a:p>
            <a:pPr lvl="1"/>
            <a:r>
              <a:rPr lang="en-US" dirty="0" smtClean="0"/>
              <a:t>Sequence Header</a:t>
            </a:r>
            <a:endParaRPr lang="en-US" dirty="0"/>
          </a:p>
          <a:p>
            <a:pPr lvl="2"/>
            <a:r>
              <a:rPr lang="en-US" dirty="0" smtClean="0"/>
              <a:t>Begins with ‘&gt;’</a:t>
            </a:r>
          </a:p>
          <a:p>
            <a:pPr lvl="1"/>
            <a:r>
              <a:rPr lang="en-US" dirty="0" smtClean="0"/>
              <a:t>Sequence Data</a:t>
            </a:r>
          </a:p>
          <a:p>
            <a:pPr lvl="2"/>
            <a:r>
              <a:rPr lang="en-US" dirty="0" smtClean="0"/>
              <a:t>One or more lines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Fastq</a:t>
            </a:r>
            <a:r>
              <a:rPr lang="en-US" dirty="0" smtClean="0"/>
              <a:t> has four parts:</a:t>
            </a:r>
          </a:p>
          <a:p>
            <a:pPr lvl="1"/>
            <a:r>
              <a:rPr lang="en-US" dirty="0" smtClean="0"/>
              <a:t>Sequence Header</a:t>
            </a:r>
          </a:p>
          <a:p>
            <a:pPr lvl="2"/>
            <a:r>
              <a:rPr lang="en-US" dirty="0" smtClean="0"/>
              <a:t>Begins with </a:t>
            </a:r>
            <a:r>
              <a:rPr lang="en-US" dirty="0" smtClean="0"/>
              <a:t>‘@’</a:t>
            </a:r>
            <a:endParaRPr lang="en-US" dirty="0" smtClean="0"/>
          </a:p>
          <a:p>
            <a:pPr lvl="1"/>
            <a:r>
              <a:rPr lang="en-US" dirty="0" smtClean="0"/>
              <a:t>Sequence Data</a:t>
            </a:r>
          </a:p>
          <a:p>
            <a:pPr lvl="2"/>
            <a:r>
              <a:rPr lang="en-US" dirty="0" smtClean="0"/>
              <a:t>One or more lines</a:t>
            </a:r>
          </a:p>
          <a:p>
            <a:pPr lvl="1"/>
            <a:r>
              <a:rPr lang="en-US" dirty="0" smtClean="0"/>
              <a:t>Quality Score Header</a:t>
            </a:r>
          </a:p>
          <a:p>
            <a:pPr lvl="2"/>
            <a:r>
              <a:rPr lang="en-US" dirty="0" smtClean="0"/>
              <a:t>Begins </a:t>
            </a:r>
            <a:r>
              <a:rPr lang="en-US" smtClean="0"/>
              <a:t>with </a:t>
            </a:r>
            <a:r>
              <a:rPr lang="en-US" smtClean="0"/>
              <a:t>‘+’</a:t>
            </a:r>
            <a:endParaRPr lang="en-US" dirty="0" smtClean="0"/>
          </a:p>
          <a:p>
            <a:pPr lvl="1"/>
            <a:r>
              <a:rPr lang="en-US" dirty="0" smtClean="0"/>
              <a:t>Quality Score Data</a:t>
            </a:r>
          </a:p>
          <a:p>
            <a:pPr lvl="2"/>
            <a:r>
              <a:rPr lang="en-US" dirty="0" smtClean="0"/>
              <a:t>As many lines as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5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Write a Python program to convert a </a:t>
            </a:r>
            <a:r>
              <a:rPr lang="en-US" dirty="0" err="1" smtClean="0"/>
              <a:t>fastq</a:t>
            </a:r>
            <a:r>
              <a:rPr lang="en-US" dirty="0" smtClean="0"/>
              <a:t> file into a </a:t>
            </a:r>
            <a:r>
              <a:rPr lang="en-US" dirty="0" err="1" smtClean="0"/>
              <a:t>fasta</a:t>
            </a:r>
            <a:r>
              <a:rPr lang="en-US" dirty="0" smtClean="0"/>
              <a:t> file. The program will take two parameters on the command line – the first parameter will be the input </a:t>
            </a:r>
            <a:r>
              <a:rPr lang="en-US" dirty="0" err="1" smtClean="0"/>
              <a:t>fastq</a:t>
            </a:r>
            <a:r>
              <a:rPr lang="en-US" dirty="0" smtClean="0"/>
              <a:t> file, the second parameter will be the output </a:t>
            </a:r>
            <a:r>
              <a:rPr lang="en-US" dirty="0" err="1" smtClean="0"/>
              <a:t>fasta</a:t>
            </a:r>
            <a:r>
              <a:rPr lang="en-US" dirty="0" smtClean="0"/>
              <a:t> file.</a:t>
            </a:r>
          </a:p>
          <a:p>
            <a:pPr lvl="1"/>
            <a:r>
              <a:rPr lang="en-US" dirty="0" smtClean="0"/>
              <a:t>1. Write your program without using </a:t>
            </a:r>
            <a:r>
              <a:rPr lang="en-US" dirty="0" err="1" smtClean="0"/>
              <a:t>BioPython</a:t>
            </a:r>
            <a:endParaRPr lang="en-US" dirty="0" smtClean="0"/>
          </a:p>
          <a:p>
            <a:pPr lvl="1"/>
            <a:r>
              <a:rPr lang="en-US" dirty="0" smtClean="0"/>
              <a:t>2. Write your program using </a:t>
            </a:r>
            <a:r>
              <a:rPr lang="en-US" dirty="0" err="1" smtClean="0"/>
              <a:t>BioPython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Test your program on:</a:t>
            </a:r>
          </a:p>
          <a:p>
            <a:pPr lvl="1"/>
            <a:r>
              <a:rPr lang="en-US" dirty="0" smtClean="0"/>
              <a:t>/home/Shared/IBS574/</a:t>
            </a:r>
            <a:r>
              <a:rPr lang="en-US" dirty="0" err="1" smtClean="0"/>
              <a:t>Programming_Exercise_Data</a:t>
            </a:r>
            <a:r>
              <a:rPr lang="en-US" dirty="0" smtClean="0"/>
              <a:t>/</a:t>
            </a:r>
            <a:r>
              <a:rPr lang="en-US" dirty="0" err="1" smtClean="0"/>
              <a:t>python_lab.fastq</a:t>
            </a:r>
            <a:endParaRPr lang="en-US" smtClean="0"/>
          </a:p>
          <a:p>
            <a:pPr marL="457200" lvl="1" indent="0">
              <a:buNone/>
            </a:pPr>
            <a:endParaRPr lang="en-US" smtClean="0"/>
          </a:p>
          <a:p>
            <a:r>
              <a:rPr lang="en-US" dirty="0" smtClean="0"/>
              <a:t>Submit your programs via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95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1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While not end of file</a:t>
            </a:r>
          </a:p>
          <a:p>
            <a:pPr lvl="1"/>
            <a:r>
              <a:rPr lang="en-US" dirty="0" smtClean="0"/>
              <a:t>If line is sequence header</a:t>
            </a:r>
          </a:p>
          <a:p>
            <a:pPr lvl="2"/>
            <a:r>
              <a:rPr lang="en-US" dirty="0" smtClean="0"/>
              <a:t>Save sequence header in variable</a:t>
            </a:r>
          </a:p>
          <a:p>
            <a:pPr lvl="2"/>
            <a:r>
              <a:rPr lang="en-US" dirty="0" smtClean="0"/>
              <a:t>Set count to 0</a:t>
            </a:r>
          </a:p>
          <a:p>
            <a:pPr lvl="2"/>
            <a:r>
              <a:rPr lang="en-US" dirty="0" smtClean="0"/>
              <a:t>While next line is not quality score header</a:t>
            </a:r>
          </a:p>
          <a:p>
            <a:pPr lvl="3"/>
            <a:r>
              <a:rPr lang="en-US" dirty="0" smtClean="0"/>
              <a:t>Add line to sequence data variable</a:t>
            </a:r>
          </a:p>
          <a:p>
            <a:pPr lvl="3"/>
            <a:r>
              <a:rPr lang="en-US" dirty="0" smtClean="0"/>
              <a:t>Increment count</a:t>
            </a:r>
          </a:p>
          <a:p>
            <a:pPr lvl="2"/>
            <a:r>
              <a:rPr lang="en-US" dirty="0" smtClean="0"/>
              <a:t>Write sequence header and sequence data to output file</a:t>
            </a:r>
          </a:p>
          <a:p>
            <a:pPr lvl="2"/>
            <a:r>
              <a:rPr lang="en-US" dirty="0" smtClean="0"/>
              <a:t>While count &gt; 0</a:t>
            </a:r>
          </a:p>
          <a:p>
            <a:pPr lvl="3"/>
            <a:r>
              <a:rPr lang="en-US" dirty="0" smtClean="0"/>
              <a:t>Read line</a:t>
            </a:r>
          </a:p>
          <a:p>
            <a:pPr lvl="3"/>
            <a:r>
              <a:rPr lang="en-US" dirty="0" smtClean="0"/>
              <a:t>Decrement count</a:t>
            </a:r>
          </a:p>
          <a:p>
            <a:pPr lvl="1"/>
            <a:r>
              <a:rPr lang="en-US" dirty="0" smtClean="0"/>
              <a:t>Read line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239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5124</TotalTime>
  <Words>202</Words>
  <Application>Microsoft Macintosh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IBS574 – Python Lab</vt:lpstr>
      <vt:lpstr>Fasta/Fastq File Formats</vt:lpstr>
      <vt:lpstr>Exercise</vt:lpstr>
      <vt:lpstr>Program 1 Logic</vt:lpstr>
    </vt:vector>
  </TitlesOfParts>
  <Company>Emory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Read</dc:creator>
  <cp:lastModifiedBy>Viren Patel</cp:lastModifiedBy>
  <cp:revision>95</cp:revision>
  <dcterms:created xsi:type="dcterms:W3CDTF">2013-01-08T15:10:23Z</dcterms:created>
  <dcterms:modified xsi:type="dcterms:W3CDTF">2015-01-27T18:07:40Z</dcterms:modified>
</cp:coreProperties>
</file>