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0C0817-A112-4847-8014-A94B7D2A4EA3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5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5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34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23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68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778CE86-875F-4587-BCF6-FA054AFC0D53}" type="datetime1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41B58-B5EC-46C9-A275-58F7E3DF6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8677" b="1507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63220-1B84-494E-AD2E-5BDEAFD3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</a:t>
            </a:r>
            <a:r>
              <a:rPr lang="hr-HR" dirty="0"/>
              <a:t>za podataka za turistički kamp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3F892-781F-4209-A3ED-6EFB3EB52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>
                <a:solidFill>
                  <a:schemeClr val="tx1">
                    <a:lumMod val="65000"/>
                    <a:lumOff val="35000"/>
                  </a:schemeClr>
                </a:solidFill>
              </a:rPr>
              <a:t>Ana Koturić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23E9-DF51-4424-AB27-972A9CD3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87" y="630141"/>
            <a:ext cx="10753725" cy="3766185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Sve dostupne parcele za dano razdoblje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8E236-A13F-46FB-A9F2-A1A1D80B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56" y="1475247"/>
            <a:ext cx="8192210" cy="12040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15FEFC-56B1-47F3-A75A-08616486E4D5}"/>
              </a:ext>
            </a:extLst>
          </p:cNvPr>
          <p:cNvSpPr txBox="1">
            <a:spLocks/>
          </p:cNvSpPr>
          <p:nvPr/>
        </p:nvSpPr>
        <p:spPr>
          <a:xfrm>
            <a:off x="328787" y="3177872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1"/>
                </a:solidFill>
              </a:rPr>
              <a:t>Broj zauzetih parcela po vrsti za dani datum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80112-3B51-45FE-BA97-DC79087E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5" y="3794358"/>
            <a:ext cx="9807790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1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CCC84A-6B0D-4925-839E-9D6AD16A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40" y="957505"/>
            <a:ext cx="7901919" cy="5900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5874D-E516-4EB3-A6F8-8380E009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8694"/>
            <a:ext cx="10515600" cy="1325563"/>
          </a:xfrm>
        </p:spPr>
        <p:txBody>
          <a:bodyPr/>
          <a:lstStyle/>
          <a:p>
            <a:r>
              <a:rPr lang="hr-HR"/>
              <a:t>Model entiteta i veza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2E180-801B-4614-A2A4-ACE83452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22" y="586604"/>
            <a:ext cx="9823031" cy="605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F1218-D753-49D6-A083-A52B10AF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835643"/>
            <a:ext cx="4941163" cy="318456"/>
          </a:xfrm>
        </p:spPr>
        <p:txBody>
          <a:bodyPr>
            <a:normAutofit fontScale="90000"/>
          </a:bodyPr>
          <a:lstStyle/>
          <a:p>
            <a:r>
              <a:rPr lang="hr-HR" dirty="0"/>
              <a:t>Relacijski model</a:t>
            </a:r>
            <a:br>
              <a:rPr lang="hr-H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E13-1071-4FA7-98CB-4F45C084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39" y="491980"/>
            <a:ext cx="10772775" cy="1658198"/>
          </a:xfrm>
        </p:spPr>
        <p:txBody>
          <a:bodyPr/>
          <a:lstStyle/>
          <a:p>
            <a:r>
              <a:rPr lang="hr-HR" dirty="0"/>
              <a:t>Procedure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003F0-D6AD-4FF8-913E-3A76B1F0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39" y="2882067"/>
            <a:ext cx="10515600" cy="5469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latin typeface="Bembo" panose="02020502050201020203" pitchFamily="18" charset="0"/>
              </a:rPr>
              <a:t>  trigger parcela_vrsta</a:t>
            </a:r>
            <a:endParaRPr lang="en-US" sz="2400" dirty="0">
              <a:latin typeface="Bembo" panose="020205020502010202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BFA540-732B-419F-BB6D-4D8FC730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9" y="1981319"/>
            <a:ext cx="11473222" cy="7521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E9F896-50F3-4618-81D1-1F276828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39" y="3896139"/>
            <a:ext cx="8591419" cy="572014"/>
          </a:xfrm>
          <a:prstGeom prst="rect">
            <a:avLst/>
          </a:prstGeom>
        </p:spPr>
      </p:pic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AAC41CE9-0C38-4EAF-8E9D-C7EE47ECB6CE}"/>
              </a:ext>
            </a:extLst>
          </p:cNvPr>
          <p:cNvSpPr txBox="1">
            <a:spLocks/>
          </p:cNvSpPr>
          <p:nvPr/>
        </p:nvSpPr>
        <p:spPr>
          <a:xfrm>
            <a:off x="607439" y="4749480"/>
            <a:ext cx="10515600" cy="54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>
                <a:latin typeface="Bembo" panose="02020502050201020203" pitchFamily="18" charset="0"/>
              </a:rPr>
              <a:t>index i_datum</a:t>
            </a:r>
            <a:endParaRPr lang="en-US" sz="2400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1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83B462-C17E-49D0-BBEA-52C61FB1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1" y="4219577"/>
            <a:ext cx="9402574" cy="570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5A67F6-F4E6-4BAA-9D9C-87FF65A63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" y="2272900"/>
            <a:ext cx="12051958" cy="48479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2743291-10AB-4BD2-9D36-23198C1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CC3C8-5660-440E-9339-7DFAA4EC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7" y="2552975"/>
            <a:ext cx="11332664" cy="523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D6A994-6868-455A-9914-73CF227D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7" y="4003513"/>
            <a:ext cx="8285898" cy="52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F940E2-EE01-4DC8-A665-70F9199A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37" y="464022"/>
            <a:ext cx="10772775" cy="1658198"/>
          </a:xfrm>
        </p:spPr>
        <p:txBody>
          <a:bodyPr/>
          <a:lstStyle/>
          <a:p>
            <a:r>
              <a:rPr lang="hr-HR" dirty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8CC0-2DA6-4FFD-ABEF-87BA800A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033D-3933-46AB-85CE-5356AE0A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4577326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latin typeface="Bembo" panose="02020502050201020203" pitchFamily="18" charset="0"/>
              </a:rPr>
              <a:t>   trigger racun_status</a:t>
            </a:r>
            <a:endParaRPr lang="en-US" dirty="0">
              <a:latin typeface="Bembo" panose="02020502050201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BB46F-C265-4872-9CEF-D9ED80D8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157731"/>
            <a:ext cx="4687667" cy="648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5CFE6-6386-480E-BE66-C2A46259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595456"/>
            <a:ext cx="5984400" cy="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B6EA-39D5-4328-AC42-F523611F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2" y="0"/>
            <a:ext cx="10772775" cy="1658198"/>
          </a:xfrm>
        </p:spPr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3EA2-8D7A-4E81-B310-155E341F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1312412"/>
            <a:ext cx="10753725" cy="3766185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Ispis svih troškova za neki račun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FBED2-E2CD-4230-970E-A60CFBA3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1" y="1911523"/>
            <a:ext cx="8611346" cy="18137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884E96-2F6F-427A-8806-48D7101E1AAD}"/>
              </a:ext>
            </a:extLst>
          </p:cNvPr>
          <p:cNvSpPr txBox="1">
            <a:spLocks/>
          </p:cNvSpPr>
          <p:nvPr/>
        </p:nvSpPr>
        <p:spPr>
          <a:xfrm>
            <a:off x="657223" y="4049640"/>
            <a:ext cx="9445565" cy="42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1"/>
                </a:solidFill>
              </a:rPr>
              <a:t>Ispis svih troškova za neku rezervaciju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02946-E1D5-4510-9C19-9A1577EB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11" y="4640235"/>
            <a:ext cx="8611346" cy="12650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0CF016-55C1-48E8-893D-69341410D42B}"/>
              </a:ext>
            </a:extLst>
          </p:cNvPr>
          <p:cNvSpPr txBox="1">
            <a:spLocks/>
          </p:cNvSpPr>
          <p:nvPr/>
        </p:nvSpPr>
        <p:spPr>
          <a:xfrm>
            <a:off x="800102" y="6071052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latin typeface="Bembo" panose="02020502050201020203" pitchFamily="18" charset="0"/>
              </a:rPr>
              <a:t>index i_br_rezervacije</a:t>
            </a:r>
            <a:endParaRPr lang="en-US" dirty="0">
              <a:solidFill>
                <a:schemeClr val="tx1"/>
              </a:solidFill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2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5FE5-A515-4060-B7E6-CC065C50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79" y="547058"/>
            <a:ext cx="10753725" cy="3766185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Ispis svih gostiju starijih od 18 godina koji se nalaze u kampu na određeni dan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4FF6F-E1F8-4ABA-82C8-538E7F07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73" y="1206688"/>
            <a:ext cx="9419136" cy="2019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EA26A-B2CE-4B4D-8A39-2F20EBBFCED4}"/>
              </a:ext>
            </a:extLst>
          </p:cNvPr>
          <p:cNvSpPr txBox="1">
            <a:spLocks/>
          </p:cNvSpPr>
          <p:nvPr/>
        </p:nvSpPr>
        <p:spPr>
          <a:xfrm>
            <a:off x="447875" y="3768219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1"/>
                </a:solidFill>
              </a:rPr>
              <a:t>Broj gostiju u kampu na određeni dan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291A6-82B6-4328-BBE0-93513A53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73" y="4563934"/>
            <a:ext cx="9342930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67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79</TotalTime>
  <Words>88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Bembo</vt:lpstr>
      <vt:lpstr>Calibri Light</vt:lpstr>
      <vt:lpstr>Metropolitan</vt:lpstr>
      <vt:lpstr>Baza podataka za turistički kamp</vt:lpstr>
      <vt:lpstr>Model entiteta i veza</vt:lpstr>
      <vt:lpstr>Relacijski model </vt:lpstr>
      <vt:lpstr>Procedure</vt:lpstr>
      <vt:lpstr>Procedure</vt:lpstr>
      <vt:lpstr>Procedure</vt:lpstr>
      <vt:lpstr>Procedure</vt:lpstr>
      <vt:lpstr>Upiti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podataka za turistički kamp</dc:title>
  <dc:creator>Ana Koturić</dc:creator>
  <cp:lastModifiedBy>Ana Koturić</cp:lastModifiedBy>
  <cp:revision>1</cp:revision>
  <dcterms:created xsi:type="dcterms:W3CDTF">2020-07-07T18:51:59Z</dcterms:created>
  <dcterms:modified xsi:type="dcterms:W3CDTF">2020-07-07T21:15:04Z</dcterms:modified>
</cp:coreProperties>
</file>