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5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20/12/2022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20/12/2022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20/12/2022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20/12/2022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20/12/2022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20/12/2022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20/12/2022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20/12/2022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20/12/2022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20/12/2022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20/12/2022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20/12/2022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Barrel Shifter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2320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4</a:t>
            </a:r>
            <a:endParaRPr lang="el-GR" dirty="0"/>
          </a:p>
        </p:txBody>
      </p:sp>
      <p:pic>
        <p:nvPicPr>
          <p:cNvPr id="7170" name="Picture 2" descr="C:\Users\Aggelos\Downloads\barrelShifter-Σελίδα-7.drawio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24412"/>
            <a:ext cx="5400600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Ορθογώνιο 6"/>
          <p:cNvSpPr/>
          <p:nvPr/>
        </p:nvSpPr>
        <p:spPr>
          <a:xfrm>
            <a:off x="539553" y="1916832"/>
            <a:ext cx="3096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Shift left </a:t>
            </a:r>
            <a:endParaRPr lang="en-US" dirty="0" smtClean="0"/>
          </a:p>
          <a:p>
            <a:r>
              <a:rPr lang="en-US" dirty="0" err="1" smtClean="0"/>
              <a:t>NumbOfRead</a:t>
            </a:r>
            <a:r>
              <a:rPr lang="en-US" dirty="0" smtClean="0"/>
              <a:t> != </a:t>
            </a:r>
            <a:r>
              <a:rPr lang="en-US" dirty="0" err="1"/>
              <a:t>NumOfWrite</a:t>
            </a:r>
            <a:r>
              <a:rPr lang="en-US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26354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5</a:t>
            </a:r>
            <a:endParaRPr lang="el-GR" dirty="0"/>
          </a:p>
        </p:txBody>
      </p:sp>
      <p:pic>
        <p:nvPicPr>
          <p:cNvPr id="8194" name="Picture 2" descr="C:\Users\Aggelos\Downloads\barrelShifter-Σελίδα-7.drawio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17897"/>
            <a:ext cx="4896544" cy="531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Ορθογώνιο 4"/>
          <p:cNvSpPr/>
          <p:nvPr/>
        </p:nvSpPr>
        <p:spPr>
          <a:xfrm>
            <a:off x="539553" y="1916832"/>
            <a:ext cx="3096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Shift r</a:t>
            </a:r>
            <a:r>
              <a:rPr lang="en-US" dirty="0" smtClean="0"/>
              <a:t>ight</a:t>
            </a:r>
          </a:p>
          <a:p>
            <a:r>
              <a:rPr lang="en-US" dirty="0" err="1" smtClean="0"/>
              <a:t>NumbOfRead</a:t>
            </a:r>
            <a:r>
              <a:rPr lang="en-US" dirty="0" smtClean="0"/>
              <a:t> == </a:t>
            </a:r>
            <a:r>
              <a:rPr lang="en-US" dirty="0" err="1"/>
              <a:t>NumOfWrite</a:t>
            </a:r>
            <a:r>
              <a:rPr lang="en-US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9043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6</a:t>
            </a:r>
            <a:endParaRPr lang="el-GR" dirty="0"/>
          </a:p>
        </p:txBody>
      </p:sp>
      <p:pic>
        <p:nvPicPr>
          <p:cNvPr id="9218" name="Picture 2" descr="C:\Users\Aggelos\Downloads\barrelShifter-Σελίδα-7.drawio 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31960"/>
            <a:ext cx="5904656" cy="537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Ορθογώνιο 4"/>
          <p:cNvSpPr/>
          <p:nvPr/>
        </p:nvSpPr>
        <p:spPr>
          <a:xfrm>
            <a:off x="539553" y="1916832"/>
            <a:ext cx="3096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Shift r</a:t>
            </a:r>
            <a:r>
              <a:rPr lang="en-US" dirty="0" smtClean="0"/>
              <a:t>ight</a:t>
            </a:r>
          </a:p>
          <a:p>
            <a:r>
              <a:rPr lang="en-US" dirty="0" err="1" smtClean="0"/>
              <a:t>NumbOfRead</a:t>
            </a:r>
            <a:r>
              <a:rPr lang="en-US" dirty="0" smtClean="0"/>
              <a:t> != </a:t>
            </a:r>
            <a:r>
              <a:rPr lang="en-US" dirty="0" err="1"/>
              <a:t>NumOfWrite</a:t>
            </a:r>
            <a:r>
              <a:rPr lang="en-US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2776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7</a:t>
            </a:r>
            <a:endParaRPr lang="el-GR" dirty="0"/>
          </a:p>
        </p:txBody>
      </p:sp>
      <p:pic>
        <p:nvPicPr>
          <p:cNvPr id="10242" name="Picture 2" descr="C:\Users\Aggelos\Downloads\barrelShifter-Σελίδα-7.drawio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21691"/>
            <a:ext cx="5688632" cy="537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Ορθογώνιο 4"/>
          <p:cNvSpPr/>
          <p:nvPr/>
        </p:nvSpPr>
        <p:spPr>
          <a:xfrm>
            <a:off x="539553" y="1916832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 Read 2 Writes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7412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Barrel Shifter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l-GR" dirty="0"/>
          </a:p>
        </p:txBody>
      </p:sp>
      <p:pic>
        <p:nvPicPr>
          <p:cNvPr id="1026" name="Picture 2" descr="C:\Users\Aggelos\Downloads\barrelShifter-TestBS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1196752"/>
            <a:ext cx="8442960" cy="511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320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67544" y="13333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Case 1 (</a:t>
            </a:r>
            <a:r>
              <a:rPr lang="en-US" dirty="0"/>
              <a:t>all of Read and Write Data of transfer are </a:t>
            </a:r>
            <a:r>
              <a:rPr lang="en-US" dirty="0" smtClean="0"/>
              <a:t>in </a:t>
            </a:r>
            <a:r>
              <a:rPr lang="en-US" dirty="0"/>
              <a:t>one line respectively </a:t>
            </a:r>
            <a:r>
              <a:rPr lang="en-US" dirty="0" smtClean="0"/>
              <a:t>)</a:t>
            </a:r>
            <a:endParaRPr lang="el-G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32" y="1268760"/>
            <a:ext cx="821055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Ορθογώνιο 5"/>
          <p:cNvSpPr/>
          <p:nvPr/>
        </p:nvSpPr>
        <p:spPr>
          <a:xfrm>
            <a:off x="683568" y="5949279"/>
            <a:ext cx="82076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After 1</a:t>
            </a:r>
            <a:r>
              <a:rPr lang="en-US" baseline="30000" dirty="0" smtClean="0"/>
              <a:t>st</a:t>
            </a:r>
            <a:r>
              <a:rPr lang="en-US" dirty="0" smtClean="0"/>
              <a:t> Data Write all of Bytes have been because all of Read and Write Data of transfer are all in one line respectively sent so state stays in Start State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54560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 (Aligned Transfer)</a:t>
            </a:r>
            <a:endParaRPr lang="el-G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4818"/>
            <a:ext cx="8204200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Ορθογώνιο 4"/>
          <p:cNvSpPr/>
          <p:nvPr/>
        </p:nvSpPr>
        <p:spPr>
          <a:xfrm>
            <a:off x="611560" y="5672533"/>
            <a:ext cx="82076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 aligned Data transfer contains 3 Data Writes which do not need Shift and for this reason State stays in Start State for all of 3 </a:t>
            </a:r>
            <a:r>
              <a:rPr lang="en-US" dirty="0" err="1" smtClean="0"/>
              <a:t>Txns</a:t>
            </a:r>
            <a:r>
              <a:rPr lang="en-US" dirty="0" smtClean="0"/>
              <a:t>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92752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3 (</a:t>
            </a:r>
            <a:r>
              <a:rPr lang="en-US" dirty="0"/>
              <a:t>Shift left </a:t>
            </a:r>
            <a:r>
              <a:rPr lang="en-US" dirty="0" smtClean="0"/>
              <a:t> </a:t>
            </a:r>
            <a:r>
              <a:rPr lang="en-US" dirty="0" err="1" smtClean="0"/>
              <a:t>NumbOfRead</a:t>
            </a:r>
            <a:r>
              <a:rPr lang="en-US" dirty="0" smtClean="0"/>
              <a:t> </a:t>
            </a:r>
            <a:r>
              <a:rPr lang="en-US" dirty="0"/>
              <a:t>== </a:t>
            </a:r>
            <a:r>
              <a:rPr lang="en-US" dirty="0" err="1"/>
              <a:t>NumOfWrite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l-G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12" y="1340768"/>
            <a:ext cx="8020050" cy="441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Ορθογώνιο 4"/>
          <p:cNvSpPr/>
          <p:nvPr/>
        </p:nvSpPr>
        <p:spPr>
          <a:xfrm>
            <a:off x="591955" y="5973601"/>
            <a:ext cx="82076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Because of left shift after first </a:t>
            </a:r>
            <a:r>
              <a:rPr lang="en-US" dirty="0" err="1" smtClean="0"/>
              <a:t>Dequeue</a:t>
            </a:r>
            <a:r>
              <a:rPr lang="en-US" dirty="0" smtClean="0"/>
              <a:t> BS State goes to Merge State where executes the next shift and merge for the next Write and finally after the last transaction it returns to Start State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87154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4 (</a:t>
            </a:r>
            <a:r>
              <a:rPr lang="en-US" dirty="0"/>
              <a:t>Shift left </a:t>
            </a:r>
            <a:br>
              <a:rPr lang="en-US" dirty="0"/>
            </a:br>
            <a:r>
              <a:rPr lang="en-US" dirty="0" err="1"/>
              <a:t>NumbOfRead</a:t>
            </a:r>
            <a:r>
              <a:rPr lang="en-US" dirty="0"/>
              <a:t> != </a:t>
            </a:r>
            <a:r>
              <a:rPr lang="en-US" dirty="0" err="1"/>
              <a:t>NumOfWrite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39552" y="5733256"/>
            <a:ext cx="8352928" cy="10081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After First Write State goes to Merge State where executes the next transaction and then it goes to Extra Write State where for the last write transaction </a:t>
            </a:r>
            <a:endParaRPr lang="el-G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3" b="-232"/>
          <a:stretch/>
        </p:blipFill>
        <p:spPr bwMode="auto">
          <a:xfrm>
            <a:off x="756415" y="1412776"/>
            <a:ext cx="734481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523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5 (</a:t>
            </a:r>
            <a:r>
              <a:rPr lang="en-US" dirty="0"/>
              <a:t>Shift right</a:t>
            </a:r>
            <a:br>
              <a:rPr lang="en-US" dirty="0"/>
            </a:br>
            <a:r>
              <a:rPr lang="en-US" dirty="0" err="1"/>
              <a:t>NumbOfRead</a:t>
            </a:r>
            <a:r>
              <a:rPr lang="en-US" dirty="0"/>
              <a:t> == </a:t>
            </a:r>
            <a:r>
              <a:rPr lang="en-US" dirty="0" err="1"/>
              <a:t>NumOfWrite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l-G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1511599"/>
            <a:ext cx="85661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Θέση περιεχομένου 2"/>
          <p:cNvSpPr>
            <a:spLocks noGrp="1"/>
          </p:cNvSpPr>
          <p:nvPr>
            <p:ph idx="1"/>
          </p:nvPr>
        </p:nvSpPr>
        <p:spPr>
          <a:xfrm>
            <a:off x="539552" y="5912148"/>
            <a:ext cx="8352928" cy="94585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Because of shift right State goes from Start to Merge without waiting </a:t>
            </a:r>
            <a:r>
              <a:rPr lang="en-US" dirty="0" err="1" smtClean="0"/>
              <a:t>Dequeue</a:t>
            </a:r>
            <a:r>
              <a:rPr lang="en-US" dirty="0" smtClean="0"/>
              <a:t> signal where BS does the next 2 shift end merge transaction and then State goes to Extra Write where happens the last </a:t>
            </a:r>
            <a:r>
              <a:rPr lang="en-US" dirty="0" err="1" smtClean="0"/>
              <a:t>Txn</a:t>
            </a:r>
            <a:r>
              <a:rPr lang="en-US" dirty="0" smtClean="0"/>
              <a:t> and goes to Start State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6769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Barrel Shifter</a:t>
            </a:r>
            <a:endParaRPr lang="el-GR" dirty="0"/>
          </a:p>
        </p:txBody>
      </p:sp>
      <p:pic>
        <p:nvPicPr>
          <p:cNvPr id="1026" name="Picture 2" descr="C:\Users\Aggelos\Downloads\barrelShifter-BS external.drawio (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6"/>
          <a:stretch/>
        </p:blipFill>
        <p:spPr bwMode="auto">
          <a:xfrm>
            <a:off x="0" y="2157785"/>
            <a:ext cx="9144000" cy="328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274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6 (</a:t>
            </a:r>
            <a:r>
              <a:rPr lang="en-US" dirty="0"/>
              <a:t>Shift right</a:t>
            </a:r>
            <a:br>
              <a:rPr lang="en-US" dirty="0"/>
            </a:br>
            <a:r>
              <a:rPr lang="en-US" dirty="0" err="1"/>
              <a:t>NumbOfRead</a:t>
            </a:r>
            <a:r>
              <a:rPr lang="en-US" dirty="0"/>
              <a:t> != </a:t>
            </a:r>
            <a:r>
              <a:rPr lang="en-US" dirty="0" err="1"/>
              <a:t>NumOfWrite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95536" y="5798869"/>
            <a:ext cx="8748464" cy="11967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This case is the same with the last one except State doesn’t go to Extra Write State instead after all </a:t>
            </a:r>
            <a:r>
              <a:rPr lang="en-US" dirty="0" err="1" smtClean="0"/>
              <a:t>Txns</a:t>
            </a:r>
            <a:r>
              <a:rPr lang="en-US" dirty="0" smtClean="0"/>
              <a:t> are finished it returns to </a:t>
            </a:r>
            <a:r>
              <a:rPr lang="en-US" dirty="0" err="1" smtClean="0"/>
              <a:t>StartState</a:t>
            </a:r>
            <a:endParaRPr lang="el-G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412776"/>
            <a:ext cx="861060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100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7 (1 Read 2 Writes)</a:t>
            </a:r>
            <a:endParaRPr lang="el-G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263650"/>
            <a:ext cx="7829550" cy="433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Θέση περιεχομένου 2"/>
          <p:cNvSpPr>
            <a:spLocks noGrp="1"/>
          </p:cNvSpPr>
          <p:nvPr>
            <p:ph idx="1"/>
          </p:nvPr>
        </p:nvSpPr>
        <p:spPr>
          <a:xfrm>
            <a:off x="395536" y="5733256"/>
            <a:ext cx="8748464" cy="11967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In this case only one Date In causing 2 writes with the first happen in Start State and the second in Extra Write State before return back to Start State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9631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/>
          <a:lstStyle/>
          <a:p>
            <a:r>
              <a:rPr lang="en-US" dirty="0" smtClean="0"/>
              <a:t>Barrel Shifter implementation</a:t>
            </a:r>
            <a:endParaRPr lang="el-GR" dirty="0"/>
          </a:p>
        </p:txBody>
      </p:sp>
      <p:pic>
        <p:nvPicPr>
          <p:cNvPr id="2050" name="Picture 2" descr="C:\Users\Aggelos\Downloads\barrelShifter-BarrelShifter.drawi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4"/>
          <a:stretch/>
        </p:blipFill>
        <p:spPr bwMode="auto">
          <a:xfrm>
            <a:off x="0" y="1052736"/>
            <a:ext cx="9144000" cy="571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27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in Barrel Shifter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Command FIFO : </a:t>
            </a:r>
            <a:r>
              <a:rPr lang="en-US" sz="2400" dirty="0" smtClean="0"/>
              <a:t>keeps commands that come from CHI-Converter when it makes the first request of each </a:t>
            </a:r>
            <a:r>
              <a:rPr lang="en-US" sz="2400" dirty="0" err="1" smtClean="0"/>
              <a:t>chunck</a:t>
            </a:r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/>
              <a:t>Data FIFO :</a:t>
            </a:r>
            <a:r>
              <a:rPr lang="en-US" sz="2400" dirty="0" smtClean="0"/>
              <a:t> keeps the Data and error that come from CHI- Inbound Data channel</a:t>
            </a:r>
          </a:p>
          <a:p>
            <a:pPr marL="0" indent="0">
              <a:buNone/>
            </a:pPr>
            <a:r>
              <a:rPr lang="en-US" sz="2800" dirty="0" err="1" smtClean="0"/>
              <a:t>Crd</a:t>
            </a:r>
            <a:r>
              <a:rPr lang="en-US" sz="2800" dirty="0" smtClean="0"/>
              <a:t> Manager : </a:t>
            </a:r>
            <a:r>
              <a:rPr lang="en-US" sz="2400" dirty="0" smtClean="0"/>
              <a:t>counts and give </a:t>
            </a:r>
            <a:r>
              <a:rPr lang="en-US" sz="2400" dirty="0" err="1" smtClean="0"/>
              <a:t>Crds</a:t>
            </a:r>
            <a:r>
              <a:rPr lang="en-US" sz="2400" dirty="0" smtClean="0"/>
              <a:t> on inbound data channel</a:t>
            </a:r>
          </a:p>
          <a:p>
            <a:pPr marL="0" indent="0">
              <a:buNone/>
            </a:pPr>
            <a:r>
              <a:rPr lang="en-US" sz="2800" dirty="0" smtClean="0"/>
              <a:t>Create Shift : </a:t>
            </a:r>
            <a:r>
              <a:rPr lang="en-US" sz="2400" dirty="0" smtClean="0"/>
              <a:t>Create the appropriate shift for Data based on the </a:t>
            </a:r>
            <a:r>
              <a:rPr lang="en-US" sz="2400" dirty="0" err="1" smtClean="0"/>
              <a:t>Src</a:t>
            </a:r>
            <a:r>
              <a:rPr lang="en-US" sz="2400" dirty="0" smtClean="0"/>
              <a:t> and </a:t>
            </a:r>
            <a:r>
              <a:rPr lang="en-US" sz="2400" dirty="0" err="1" smtClean="0"/>
              <a:t>Dst</a:t>
            </a:r>
            <a:r>
              <a:rPr lang="en-US" sz="2400" dirty="0" smtClean="0"/>
              <a:t> </a:t>
            </a:r>
            <a:r>
              <a:rPr lang="en-US" sz="2400" dirty="0" err="1" smtClean="0"/>
              <a:t>Addr</a:t>
            </a:r>
            <a:r>
              <a:rPr lang="en-US" sz="2400" dirty="0" smtClean="0"/>
              <a:t> of Command</a:t>
            </a:r>
          </a:p>
          <a:p>
            <a:pPr marL="0" indent="0">
              <a:buNone/>
            </a:pPr>
            <a:r>
              <a:rPr lang="en-US" sz="2800" dirty="0" smtClean="0"/>
              <a:t>Shift Logic : </a:t>
            </a:r>
            <a:r>
              <a:rPr lang="en-US" sz="2400" dirty="0" smtClean="0"/>
              <a:t>Combinational logic that shifts Data based on shift</a:t>
            </a:r>
          </a:p>
          <a:p>
            <a:pPr marL="0" indent="0">
              <a:buNone/>
            </a:pPr>
            <a:r>
              <a:rPr lang="en-US" sz="2800" dirty="0" smtClean="0"/>
              <a:t>Enable Correct Bytes :</a:t>
            </a:r>
            <a:r>
              <a:rPr lang="en-US" sz="2400" dirty="0" smtClean="0"/>
              <a:t> creates BE field for Data out </a:t>
            </a:r>
          </a:p>
          <a:p>
            <a:pPr marL="0" indent="0">
              <a:buNone/>
            </a:pPr>
            <a:r>
              <a:rPr lang="en-US" sz="2600" dirty="0" smtClean="0"/>
              <a:t>Read-Write </a:t>
            </a:r>
            <a:r>
              <a:rPr lang="en-US" sz="2600" dirty="0" err="1" smtClean="0"/>
              <a:t>Req</a:t>
            </a:r>
            <a:r>
              <a:rPr lang="en-US" sz="2600" dirty="0" smtClean="0"/>
              <a:t> Bytes Counter : </a:t>
            </a:r>
            <a:r>
              <a:rPr lang="en-US" sz="2200" dirty="0" smtClean="0"/>
              <a:t>counts the Data that have been Read-Write for each command</a:t>
            </a:r>
          </a:p>
          <a:p>
            <a:pPr marL="0" indent="0">
              <a:buNone/>
            </a:pPr>
            <a:r>
              <a:rPr lang="en-US" sz="2600" dirty="0" smtClean="0"/>
              <a:t>FSM : Finite State machine 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414355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Combinational logic that shifts Data</a:t>
            </a:r>
            <a:endParaRPr lang="el-GR" dirty="0"/>
          </a:p>
        </p:txBody>
      </p:sp>
      <p:pic>
        <p:nvPicPr>
          <p:cNvPr id="2050" name="Picture 2" descr="C:\Users\Aggelos\Downloads\barrelShifter-Σελίδα-5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6647274" cy="469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77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of BS</a:t>
            </a:r>
            <a:endParaRPr lang="el-GR" dirty="0"/>
          </a:p>
        </p:txBody>
      </p:sp>
      <p:pic>
        <p:nvPicPr>
          <p:cNvPr id="3" name="Picture 2" descr="C:\Users\Aggelos\Downloads\barrelShifter-FSM BS.drawi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6"/>
          <a:stretch/>
        </p:blipFill>
        <p:spPr bwMode="auto">
          <a:xfrm>
            <a:off x="0" y="1189973"/>
            <a:ext cx="9144000" cy="519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09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ggelos\Downloads\barrelShifter-Σελίδα-7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4824536" cy="542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Τίτλος 1"/>
          <p:cNvSpPr txBox="1">
            <a:spLocks/>
          </p:cNvSpPr>
          <p:nvPr/>
        </p:nvSpPr>
        <p:spPr>
          <a:xfrm>
            <a:off x="609600" y="427038"/>
            <a:ext cx="8229600" cy="1057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Case 1</a:t>
            </a:r>
            <a:endParaRPr lang="el-GR" dirty="0"/>
          </a:p>
        </p:txBody>
      </p:sp>
      <p:sp>
        <p:nvSpPr>
          <p:cNvPr id="6" name="Ορθογώνιο 5"/>
          <p:cNvSpPr/>
          <p:nvPr/>
        </p:nvSpPr>
        <p:spPr>
          <a:xfrm>
            <a:off x="1006119" y="1844824"/>
            <a:ext cx="25740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all Read and Write Bytes are in one line 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74346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 </a:t>
            </a:r>
            <a:endParaRPr lang="el-GR" dirty="0"/>
          </a:p>
        </p:txBody>
      </p:sp>
      <p:pic>
        <p:nvPicPr>
          <p:cNvPr id="5122" name="Picture 2" descr="C:\Users\Aggelos\Downloads\barrelShifter-Σελίδα-7.drawio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68760"/>
            <a:ext cx="5040560" cy="541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Ορθογώνιο 4"/>
          <p:cNvSpPr/>
          <p:nvPr/>
        </p:nvSpPr>
        <p:spPr>
          <a:xfrm>
            <a:off x="1075712" y="1772816"/>
            <a:ext cx="1876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aligned Addresses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5847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</a:t>
            </a:r>
            <a:endParaRPr lang="el-GR" dirty="0"/>
          </a:p>
        </p:txBody>
      </p:sp>
      <p:pic>
        <p:nvPicPr>
          <p:cNvPr id="6146" name="Picture 2" descr="C:\Users\Aggelos\Downloads\barrelShifter-Σελίδα-7.drawio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0768"/>
            <a:ext cx="5112568" cy="53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Ορθογώνιο 3"/>
          <p:cNvSpPr/>
          <p:nvPr/>
        </p:nvSpPr>
        <p:spPr>
          <a:xfrm>
            <a:off x="539553" y="1916832"/>
            <a:ext cx="3096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Shift left </a:t>
            </a:r>
            <a:endParaRPr lang="en-US" dirty="0" smtClean="0"/>
          </a:p>
          <a:p>
            <a:r>
              <a:rPr lang="en-US" dirty="0" err="1" smtClean="0"/>
              <a:t>NumbOfRead</a:t>
            </a:r>
            <a:r>
              <a:rPr lang="en-US" dirty="0" smtClean="0"/>
              <a:t> </a:t>
            </a:r>
            <a:r>
              <a:rPr lang="en-US" dirty="0"/>
              <a:t>== </a:t>
            </a:r>
            <a:r>
              <a:rPr lang="en-US" dirty="0" err="1"/>
              <a:t>NumOfWrite</a:t>
            </a:r>
            <a:r>
              <a:rPr lang="en-US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14581995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440</Words>
  <Application>Microsoft Office PowerPoint</Application>
  <PresentationFormat>Προβολή στην οθόνη (4:3)</PresentationFormat>
  <Paragraphs>48</Paragraphs>
  <Slides>21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2" baseType="lpstr">
      <vt:lpstr>Θέμα του Office</vt:lpstr>
      <vt:lpstr>Barrel Shifter</vt:lpstr>
      <vt:lpstr>Barrel Shifter</vt:lpstr>
      <vt:lpstr>Barrel Shifter implementation</vt:lpstr>
      <vt:lpstr>Blocks in Barrel Shifter</vt:lpstr>
      <vt:lpstr>Combinational logic that shifts Data</vt:lpstr>
      <vt:lpstr>FSM of BS</vt:lpstr>
      <vt:lpstr>Παρουσίαση του PowerPoint</vt:lpstr>
      <vt:lpstr>Case 2 </vt:lpstr>
      <vt:lpstr>Case 3</vt:lpstr>
      <vt:lpstr>Case 4</vt:lpstr>
      <vt:lpstr>Case 5</vt:lpstr>
      <vt:lpstr>Case 6</vt:lpstr>
      <vt:lpstr>Case 7</vt:lpstr>
      <vt:lpstr>Test Barrel Shifter</vt:lpstr>
      <vt:lpstr>Case 1 (all of Read and Write Data of transfer are in one line respectively )</vt:lpstr>
      <vt:lpstr>Case 2 (Aligned Transfer)</vt:lpstr>
      <vt:lpstr>Case 3 (Shift left  NumbOfRead == NumOfWrite )</vt:lpstr>
      <vt:lpstr>Case 4 (Shift left  NumbOfRead != NumOfWrite )</vt:lpstr>
      <vt:lpstr>Case 5 (Shift right NumbOfRead == NumOfWrite )</vt:lpstr>
      <vt:lpstr>Case 6 (Shift right NumbOfRead != NumOfWrite )</vt:lpstr>
      <vt:lpstr>Case 7 (1 Read 2 Writes)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Barrel Shifter</dc:title>
  <dc:creator>Aggelos</dc:creator>
  <cp:lastModifiedBy>Aggelos</cp:lastModifiedBy>
  <cp:revision>19</cp:revision>
  <dcterms:created xsi:type="dcterms:W3CDTF">2022-12-09T14:40:09Z</dcterms:created>
  <dcterms:modified xsi:type="dcterms:W3CDTF">2022-12-20T15:41:43Z</dcterms:modified>
</cp:coreProperties>
</file>