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CHI-DMA</a:t>
            </a:r>
            <a:endParaRPr lang="el-GR" dirty="0"/>
          </a:p>
        </p:txBody>
      </p:sp>
      <p:sp>
        <p:nvSpPr>
          <p:cNvPr id="6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Both Aligned and Misaligned  Addresses Version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07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Phase 2(2Read-1Write) </a:t>
            </a: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683568" y="5805264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Latency (until </a:t>
            </a:r>
            <a:r>
              <a:rPr lang="en-US" sz="2000" dirty="0" err="1"/>
              <a:t>DataOut</a:t>
            </a:r>
            <a:r>
              <a:rPr lang="en-US" sz="2000" dirty="0"/>
              <a:t>): </a:t>
            </a:r>
            <a:r>
              <a:rPr lang="en-US" sz="2000" dirty="0" smtClean="0"/>
              <a:t>680 </a:t>
            </a:r>
            <a:r>
              <a:rPr lang="en-US" sz="2000" dirty="0"/>
              <a:t>ns </a:t>
            </a:r>
            <a:r>
              <a:rPr lang="en-US" sz="2000" dirty="0" smtClean="0"/>
              <a:t>(one more cycle because 2 Reads)</a:t>
            </a:r>
          </a:p>
          <a:p>
            <a:r>
              <a:rPr lang="en-US" sz="2000" dirty="0"/>
              <a:t>Latency (until Request): 120 ns (3 cycles</a:t>
            </a:r>
            <a:r>
              <a:rPr lang="en-US" sz="2000" dirty="0" smtClean="0"/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6" y="1178099"/>
            <a:ext cx="8031483" cy="448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26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Phase 3(1Read-2Write) </a:t>
            </a: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179512" y="581966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Latency (until </a:t>
            </a:r>
            <a:r>
              <a:rPr lang="en-US" sz="2000" dirty="0" err="1"/>
              <a:t>DataOut</a:t>
            </a:r>
            <a:r>
              <a:rPr lang="en-US" sz="2000" dirty="0"/>
              <a:t>): </a:t>
            </a:r>
            <a:r>
              <a:rPr lang="en-US" sz="2000" dirty="0" smtClean="0"/>
              <a:t>640 + 40 </a:t>
            </a:r>
            <a:r>
              <a:rPr lang="en-US" sz="2000" dirty="0"/>
              <a:t>ns </a:t>
            </a:r>
            <a:r>
              <a:rPr lang="en-US" sz="2000" dirty="0" smtClean="0"/>
              <a:t>(one more cycle because 2 Writes)</a:t>
            </a:r>
          </a:p>
          <a:p>
            <a:r>
              <a:rPr lang="en-US" sz="2000" dirty="0"/>
              <a:t>Latency (until Request): 120 ns (3 cycles</a:t>
            </a:r>
            <a:r>
              <a:rPr lang="en-US" sz="2000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1" y="1142658"/>
            <a:ext cx="8208912" cy="46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98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Phase 4 (One Large Trans)</a:t>
            </a: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755576" y="5733256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Latency (until </a:t>
            </a:r>
            <a:r>
              <a:rPr lang="en-US" dirty="0" err="1"/>
              <a:t>DataOut</a:t>
            </a:r>
            <a:r>
              <a:rPr lang="en-US" dirty="0"/>
              <a:t>): 640 + 40 ns (one more cycle because 2 </a:t>
            </a:r>
            <a:r>
              <a:rPr lang="en-US" dirty="0" smtClean="0"/>
              <a:t>Reads for a Write)</a:t>
            </a:r>
            <a:endParaRPr lang="en-US" dirty="0"/>
          </a:p>
          <a:p>
            <a:r>
              <a:rPr lang="en-US" dirty="0" smtClean="0"/>
              <a:t>Throughput: max because Requesting every cycle 512 bit/2cycles = 512/(40*2) = 6.4 bit/ns =6400000000bit/s =745 MB/s. Data out Throughput not max because of bad scheduling.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60475"/>
            <a:ext cx="883285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8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Phase 5(many single </a:t>
            </a:r>
            <a:r>
              <a:rPr lang="en-US" dirty="0" err="1" smtClean="0"/>
              <a:t>Txn</a:t>
            </a:r>
            <a:r>
              <a:rPr lang="en-US" dirty="0" smtClean="0"/>
              <a:t> Trans)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Latency.</a:t>
            </a:r>
          </a:p>
          <a:p>
            <a:pPr marL="0" indent="0">
              <a:buNone/>
            </a:pPr>
            <a:r>
              <a:rPr lang="en-US" dirty="0" smtClean="0"/>
              <a:t>Throughput here is not max because there are many small transfers and scheduler cant schedule a full chunk. Also Completer stops Scheduler from Reading BRAM to update the status and for this reason CHI–Converter has not enough commands to Request on every cycle . Throughput is : 16*512/1880 bit/ns = 4.36bit/ns = 532 MB/s</a:t>
            </a:r>
            <a:endParaRPr lang="el-G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78632"/>
            <a:ext cx="725805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81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Phase 6(many misaligned small Trans)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368425"/>
            <a:ext cx="762635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489574"/>
            <a:ext cx="8579296" cy="13684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Same Latency.</a:t>
            </a:r>
          </a:p>
          <a:p>
            <a:pPr marL="0" indent="0">
              <a:buNone/>
            </a:pPr>
            <a:r>
              <a:rPr lang="en-US" dirty="0" smtClean="0"/>
              <a:t>Throughput better than last case but not max because of small Trans. Throughput is better because many 1-2  or 2-1 Read/Write </a:t>
            </a:r>
            <a:r>
              <a:rPr lang="en-US" dirty="0" err="1" smtClean="0"/>
              <a:t>txns</a:t>
            </a:r>
            <a:r>
              <a:rPr lang="en-US" dirty="0" smtClean="0"/>
              <a:t> for each Trans so more requests. Throughput of </a:t>
            </a:r>
            <a:r>
              <a:rPr lang="en-US" dirty="0" err="1" smtClean="0"/>
              <a:t>usefull</a:t>
            </a:r>
            <a:r>
              <a:rPr lang="en-US" dirty="0" smtClean="0"/>
              <a:t> bits are worse because of misaligned trans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149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7 (many Large Transfers)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534024"/>
            <a:ext cx="8686800" cy="11353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Latency </a:t>
            </a:r>
            <a:r>
              <a:rPr lang="en-US" dirty="0" err="1" smtClean="0"/>
              <a:t>DataOut</a:t>
            </a:r>
            <a:r>
              <a:rPr lang="en-US" dirty="0" smtClean="0"/>
              <a:t> 720 because starts with a write </a:t>
            </a:r>
            <a:r>
              <a:rPr lang="en-US" dirty="0" err="1" smtClean="0"/>
              <a:t>Req</a:t>
            </a:r>
            <a:r>
              <a:rPr lang="en-US" dirty="0" smtClean="0"/>
              <a:t> and needs 2 Reads to send Data. Throughput </a:t>
            </a:r>
            <a:r>
              <a:rPr lang="en-US" dirty="0" err="1" smtClean="0"/>
              <a:t>DataOut</a:t>
            </a:r>
            <a:r>
              <a:rPr lang="en-US" dirty="0" smtClean="0"/>
              <a:t> not max because bad scheduling (when BS start State there is a gap on </a:t>
            </a:r>
            <a:r>
              <a:rPr lang="en-US" dirty="0" err="1" smtClean="0"/>
              <a:t>DataOut</a:t>
            </a:r>
            <a:r>
              <a:rPr lang="en-US" dirty="0" smtClean="0"/>
              <a:t>). The gap on Request is because scheduler cant </a:t>
            </a:r>
            <a:r>
              <a:rPr lang="en-US" dirty="0" err="1" smtClean="0"/>
              <a:t>WriteBack</a:t>
            </a:r>
            <a:r>
              <a:rPr lang="en-US" dirty="0" smtClean="0"/>
              <a:t> the pointer because CPU is writing BRAM continuously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3975"/>
            <a:ext cx="71628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30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8 (some random Transfers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219200"/>
            <a:ext cx="68262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609015"/>
            <a:ext cx="8686800" cy="1135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Latency </a:t>
            </a:r>
            <a:r>
              <a:rPr lang="en-US" dirty="0" err="1" smtClean="0"/>
              <a:t>DataOut</a:t>
            </a:r>
            <a:r>
              <a:rPr lang="en-US" dirty="0" smtClean="0"/>
              <a:t> 640 (same). Throughput </a:t>
            </a:r>
            <a:r>
              <a:rPr lang="en-US" dirty="0" err="1" smtClean="0"/>
              <a:t>DataOut</a:t>
            </a:r>
            <a:r>
              <a:rPr lang="en-US" dirty="0" smtClean="0"/>
              <a:t> not max because bad scheduling and misaligned transfers. Throughput Request FULL.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7649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BS-CHI-</a:t>
            </a:r>
            <a:r>
              <a:rPr lang="en-US" dirty="0" err="1" smtClean="0"/>
              <a:t>Conv</a:t>
            </a:r>
            <a:endParaRPr lang="el-GR" dirty="0"/>
          </a:p>
        </p:txBody>
      </p:sp>
      <p:pic>
        <p:nvPicPr>
          <p:cNvPr id="1027" name="Picture 3" descr="C:\Users\Aggelos\Downloads\barrelShifter-Σελίδα-9.drawio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/>
          <a:stretch/>
        </p:blipFill>
        <p:spPr bwMode="auto">
          <a:xfrm>
            <a:off x="107504" y="1856078"/>
            <a:ext cx="9036496" cy="341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l-GR" dirty="0"/>
          </a:p>
        </p:txBody>
      </p:sp>
      <p:pic>
        <p:nvPicPr>
          <p:cNvPr id="1026" name="Picture 2" descr="C:\Users\Aggelos\Downloads\FULLSystemAligned-Σελίδα-6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571729" cy="34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CPU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 that inserts Transfers in DMA :</a:t>
            </a:r>
          </a:p>
          <a:p>
            <a:pPr marL="0" indent="0">
              <a:buNone/>
            </a:pPr>
            <a:r>
              <a:rPr lang="en-US" sz="2800" dirty="0" smtClean="0"/>
              <a:t>Inputs:</a:t>
            </a:r>
          </a:p>
          <a:p>
            <a:r>
              <a:rPr lang="en-US" sz="2400" dirty="0" err="1" smtClean="0"/>
              <a:t>PhaseIn</a:t>
            </a:r>
            <a:r>
              <a:rPr lang="en-US" sz="2400" dirty="0" smtClean="0"/>
              <a:t>     :  Determines the operation mode of CPU</a:t>
            </a:r>
          </a:p>
          <a:p>
            <a:r>
              <a:rPr lang="en-US" sz="2400" dirty="0" err="1" smtClean="0"/>
              <a:t>NewPhase</a:t>
            </a:r>
            <a:r>
              <a:rPr lang="en-US" sz="2400" dirty="0" smtClean="0"/>
              <a:t>:  Valid for </a:t>
            </a:r>
            <a:r>
              <a:rPr lang="en-US" sz="2400" dirty="0" err="1" smtClean="0"/>
              <a:t>PhaseIn</a:t>
            </a:r>
            <a:r>
              <a:rPr lang="en-US" sz="2400" dirty="0" smtClean="0"/>
              <a:t> ( changes the phase)</a:t>
            </a:r>
          </a:p>
          <a:p>
            <a:r>
              <a:rPr lang="en-US" sz="2400" dirty="0" err="1" smtClean="0"/>
              <a:t>BRAMData</a:t>
            </a:r>
            <a:r>
              <a:rPr lang="en-US" sz="2400" dirty="0" smtClean="0"/>
              <a:t>: Read Data from BRAM’s Descriptor</a:t>
            </a:r>
          </a:p>
          <a:p>
            <a:pPr marL="0" indent="0">
              <a:buNone/>
            </a:pPr>
            <a:r>
              <a:rPr lang="en-US" sz="2800" dirty="0" smtClean="0"/>
              <a:t>Outputs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weA</a:t>
            </a:r>
            <a:r>
              <a:rPr lang="en-US" sz="2400" dirty="0" smtClean="0"/>
              <a:t>   : WE for port A of BRAM</a:t>
            </a:r>
          </a:p>
          <a:p>
            <a:r>
              <a:rPr lang="en-US" sz="2400" dirty="0" err="1" smtClean="0"/>
              <a:t>addrA</a:t>
            </a:r>
            <a:r>
              <a:rPr lang="en-US" sz="2400" dirty="0" smtClean="0"/>
              <a:t>: Address of Descriptor in BRAM</a:t>
            </a:r>
          </a:p>
          <a:p>
            <a:r>
              <a:rPr lang="en-US" sz="2400" dirty="0" err="1" smtClean="0"/>
              <a:t>dinA</a:t>
            </a:r>
            <a:r>
              <a:rPr lang="en-US" sz="2400" dirty="0" smtClean="0"/>
              <a:t>   : Data to be written in BRAM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92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CPU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Phases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Insert a small Transfer in DMA (one CHI-Read and Write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Insert a small </a:t>
            </a:r>
            <a:r>
              <a:rPr lang="en-US" sz="2400" dirty="0" smtClean="0"/>
              <a:t>misaligned Transfer </a:t>
            </a:r>
            <a:r>
              <a:rPr lang="en-US" sz="2400" dirty="0"/>
              <a:t>in DMA </a:t>
            </a:r>
            <a:r>
              <a:rPr lang="en-US" sz="2400" dirty="0" smtClean="0"/>
              <a:t>(2 CHI-Read </a:t>
            </a:r>
            <a:r>
              <a:rPr lang="en-US" sz="2400" dirty="0"/>
              <a:t>and </a:t>
            </a:r>
            <a:r>
              <a:rPr lang="en-US" sz="2400" dirty="0" smtClean="0"/>
              <a:t>1 Write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Insert a small misaligned Transfer in DMA </a:t>
            </a:r>
            <a:r>
              <a:rPr lang="en-US" sz="2400" dirty="0" smtClean="0"/>
              <a:t>(1 </a:t>
            </a:r>
            <a:r>
              <a:rPr lang="en-US" sz="2400" dirty="0"/>
              <a:t>CHI-Read and </a:t>
            </a:r>
            <a:r>
              <a:rPr lang="en-US" sz="2400" dirty="0" smtClean="0"/>
              <a:t>2 </a:t>
            </a:r>
            <a:r>
              <a:rPr lang="en-US" sz="2400" dirty="0"/>
              <a:t>Write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Insert a large Transfer in DMA (many CHI-Reads and Writes)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Insert many(250) small Transfers (one CHI-Read and Write each)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Insert many(250) small misaligned </a:t>
            </a:r>
            <a:r>
              <a:rPr lang="en-US" sz="2400" dirty="0" smtClean="0"/>
              <a:t>Transfers (1 or 2 CHI-Read </a:t>
            </a:r>
            <a:r>
              <a:rPr lang="en-US" sz="2400" dirty="0"/>
              <a:t>and </a:t>
            </a:r>
            <a:r>
              <a:rPr lang="en-US" sz="2400" dirty="0" smtClean="0"/>
              <a:t>1 or 2 CHI-Write </a:t>
            </a:r>
            <a:r>
              <a:rPr lang="en-US" sz="2400" dirty="0"/>
              <a:t>each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Insert many large (15)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Insert a random combination of Large and small Transfers in DMA with a random time delay between insertions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Insert in DMA a lot of(450) completely random size Transfers in random </a:t>
            </a:r>
            <a:r>
              <a:rPr lang="en-US" sz="2400" dirty="0" err="1" smtClean="0"/>
              <a:t>Desc</a:t>
            </a:r>
            <a:r>
              <a:rPr lang="en-US" sz="2400" dirty="0" smtClean="0"/>
              <a:t> Addresses with random insertion delay</a:t>
            </a:r>
          </a:p>
          <a:p>
            <a:pPr marL="514350" indent="-514350">
              <a:buFont typeface="+mj-lt"/>
              <a:buAutoNum type="arabicPeriod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71126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</a:t>
            </a:r>
            <a:r>
              <a:rPr lang="en-US" dirty="0" err="1" smtClean="0"/>
              <a:t>Responser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Module that responds to every CHI-Request of DMA. </a:t>
            </a:r>
          </a:p>
          <a:p>
            <a:pPr marL="0" indent="0">
              <a:buNone/>
            </a:pPr>
            <a:r>
              <a:rPr lang="en-US" dirty="0" smtClean="0"/>
              <a:t>Inputs-Outputs : only CHI-Channels</a:t>
            </a:r>
          </a:p>
        </p:txBody>
      </p:sp>
      <p:pic>
        <p:nvPicPr>
          <p:cNvPr id="2050" name="Picture 2" descr="C:\Users\Aggelos\Downloads\CHI-DMA-flow-Σελίδα-6.drawio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3477676" cy="35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ρθογώνιο 3"/>
          <p:cNvSpPr/>
          <p:nvPr/>
        </p:nvSpPr>
        <p:spPr>
          <a:xfrm>
            <a:off x="521788" y="2996952"/>
            <a:ext cx="417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(CHI-Channel : FLITPEND,FLITV,FLIT,LCRDV)</a:t>
            </a:r>
            <a:endParaRPr lang="el-GR" dirty="0"/>
          </a:p>
        </p:txBody>
      </p:sp>
      <p:sp>
        <p:nvSpPr>
          <p:cNvPr id="6" name="Θέση περιεχομένου 2"/>
          <p:cNvSpPr txBox="1">
            <a:spLocks/>
          </p:cNvSpPr>
          <p:nvPr/>
        </p:nvSpPr>
        <p:spPr>
          <a:xfrm>
            <a:off x="251520" y="3933056"/>
            <a:ext cx="4928964" cy="2664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CHI-</a:t>
            </a:r>
            <a:r>
              <a:rPr lang="en-US" dirty="0" err="1" smtClean="0"/>
              <a:t>Responser</a:t>
            </a:r>
            <a:r>
              <a:rPr lang="en-US" dirty="0" smtClean="0"/>
              <a:t> answers every CHI Request 11 cycles after the request received and there are enough </a:t>
            </a:r>
            <a:r>
              <a:rPr lang="en-US" dirty="0" err="1" smtClean="0"/>
              <a:t>Crds</a:t>
            </a:r>
            <a:r>
              <a:rPr lang="en-US" dirty="0" smtClean="0"/>
              <a:t>. Also it gives infinite </a:t>
            </a:r>
            <a:r>
              <a:rPr lang="en-US" dirty="0" err="1" smtClean="0"/>
              <a:t>Crds</a:t>
            </a:r>
            <a:r>
              <a:rPr lang="en-US" dirty="0" smtClean="0"/>
              <a:t> to DMA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System</a:t>
            </a:r>
            <a:endParaRPr lang="el-GR" dirty="0"/>
          </a:p>
        </p:txBody>
      </p:sp>
      <p:pic>
        <p:nvPicPr>
          <p:cNvPr id="1027" name="Picture 3" descr="C:\Users\Aggelos\Downloads\FULLSystemAligned-DMA_MISALIGNED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3488"/>
            <a:ext cx="9144000" cy="48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Full System</a:t>
            </a:r>
            <a:endParaRPr lang="el-GR" dirty="0"/>
          </a:p>
        </p:txBody>
      </p:sp>
      <p:pic>
        <p:nvPicPr>
          <p:cNvPr id="4099" name="Picture 3" descr="C:\Users\Aggelos\Downloads\FULLSystemAligned-Σελίδα-4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096284" cy="523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Full System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testing of the full system is divided </a:t>
            </a:r>
            <a:r>
              <a:rPr lang="en-US" dirty="0"/>
              <a:t>into </a:t>
            </a:r>
            <a:r>
              <a:rPr lang="en-US" dirty="0" smtClean="0"/>
              <a:t>2 parts : </a:t>
            </a:r>
          </a:p>
          <a:p>
            <a:pPr marL="0" indent="0">
              <a:buNone/>
            </a:pP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part : </a:t>
            </a:r>
            <a:r>
              <a:rPr lang="en-US" sz="2400" dirty="0"/>
              <a:t>store every Transfer is inserted in a </a:t>
            </a:r>
            <a:r>
              <a:rPr lang="en-US" sz="2400" dirty="0" err="1" smtClean="0"/>
              <a:t>TestVectorBRAM</a:t>
            </a:r>
            <a:r>
              <a:rPr lang="en-US" sz="2400" dirty="0" smtClean="0"/>
              <a:t> </a:t>
            </a:r>
            <a:r>
              <a:rPr lang="en-US" sz="2400" dirty="0"/>
              <a:t>and every time a command is scheduled check if </a:t>
            </a:r>
            <a:r>
              <a:rPr lang="en-US" sz="2400" dirty="0" smtClean="0"/>
              <a:t>its fields are correct based to the corresponding inserted Transfer.</a:t>
            </a:r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part :</a:t>
            </a:r>
            <a:r>
              <a:rPr lang="en-US" sz="2400" dirty="0" smtClean="0"/>
              <a:t>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in FIFOs every scheduled command and CHI-transaction which sent on any channel and when all FIFOs are non-Empty check if the first element of every FIFO satisfies the appropriate requirements of CHI and transactions are correct based to the command . 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5378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Phase 1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719822"/>
            <a:ext cx="8229600" cy="10215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Clk</a:t>
            </a:r>
            <a:r>
              <a:rPr lang="en-US" dirty="0" smtClean="0"/>
              <a:t>                                    : 40    ns</a:t>
            </a:r>
          </a:p>
          <a:p>
            <a:pPr marL="0" indent="0">
              <a:buNone/>
            </a:pPr>
            <a:r>
              <a:rPr lang="en-US" dirty="0" smtClean="0"/>
              <a:t>Latency (until </a:t>
            </a:r>
            <a:r>
              <a:rPr lang="en-US" dirty="0" err="1" smtClean="0"/>
              <a:t>DataOut</a:t>
            </a:r>
            <a:r>
              <a:rPr lang="en-US" dirty="0" smtClean="0"/>
              <a:t>): 640 ns </a:t>
            </a:r>
          </a:p>
          <a:p>
            <a:pPr marL="0" indent="0">
              <a:buNone/>
            </a:pPr>
            <a:r>
              <a:rPr lang="en-US" dirty="0"/>
              <a:t>Latency (until </a:t>
            </a:r>
            <a:r>
              <a:rPr lang="en-US" dirty="0" smtClean="0"/>
              <a:t>Request): 120 ns (3 cycles)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95146" cy="452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76167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695</Words>
  <Application>Microsoft Office PowerPoint</Application>
  <PresentationFormat>Προβολή στην οθόνη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Θέμα του Office</vt:lpstr>
      <vt:lpstr>CHI-DMA</vt:lpstr>
      <vt:lpstr>DMA</vt:lpstr>
      <vt:lpstr>Pseudo CPU</vt:lpstr>
      <vt:lpstr>Pseudo CPU</vt:lpstr>
      <vt:lpstr>CHI-Responser</vt:lpstr>
      <vt:lpstr>FULL System</vt:lpstr>
      <vt:lpstr>Test Full System</vt:lpstr>
      <vt:lpstr>Test Full System </vt:lpstr>
      <vt:lpstr>Results: Phase 1 </vt:lpstr>
      <vt:lpstr>Results: Phase 2(2Read-1Write) </vt:lpstr>
      <vt:lpstr>Results: Phase 3(1Read-2Write) </vt:lpstr>
      <vt:lpstr>Results: Phase 4 (One Large Trans)</vt:lpstr>
      <vt:lpstr>Results: Phase 5(many single Txn Trans)</vt:lpstr>
      <vt:lpstr>Results Phase 6(many misaligned small Trans)</vt:lpstr>
      <vt:lpstr>Phase 7 (many Large Transfers)</vt:lpstr>
      <vt:lpstr>Phase 8 (some random Transfers)</vt:lpstr>
      <vt:lpstr>BS-CHI-Conv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CHI-DMA</dc:title>
  <dc:creator>Aggelos</dc:creator>
  <cp:lastModifiedBy>Aggelos</cp:lastModifiedBy>
  <cp:revision>14</cp:revision>
  <dcterms:created xsi:type="dcterms:W3CDTF">2022-12-14T09:45:34Z</dcterms:created>
  <dcterms:modified xsi:type="dcterms:W3CDTF">2022-12-20T15:44:28Z</dcterms:modified>
</cp:coreProperties>
</file>