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9/12/2022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9/12/2022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9/12/2022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9/12/2022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9/12/2022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9/12/2022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9/12/2022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9/12/2022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9/12/2022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9/12/2022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9/12/2022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53615-BFDE-46DE-814C-47EC6EF6D371}" type="datetimeFigureOut">
              <a:rPr lang="el-GR" smtClean="0"/>
              <a:t>9/12/2022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Barrel Shifter</a:t>
            </a:r>
            <a:endParaRPr lang="el-GR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2320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5</a:t>
            </a:r>
            <a:endParaRPr lang="el-GR" dirty="0"/>
          </a:p>
        </p:txBody>
      </p:sp>
      <p:pic>
        <p:nvPicPr>
          <p:cNvPr id="8194" name="Picture 2" descr="C:\Users\Aggelos\Downloads\barrelShifter-Σελίδα-7.drawio (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17897"/>
            <a:ext cx="4896544" cy="531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Ορθογώνιο 4"/>
          <p:cNvSpPr/>
          <p:nvPr/>
        </p:nvSpPr>
        <p:spPr>
          <a:xfrm>
            <a:off x="539553" y="1916832"/>
            <a:ext cx="3096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Shift r</a:t>
            </a:r>
            <a:r>
              <a:rPr lang="en-US" dirty="0" smtClean="0"/>
              <a:t>ight</a:t>
            </a:r>
          </a:p>
          <a:p>
            <a:r>
              <a:rPr lang="en-US" dirty="0" err="1" smtClean="0"/>
              <a:t>NumbOfRead</a:t>
            </a:r>
            <a:r>
              <a:rPr lang="en-US" dirty="0" smtClean="0"/>
              <a:t> == </a:t>
            </a:r>
            <a:r>
              <a:rPr lang="en-US" dirty="0" err="1"/>
              <a:t>NumOfWrite</a:t>
            </a:r>
            <a:r>
              <a:rPr lang="en-US" dirty="0"/>
              <a:t>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90434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6</a:t>
            </a:r>
            <a:endParaRPr lang="el-GR" dirty="0"/>
          </a:p>
        </p:txBody>
      </p:sp>
      <p:pic>
        <p:nvPicPr>
          <p:cNvPr id="9218" name="Picture 2" descr="C:\Users\Aggelos\Downloads\barrelShifter-Σελίδα-7.drawio (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31960"/>
            <a:ext cx="5904656" cy="537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Ορθογώνιο 4"/>
          <p:cNvSpPr/>
          <p:nvPr/>
        </p:nvSpPr>
        <p:spPr>
          <a:xfrm>
            <a:off x="539553" y="1916832"/>
            <a:ext cx="3096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Shift r</a:t>
            </a:r>
            <a:r>
              <a:rPr lang="en-US" dirty="0" smtClean="0"/>
              <a:t>ight</a:t>
            </a:r>
          </a:p>
          <a:p>
            <a:r>
              <a:rPr lang="en-US" dirty="0" err="1" smtClean="0"/>
              <a:t>NumbOfRead</a:t>
            </a:r>
            <a:r>
              <a:rPr lang="en-US" dirty="0" smtClean="0"/>
              <a:t> != </a:t>
            </a:r>
            <a:r>
              <a:rPr lang="en-US" dirty="0" err="1"/>
              <a:t>NumOfWrite</a:t>
            </a:r>
            <a:r>
              <a:rPr lang="en-US" dirty="0"/>
              <a:t>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27763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7</a:t>
            </a:r>
            <a:endParaRPr lang="el-GR" dirty="0"/>
          </a:p>
        </p:txBody>
      </p:sp>
      <p:pic>
        <p:nvPicPr>
          <p:cNvPr id="10242" name="Picture 2" descr="C:\Users\Aggelos\Downloads\barrelShifter-Σελίδα-7.drawio (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21691"/>
            <a:ext cx="5688632" cy="537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Ορθογώνιο 4"/>
          <p:cNvSpPr/>
          <p:nvPr/>
        </p:nvSpPr>
        <p:spPr>
          <a:xfrm>
            <a:off x="539553" y="1916832"/>
            <a:ext cx="3096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 Read 2 Writes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7412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/>
          <a:lstStyle/>
          <a:p>
            <a:r>
              <a:rPr lang="en-US" dirty="0" smtClean="0"/>
              <a:t>Barrel Shifter implementation</a:t>
            </a:r>
            <a:endParaRPr lang="el-GR" dirty="0"/>
          </a:p>
        </p:txBody>
      </p:sp>
      <p:pic>
        <p:nvPicPr>
          <p:cNvPr id="1026" name="Picture 2" descr="C:\Users\Aggelos\Downloads\barrelShifter-Σελίδα-1.drawio (1)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4" b="2373"/>
          <a:stretch/>
        </p:blipFill>
        <p:spPr bwMode="auto">
          <a:xfrm>
            <a:off x="179511" y="980728"/>
            <a:ext cx="8640469" cy="577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27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 in Barrel Shifter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Command FIFO : </a:t>
            </a:r>
            <a:r>
              <a:rPr lang="en-US" sz="2400" dirty="0" smtClean="0"/>
              <a:t>keeps commands that come from CHI-Converter when it makes the first request of each </a:t>
            </a:r>
            <a:r>
              <a:rPr lang="en-US" sz="2400" dirty="0" err="1" smtClean="0"/>
              <a:t>chunck</a:t>
            </a:r>
            <a:endParaRPr lang="en-US" sz="2400" dirty="0" smtClean="0"/>
          </a:p>
          <a:p>
            <a:pPr marL="0" indent="0">
              <a:buNone/>
            </a:pPr>
            <a:r>
              <a:rPr lang="en-US" sz="2800" dirty="0" smtClean="0"/>
              <a:t>Data FIFO :</a:t>
            </a:r>
            <a:r>
              <a:rPr lang="en-US" sz="2400" dirty="0" smtClean="0"/>
              <a:t> keeps the Data and error that come from CHI- Inbound Data channel</a:t>
            </a:r>
          </a:p>
          <a:p>
            <a:pPr marL="0" indent="0">
              <a:buNone/>
            </a:pPr>
            <a:r>
              <a:rPr lang="en-US" sz="2800" dirty="0" err="1" smtClean="0"/>
              <a:t>Crd</a:t>
            </a:r>
            <a:r>
              <a:rPr lang="en-US" sz="2800" dirty="0" smtClean="0"/>
              <a:t> Manager : </a:t>
            </a:r>
            <a:r>
              <a:rPr lang="en-US" sz="2400" dirty="0" smtClean="0"/>
              <a:t>counts and give </a:t>
            </a:r>
            <a:r>
              <a:rPr lang="en-US" sz="2400" dirty="0" err="1" smtClean="0"/>
              <a:t>Crds</a:t>
            </a:r>
            <a:r>
              <a:rPr lang="en-US" sz="2400" dirty="0" smtClean="0"/>
              <a:t> on inbound data channel</a:t>
            </a:r>
          </a:p>
          <a:p>
            <a:pPr marL="0" indent="0">
              <a:buNone/>
            </a:pPr>
            <a:r>
              <a:rPr lang="en-US" sz="2800" dirty="0" smtClean="0"/>
              <a:t>Create Shift : </a:t>
            </a:r>
            <a:r>
              <a:rPr lang="en-US" sz="2400" dirty="0" smtClean="0"/>
              <a:t>Create the appropriate shift for Data based on the </a:t>
            </a:r>
            <a:r>
              <a:rPr lang="en-US" sz="2400" dirty="0" err="1" smtClean="0"/>
              <a:t>Src</a:t>
            </a:r>
            <a:r>
              <a:rPr lang="en-US" sz="2400" dirty="0" smtClean="0"/>
              <a:t> and </a:t>
            </a:r>
            <a:r>
              <a:rPr lang="en-US" sz="2400" dirty="0" err="1" smtClean="0"/>
              <a:t>Dst</a:t>
            </a:r>
            <a:r>
              <a:rPr lang="en-US" sz="2400" dirty="0" smtClean="0"/>
              <a:t> </a:t>
            </a:r>
            <a:r>
              <a:rPr lang="en-US" sz="2400" dirty="0" err="1" smtClean="0"/>
              <a:t>Addr</a:t>
            </a:r>
            <a:r>
              <a:rPr lang="en-US" sz="2400" dirty="0" smtClean="0"/>
              <a:t> of Command</a:t>
            </a:r>
          </a:p>
          <a:p>
            <a:pPr marL="0" indent="0">
              <a:buNone/>
            </a:pPr>
            <a:r>
              <a:rPr lang="en-US" sz="2800" dirty="0" smtClean="0"/>
              <a:t>Shift Logic : </a:t>
            </a:r>
            <a:r>
              <a:rPr lang="en-US" sz="2400" dirty="0" smtClean="0"/>
              <a:t>Combinational logic that shifts Data based on shift</a:t>
            </a:r>
          </a:p>
          <a:p>
            <a:pPr marL="0" indent="0">
              <a:buNone/>
            </a:pPr>
            <a:r>
              <a:rPr lang="en-US" sz="2800" dirty="0" smtClean="0"/>
              <a:t>Enable Correct Bytes :</a:t>
            </a:r>
            <a:r>
              <a:rPr lang="en-US" sz="2400" dirty="0" smtClean="0"/>
              <a:t> creates BE field for Data out </a:t>
            </a:r>
          </a:p>
          <a:p>
            <a:pPr marL="0" indent="0">
              <a:buNone/>
            </a:pPr>
            <a:r>
              <a:rPr lang="en-US" sz="2600" dirty="0" smtClean="0"/>
              <a:t>Read-Write </a:t>
            </a:r>
            <a:r>
              <a:rPr lang="en-US" sz="2600" dirty="0" err="1" smtClean="0"/>
              <a:t>Req</a:t>
            </a:r>
            <a:r>
              <a:rPr lang="en-US" sz="2600" dirty="0" smtClean="0"/>
              <a:t> Bytes Counter : </a:t>
            </a:r>
            <a:r>
              <a:rPr lang="en-US" sz="2200" dirty="0" smtClean="0"/>
              <a:t>counts the Data that have been Read-Write for each command</a:t>
            </a:r>
          </a:p>
          <a:p>
            <a:pPr marL="0" indent="0">
              <a:buNone/>
            </a:pPr>
            <a:r>
              <a:rPr lang="en-US" sz="2600" dirty="0" smtClean="0"/>
              <a:t>FSM : Finite State machine 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414355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Combinational logic that shifts Data</a:t>
            </a:r>
            <a:endParaRPr lang="el-GR" dirty="0"/>
          </a:p>
        </p:txBody>
      </p:sp>
      <p:pic>
        <p:nvPicPr>
          <p:cNvPr id="2050" name="Picture 2" descr="C:\Users\Aggelos\Downloads\barrelShifter-Σελίδα-5.draw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6647274" cy="469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77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of BS</a:t>
            </a:r>
            <a:endParaRPr lang="el-GR" dirty="0"/>
          </a:p>
        </p:txBody>
      </p:sp>
      <p:pic>
        <p:nvPicPr>
          <p:cNvPr id="3074" name="Picture 2" descr="C:\Users\Aggelos\Downloads\barrelShifter-Αντιγραφή από Σελίδα-2.drawi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0"/>
          <a:stretch/>
        </p:blipFill>
        <p:spPr bwMode="auto">
          <a:xfrm>
            <a:off x="107504" y="1484784"/>
            <a:ext cx="8928992" cy="520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09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ggelos\Downloads\barrelShifter-Σελίδα-7.draw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340768"/>
            <a:ext cx="4824536" cy="542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Τίτλος 1"/>
          <p:cNvSpPr txBox="1">
            <a:spLocks/>
          </p:cNvSpPr>
          <p:nvPr/>
        </p:nvSpPr>
        <p:spPr>
          <a:xfrm>
            <a:off x="609600" y="427038"/>
            <a:ext cx="8229600" cy="1057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Case 1</a:t>
            </a:r>
            <a:endParaRPr lang="el-GR" dirty="0"/>
          </a:p>
        </p:txBody>
      </p:sp>
      <p:sp>
        <p:nvSpPr>
          <p:cNvPr id="6" name="Ορθογώνιο 5"/>
          <p:cNvSpPr/>
          <p:nvPr/>
        </p:nvSpPr>
        <p:spPr>
          <a:xfrm>
            <a:off x="1006119" y="1844824"/>
            <a:ext cx="25740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all Read and Write Bytes are in one line 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2743468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 </a:t>
            </a:r>
            <a:endParaRPr lang="el-GR" dirty="0"/>
          </a:p>
        </p:txBody>
      </p:sp>
      <p:pic>
        <p:nvPicPr>
          <p:cNvPr id="5122" name="Picture 2" descr="C:\Users\Aggelos\Downloads\barrelShifter-Σελίδα-7.drawio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68760"/>
            <a:ext cx="5040560" cy="541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Ορθογώνιο 4"/>
          <p:cNvSpPr/>
          <p:nvPr/>
        </p:nvSpPr>
        <p:spPr>
          <a:xfrm>
            <a:off x="1075712" y="1772816"/>
            <a:ext cx="1876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aligned Addresses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58479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3</a:t>
            </a:r>
            <a:endParaRPr lang="el-GR" dirty="0"/>
          </a:p>
        </p:txBody>
      </p:sp>
      <p:pic>
        <p:nvPicPr>
          <p:cNvPr id="6146" name="Picture 2" descr="C:\Users\Aggelos\Downloads\barrelShifter-Σελίδα-7.drawio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40768"/>
            <a:ext cx="5112568" cy="537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Ορθογώνιο 3"/>
          <p:cNvSpPr/>
          <p:nvPr/>
        </p:nvSpPr>
        <p:spPr>
          <a:xfrm>
            <a:off x="539553" y="1916832"/>
            <a:ext cx="3096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Shift left </a:t>
            </a:r>
            <a:endParaRPr lang="en-US" dirty="0" smtClean="0"/>
          </a:p>
          <a:p>
            <a:r>
              <a:rPr lang="en-US" dirty="0" err="1" smtClean="0"/>
              <a:t>NumbOfRead</a:t>
            </a:r>
            <a:r>
              <a:rPr lang="en-US" dirty="0" smtClean="0"/>
              <a:t> </a:t>
            </a:r>
            <a:r>
              <a:rPr lang="en-US" dirty="0"/>
              <a:t>== </a:t>
            </a:r>
            <a:r>
              <a:rPr lang="en-US" dirty="0" err="1"/>
              <a:t>NumOfWrite</a:t>
            </a:r>
            <a:r>
              <a:rPr lang="en-US" dirty="0"/>
              <a:t>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1458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4</a:t>
            </a:r>
            <a:endParaRPr lang="el-GR" dirty="0"/>
          </a:p>
        </p:txBody>
      </p:sp>
      <p:pic>
        <p:nvPicPr>
          <p:cNvPr id="7170" name="Picture 2" descr="C:\Users\Aggelos\Downloads\barrelShifter-Σελίδα-7.drawio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24412"/>
            <a:ext cx="5400600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Ορθογώνιο 6"/>
          <p:cNvSpPr/>
          <p:nvPr/>
        </p:nvSpPr>
        <p:spPr>
          <a:xfrm>
            <a:off x="539553" y="1916832"/>
            <a:ext cx="3096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Shift left </a:t>
            </a:r>
            <a:endParaRPr lang="en-US" dirty="0" smtClean="0"/>
          </a:p>
          <a:p>
            <a:r>
              <a:rPr lang="en-US" dirty="0" err="1" smtClean="0"/>
              <a:t>NumbOfRead</a:t>
            </a:r>
            <a:r>
              <a:rPr lang="en-US" dirty="0" smtClean="0"/>
              <a:t> != </a:t>
            </a:r>
            <a:r>
              <a:rPr lang="en-US" dirty="0" err="1"/>
              <a:t>NumOfWrite</a:t>
            </a:r>
            <a:r>
              <a:rPr lang="en-US" dirty="0"/>
              <a:t>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26354569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161</Words>
  <Application>Microsoft Office PowerPoint</Application>
  <PresentationFormat>Προβολή στην οθόνη (4:3)</PresentationFormat>
  <Paragraphs>32</Paragraphs>
  <Slides>12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12</vt:i4>
      </vt:variant>
    </vt:vector>
  </HeadingPairs>
  <TitlesOfParts>
    <vt:vector size="13" baseType="lpstr">
      <vt:lpstr>Θέμα του Office</vt:lpstr>
      <vt:lpstr>Barrel Shifter</vt:lpstr>
      <vt:lpstr>Barrel Shifter implementation</vt:lpstr>
      <vt:lpstr>Blocks in Barrel Shifter</vt:lpstr>
      <vt:lpstr>Combinational logic that shifts Data</vt:lpstr>
      <vt:lpstr>FSM of BS</vt:lpstr>
      <vt:lpstr>Παρουσίαση του PowerPoint</vt:lpstr>
      <vt:lpstr>Case 2 </vt:lpstr>
      <vt:lpstr>Case 3</vt:lpstr>
      <vt:lpstr>Case 4</vt:lpstr>
      <vt:lpstr>Case 5</vt:lpstr>
      <vt:lpstr>Case 6</vt:lpstr>
      <vt:lpstr>Case 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Barrel Shifter</dc:title>
  <dc:creator>Aggelos</dc:creator>
  <cp:lastModifiedBy>Aggelos</cp:lastModifiedBy>
  <cp:revision>7</cp:revision>
  <dcterms:created xsi:type="dcterms:W3CDTF">2022-12-09T14:40:09Z</dcterms:created>
  <dcterms:modified xsi:type="dcterms:W3CDTF">2022-12-09T17:16:02Z</dcterms:modified>
</cp:coreProperties>
</file>