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1" r:id="rId3"/>
    <p:sldId id="274" r:id="rId4"/>
    <p:sldId id="275" r:id="rId5"/>
    <p:sldId id="276" r:id="rId6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FA35B-5308-4AA2-B5A1-41C1D7169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29A91-782B-4A43-824B-D1008316D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DED73-AF40-491F-9507-B5B66EB8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1C39-69E6-4182-A1FD-79020A538AAD}" type="datetimeFigureOut">
              <a:rPr lang="el-GR" smtClean="0"/>
              <a:t>15/6/2022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AA9F2-85BC-4240-BD5A-55B50235B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DC863-5497-4950-8337-A4495D28B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1770-D6EE-47F6-AC0F-B5CDD975309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55003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0B4CA-D57A-4AF0-8A67-032FFDC0A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2FE30-C9E2-42CF-ABC4-CB4F60C74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64917-CE64-44E1-9500-B7C460DD0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1C39-69E6-4182-A1FD-79020A538AAD}" type="datetimeFigureOut">
              <a:rPr lang="el-GR" smtClean="0"/>
              <a:t>15/6/2022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0FD1A-BA49-43B5-9F00-E69024FC3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2D68C-1871-4DFE-BB8D-DF29D54D3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1770-D6EE-47F6-AC0F-B5CDD975309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8044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7A9DFB-1622-4E86-AFC5-DCA87E62E2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22CDA4-5419-44AE-8725-FA7284AC6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247DF-BA2F-4791-A207-61B8D8AD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1C39-69E6-4182-A1FD-79020A538AAD}" type="datetimeFigureOut">
              <a:rPr lang="el-GR" smtClean="0"/>
              <a:t>15/6/2022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41728-356D-4D1B-A9BF-18F7438AE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01325-62D3-4ACC-90A4-0281083B3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1770-D6EE-47F6-AC0F-B5CDD975309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21388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5556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FC152-1106-49DE-B35E-043EABB92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3209-5EAB-4E6B-BB3F-FCECFE4D1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48F13-C950-4634-8E4D-4DCBE046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1C39-69E6-4182-A1FD-79020A538AAD}" type="datetimeFigureOut">
              <a:rPr lang="el-GR" smtClean="0"/>
              <a:t>15/6/2022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34442-2CB5-4816-8E2D-EE8DA7FB4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8E740-312D-42A8-8531-84A0E972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1770-D6EE-47F6-AC0F-B5CDD975309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8133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795DD-1712-40AD-8C60-5DA3B330A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762E7-F0EB-438C-9460-3B115EFC8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13367-4309-42CE-9CFE-E50C2987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1C39-69E6-4182-A1FD-79020A538AAD}" type="datetimeFigureOut">
              <a:rPr lang="el-GR" smtClean="0"/>
              <a:t>15/6/2022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65792-74C5-4C09-AADF-153731C97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8749B-DDDD-4CC9-81AF-5ED26BE22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1770-D6EE-47F6-AC0F-B5CDD975309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0836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0B615-906B-44E3-8E74-1079017C9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12576-273C-4A4A-8277-BCE3B405C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DF565-6EEC-420F-A228-0E317B1DE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E74BF-F907-42B0-A42B-715E29960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1C39-69E6-4182-A1FD-79020A538AAD}" type="datetimeFigureOut">
              <a:rPr lang="el-GR" smtClean="0"/>
              <a:t>15/6/2022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BD38A-D189-4B29-BF8F-31ACCDDB0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CD699-210B-4D85-9433-4DF0907E6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1770-D6EE-47F6-AC0F-B5CDD975309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72068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1EB05-AD05-4DDB-8FAB-C57E46985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90543-3EED-483C-B736-B492FFD51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46F8F-9D7C-45D4-860F-88827AF4D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5E2B6F-F7B3-48FC-847F-776E838F3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2C4040-2BCB-4ADB-AB72-6D33A8EE2C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1CD3F0-6D30-49B4-A6A1-9C28C7E9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1C39-69E6-4182-A1FD-79020A538AAD}" type="datetimeFigureOut">
              <a:rPr lang="el-GR" smtClean="0"/>
              <a:t>15/6/2022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5D2F8D-39E0-4811-8EAB-8FC9419C8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1F2DF-83AF-46E8-AEA1-993204E14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1770-D6EE-47F6-AC0F-B5CDD975309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65488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8B325-7F44-48D4-9D7F-61CF6CABD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706E8-9663-44CA-8754-E1A1CD40C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1C39-69E6-4182-A1FD-79020A538AAD}" type="datetimeFigureOut">
              <a:rPr lang="el-GR" smtClean="0"/>
              <a:t>15/6/2022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F8019-AD18-4505-BDFC-2B96689C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3592B-4114-4312-8C3C-34386EAB8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1770-D6EE-47F6-AC0F-B5CDD975309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95530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E9EB96-ACBD-433B-93CA-610192796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1C39-69E6-4182-A1FD-79020A538AAD}" type="datetimeFigureOut">
              <a:rPr lang="el-GR" smtClean="0"/>
              <a:t>15/6/2022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BD1DBB-2BD2-488D-B5DE-0D95C2F6A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0BCA1-4DD6-4D16-9F5C-75FA19213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1770-D6EE-47F6-AC0F-B5CDD975309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4923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2B8E0-9E70-4B02-A0B0-88CB9F7A2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A04DA-6FCC-4B83-B8BE-8B425ED48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450DC-E0B0-404E-8CDB-92803F42F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19F52-B9EF-408E-B675-DD44B92D0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1C39-69E6-4182-A1FD-79020A538AAD}" type="datetimeFigureOut">
              <a:rPr lang="el-GR" smtClean="0"/>
              <a:t>15/6/2022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D4CAB-0865-498E-8CD8-AA8D75B5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BFB85-DC45-4FD7-8F9F-8E6BD3D11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1770-D6EE-47F6-AC0F-B5CDD975309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3131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1FDF-F3FC-46A3-8A99-B68F2EAA2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5CF8D9-D3B2-4BD8-B61E-3A2C71CBEA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86301-0C73-4D3B-A8F3-53F30F1A1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60B0D-38DC-44C0-B2FC-0BF8720FC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1C39-69E6-4182-A1FD-79020A538AAD}" type="datetimeFigureOut">
              <a:rPr lang="el-GR" smtClean="0"/>
              <a:t>15/6/2022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379F8-8C3B-4777-A6C2-BE4DC90BC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E6B90-1A7D-41B8-821B-884023CD2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1770-D6EE-47F6-AC0F-B5CDD975309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1439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9F49C8-6887-4609-9596-DE243B84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DE614-DD25-4715-B781-9DCF4F153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87272-0D17-4466-A6EA-ABD140BB7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91C39-69E6-4182-A1FD-79020A538AAD}" type="datetimeFigureOut">
              <a:rPr lang="el-GR" smtClean="0"/>
              <a:t>15/6/2022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BCC85-558B-4830-B7BC-495528CF1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8E8AD-639D-41CA-BB14-9AE2B540E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B1770-D6EE-47F6-AC0F-B5CDD975309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4309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161FD1-3ACF-4F3F-BE2B-983C2F606C54}"/>
              </a:ext>
            </a:extLst>
          </p:cNvPr>
          <p:cNvSpPr/>
          <p:nvPr/>
        </p:nvSpPr>
        <p:spPr>
          <a:xfrm>
            <a:off x="3743569" y="1312984"/>
            <a:ext cx="3970216" cy="2368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DMA</a:t>
            </a:r>
            <a:endParaRPr lang="el-G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D9CA78-21BD-4C91-BEFF-2DC6DB5ACCC9}"/>
              </a:ext>
            </a:extLst>
          </p:cNvPr>
          <p:cNvSpPr txBox="1"/>
          <p:nvPr/>
        </p:nvSpPr>
        <p:spPr>
          <a:xfrm>
            <a:off x="6752494" y="1438031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CHI_M</a:t>
            </a:r>
            <a:endParaRPr lang="el-GR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B06A046-6A82-4994-AADC-0B20F8C36C2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575154" y="1622697"/>
            <a:ext cx="11194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F79E121-9599-431D-86B4-DEC394EB4BE4}"/>
              </a:ext>
            </a:extLst>
          </p:cNvPr>
          <p:cNvSpPr/>
          <p:nvPr/>
        </p:nvSpPr>
        <p:spPr>
          <a:xfrm>
            <a:off x="8694617" y="943707"/>
            <a:ext cx="1582615" cy="3948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DRAM</a:t>
            </a:r>
            <a:endParaRPr lang="el-G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7AD2CA-5C10-4446-85AE-3462343F8D9F}"/>
              </a:ext>
            </a:extLst>
          </p:cNvPr>
          <p:cNvSpPr txBox="1"/>
          <p:nvPr/>
        </p:nvSpPr>
        <p:spPr>
          <a:xfrm>
            <a:off x="3771058" y="148202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CHI_S</a:t>
            </a:r>
            <a:endParaRPr lang="el-GR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DEB271-01BD-4453-AC8D-43146EB38D1A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852616" y="1666686"/>
            <a:ext cx="9184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BEFE0DD-0EB1-4627-BF5A-4745F8CA23BA}"/>
              </a:ext>
            </a:extLst>
          </p:cNvPr>
          <p:cNvSpPr/>
          <p:nvPr/>
        </p:nvSpPr>
        <p:spPr>
          <a:xfrm>
            <a:off x="1568871" y="1167483"/>
            <a:ext cx="1283745" cy="99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PROC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438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F8CD4E-4278-4363-8AF7-308052B17DC7}"/>
              </a:ext>
            </a:extLst>
          </p:cNvPr>
          <p:cNvSpPr/>
          <p:nvPr/>
        </p:nvSpPr>
        <p:spPr>
          <a:xfrm>
            <a:off x="3743570" y="1312984"/>
            <a:ext cx="804985" cy="1164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Reg</a:t>
            </a:r>
            <a:br>
              <a:rPr lang="en-US" dirty="0"/>
            </a:br>
            <a:r>
              <a:rPr lang="en-US" dirty="0"/>
              <a:t>space</a:t>
            </a:r>
            <a:endParaRPr lang="el-G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932A6A-F20F-4C53-9F5F-3767F3627B13}"/>
              </a:ext>
            </a:extLst>
          </p:cNvPr>
          <p:cNvSpPr/>
          <p:nvPr/>
        </p:nvSpPr>
        <p:spPr>
          <a:xfrm>
            <a:off x="5545016" y="1312984"/>
            <a:ext cx="804985" cy="1164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sched</a:t>
            </a:r>
            <a:endParaRPr lang="el-GR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79382E-9944-42BD-ABC5-8813F63FDC4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548555" y="1895230"/>
            <a:ext cx="99646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21803C-A189-4524-8760-D3D607BED3E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350001" y="1895230"/>
            <a:ext cx="209843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9813A55-38EE-4537-BA7C-F3FEEDBB86A1}"/>
              </a:ext>
            </a:extLst>
          </p:cNvPr>
          <p:cNvSpPr txBox="1"/>
          <p:nvPr/>
        </p:nvSpPr>
        <p:spPr>
          <a:xfrm>
            <a:off x="3489950" y="112656"/>
            <a:ext cx="14414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Src_addr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dst_addr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bytes to send</a:t>
            </a:r>
            <a:br>
              <a:rPr lang="en-US" dirty="0"/>
            </a:br>
            <a:r>
              <a:rPr lang="en-US" dirty="0"/>
              <a:t>bytes send</a:t>
            </a:r>
            <a:endParaRPr lang="el-G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1A8B82-2045-4EDE-910E-63A5A7E635B5}"/>
              </a:ext>
            </a:extLst>
          </p:cNvPr>
          <p:cNvSpPr txBox="1"/>
          <p:nvPr/>
        </p:nvSpPr>
        <p:spPr>
          <a:xfrm>
            <a:off x="7885723" y="1377405"/>
            <a:ext cx="138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CHI_M READ</a:t>
            </a:r>
            <a:endParaRPr lang="el-G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D0A7AB-B21A-4BAE-8645-3E388790C0C5}"/>
              </a:ext>
            </a:extLst>
          </p:cNvPr>
          <p:cNvSpPr/>
          <p:nvPr/>
        </p:nvSpPr>
        <p:spPr>
          <a:xfrm>
            <a:off x="3880340" y="2934676"/>
            <a:ext cx="804985" cy="1164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BS</a:t>
            </a:r>
            <a:endParaRPr lang="el-GR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54CE45-6499-47BC-981E-CC175D2D4600}"/>
              </a:ext>
            </a:extLst>
          </p:cNvPr>
          <p:cNvCxnSpPr>
            <a:cxnSpLocks/>
          </p:cNvCxnSpPr>
          <p:nvPr/>
        </p:nvCxnSpPr>
        <p:spPr>
          <a:xfrm>
            <a:off x="1781909" y="3516922"/>
            <a:ext cx="209843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EC79818-1716-4336-A1AE-ED44BEE21E7E}"/>
              </a:ext>
            </a:extLst>
          </p:cNvPr>
          <p:cNvSpPr txBox="1"/>
          <p:nvPr/>
        </p:nvSpPr>
        <p:spPr>
          <a:xfrm>
            <a:off x="1681786" y="3090446"/>
            <a:ext cx="1711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CHI_M READ RESP</a:t>
            </a:r>
            <a:endParaRPr lang="el-GR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98A8538-EB8A-4ADC-860C-BE928BAE9480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 rot="5400000">
            <a:off x="4886570" y="1873738"/>
            <a:ext cx="457200" cy="1664676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4CF77B-D7AA-4CC7-B3F9-F3CC95513FD6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685324" y="3516922"/>
            <a:ext cx="409916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9F020F6-8157-4BB4-9A7A-447852DA6872}"/>
              </a:ext>
            </a:extLst>
          </p:cNvPr>
          <p:cNvSpPr txBox="1"/>
          <p:nvPr/>
        </p:nvSpPr>
        <p:spPr>
          <a:xfrm>
            <a:off x="7924801" y="3097739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CHI_M WRITE</a:t>
            </a:r>
            <a:endParaRPr lang="el-GR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1FD525-29FF-480D-85CA-38079827476A}"/>
              </a:ext>
            </a:extLst>
          </p:cNvPr>
          <p:cNvCxnSpPr>
            <a:cxnSpLocks/>
          </p:cNvCxnSpPr>
          <p:nvPr/>
        </p:nvCxnSpPr>
        <p:spPr>
          <a:xfrm>
            <a:off x="1669503" y="1796534"/>
            <a:ext cx="209843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09A1D84-110F-478A-BAE7-0472889112B0}"/>
              </a:ext>
            </a:extLst>
          </p:cNvPr>
          <p:cNvSpPr txBox="1"/>
          <p:nvPr/>
        </p:nvSpPr>
        <p:spPr>
          <a:xfrm>
            <a:off x="1863392" y="1286498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CHI_S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6369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DD2B7E2-15E2-49B1-8B07-FB6F51FA1126}"/>
              </a:ext>
            </a:extLst>
          </p:cNvPr>
          <p:cNvCxnSpPr>
            <a:cxnSpLocks/>
            <a:stCxn id="20" idx="0"/>
            <a:endCxn id="12" idx="1"/>
          </p:cNvCxnSpPr>
          <p:nvPr/>
        </p:nvCxnSpPr>
        <p:spPr>
          <a:xfrm flipV="1">
            <a:off x="3928208" y="712819"/>
            <a:ext cx="798524" cy="19435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E1F8CD4E-4278-4363-8AF7-308052B17DC7}"/>
              </a:ext>
            </a:extLst>
          </p:cNvPr>
          <p:cNvSpPr/>
          <p:nvPr/>
        </p:nvSpPr>
        <p:spPr>
          <a:xfrm>
            <a:off x="3743570" y="1312984"/>
            <a:ext cx="804985" cy="1164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Reg</a:t>
            </a:r>
            <a:br>
              <a:rPr lang="en-US" dirty="0"/>
            </a:br>
            <a:r>
              <a:rPr lang="en-US" dirty="0"/>
              <a:t>space</a:t>
            </a:r>
            <a:endParaRPr lang="el-G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932A6A-F20F-4C53-9F5F-3767F3627B13}"/>
              </a:ext>
            </a:extLst>
          </p:cNvPr>
          <p:cNvSpPr/>
          <p:nvPr/>
        </p:nvSpPr>
        <p:spPr>
          <a:xfrm>
            <a:off x="5545016" y="1312984"/>
            <a:ext cx="804985" cy="1164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sched</a:t>
            </a:r>
            <a:endParaRPr lang="el-GR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79382E-9944-42BD-ABC5-8813F63FDC4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548555" y="1895230"/>
            <a:ext cx="99646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21803C-A189-4524-8760-D3D607BED3E2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>
            <a:off x="6350001" y="1895230"/>
            <a:ext cx="65649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9813A55-38EE-4537-BA7C-F3FEEDBB86A1}"/>
              </a:ext>
            </a:extLst>
          </p:cNvPr>
          <p:cNvSpPr txBox="1"/>
          <p:nvPr/>
        </p:nvSpPr>
        <p:spPr>
          <a:xfrm>
            <a:off x="4726733" y="112655"/>
            <a:ext cx="14414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Src_addr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dst_addr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bytes to send</a:t>
            </a:r>
            <a:br>
              <a:rPr lang="en-US" dirty="0"/>
            </a:br>
            <a:r>
              <a:rPr lang="en-US" dirty="0"/>
              <a:t>bytes send</a:t>
            </a:r>
            <a:endParaRPr lang="el-G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1A8B82-2045-4EDE-910E-63A5A7E635B5}"/>
              </a:ext>
            </a:extLst>
          </p:cNvPr>
          <p:cNvSpPr txBox="1"/>
          <p:nvPr/>
        </p:nvSpPr>
        <p:spPr>
          <a:xfrm>
            <a:off x="8027393" y="1419441"/>
            <a:ext cx="138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CHI_M READ</a:t>
            </a:r>
            <a:endParaRPr lang="el-G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D0A7AB-B21A-4BAE-8645-3E388790C0C5}"/>
              </a:ext>
            </a:extLst>
          </p:cNvPr>
          <p:cNvSpPr/>
          <p:nvPr/>
        </p:nvSpPr>
        <p:spPr>
          <a:xfrm>
            <a:off x="3880340" y="5208953"/>
            <a:ext cx="804985" cy="1164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BS</a:t>
            </a:r>
            <a:endParaRPr lang="el-GR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54CE45-6499-47BC-981E-CC175D2D4600}"/>
              </a:ext>
            </a:extLst>
          </p:cNvPr>
          <p:cNvCxnSpPr>
            <a:cxnSpLocks/>
          </p:cNvCxnSpPr>
          <p:nvPr/>
        </p:nvCxnSpPr>
        <p:spPr>
          <a:xfrm>
            <a:off x="1781909" y="5791199"/>
            <a:ext cx="209843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EC79818-1716-4336-A1AE-ED44BEE21E7E}"/>
              </a:ext>
            </a:extLst>
          </p:cNvPr>
          <p:cNvSpPr txBox="1"/>
          <p:nvPr/>
        </p:nvSpPr>
        <p:spPr>
          <a:xfrm>
            <a:off x="1681786" y="5364723"/>
            <a:ext cx="1711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CHI_M READ RESP</a:t>
            </a:r>
            <a:endParaRPr lang="el-GR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98A8538-EB8A-4ADC-860C-BE928BAE9480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 rot="5400000">
            <a:off x="3749433" y="3010876"/>
            <a:ext cx="2731477" cy="1664676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4CF77B-D7AA-4CC7-B3F9-F3CC95513FD6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685324" y="5791199"/>
            <a:ext cx="409916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9F020F6-8157-4BB4-9A7A-447852DA6872}"/>
              </a:ext>
            </a:extLst>
          </p:cNvPr>
          <p:cNvSpPr txBox="1"/>
          <p:nvPr/>
        </p:nvSpPr>
        <p:spPr>
          <a:xfrm>
            <a:off x="7924801" y="5372016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CHI_M WRITE</a:t>
            </a:r>
            <a:endParaRPr lang="el-G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2BB96E-0432-4C4E-B171-1C43ACCFD6F7}"/>
              </a:ext>
            </a:extLst>
          </p:cNvPr>
          <p:cNvSpPr/>
          <p:nvPr/>
        </p:nvSpPr>
        <p:spPr>
          <a:xfrm>
            <a:off x="3307862" y="2656319"/>
            <a:ext cx="1240693" cy="200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Desc_0</a:t>
            </a:r>
            <a:endParaRPr lang="el-G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FC2327-7DC1-4DAB-AAD1-96F4C0795DD7}"/>
              </a:ext>
            </a:extLst>
          </p:cNvPr>
          <p:cNvSpPr/>
          <p:nvPr/>
        </p:nvSpPr>
        <p:spPr>
          <a:xfrm>
            <a:off x="3307861" y="2959434"/>
            <a:ext cx="1240693" cy="200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Desc_1</a:t>
            </a:r>
            <a:endParaRPr lang="el-G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2D360D-4E4E-4BF5-95AB-8A812054B6CB}"/>
              </a:ext>
            </a:extLst>
          </p:cNvPr>
          <p:cNvSpPr/>
          <p:nvPr/>
        </p:nvSpPr>
        <p:spPr>
          <a:xfrm>
            <a:off x="3307861" y="3261639"/>
            <a:ext cx="1240693" cy="200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Desc_.. 8</a:t>
            </a:r>
            <a:endParaRPr lang="el-G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49E76D-4EA9-4D27-8377-B9154FA0E627}"/>
              </a:ext>
            </a:extLst>
          </p:cNvPr>
          <p:cNvSpPr/>
          <p:nvPr/>
        </p:nvSpPr>
        <p:spPr>
          <a:xfrm>
            <a:off x="7006494" y="1312984"/>
            <a:ext cx="804985" cy="1164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Proto Conv</a:t>
            </a:r>
            <a:endParaRPr lang="el-GR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A3CDA3-42D2-4A85-AB3A-6651A1215343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7811478" y="1895230"/>
            <a:ext cx="7698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391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50E893B-7D70-4DAB-AB18-73D84C186D58}"/>
              </a:ext>
            </a:extLst>
          </p:cNvPr>
          <p:cNvCxnSpPr>
            <a:cxnSpLocks/>
            <a:stCxn id="20" idx="0"/>
          </p:cNvCxnSpPr>
          <p:nvPr/>
        </p:nvCxnSpPr>
        <p:spPr>
          <a:xfrm flipH="1">
            <a:off x="3129682" y="2656320"/>
            <a:ext cx="798526" cy="11868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DD2B7E2-15E2-49B1-8B07-FB6F51FA1126}"/>
              </a:ext>
            </a:extLst>
          </p:cNvPr>
          <p:cNvCxnSpPr>
            <a:cxnSpLocks/>
            <a:stCxn id="20" idx="0"/>
            <a:endCxn id="12" idx="1"/>
          </p:cNvCxnSpPr>
          <p:nvPr/>
        </p:nvCxnSpPr>
        <p:spPr>
          <a:xfrm flipV="1">
            <a:off x="3928208" y="712819"/>
            <a:ext cx="798524" cy="19435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E1F8CD4E-4278-4363-8AF7-308052B17DC7}"/>
              </a:ext>
            </a:extLst>
          </p:cNvPr>
          <p:cNvSpPr/>
          <p:nvPr/>
        </p:nvSpPr>
        <p:spPr>
          <a:xfrm>
            <a:off x="3743570" y="1312984"/>
            <a:ext cx="804985" cy="1164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Reg</a:t>
            </a:r>
            <a:br>
              <a:rPr lang="en-US" dirty="0"/>
            </a:br>
            <a:r>
              <a:rPr lang="en-US" dirty="0"/>
              <a:t>space</a:t>
            </a:r>
            <a:endParaRPr lang="el-G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932A6A-F20F-4C53-9F5F-3767F3627B13}"/>
              </a:ext>
            </a:extLst>
          </p:cNvPr>
          <p:cNvSpPr/>
          <p:nvPr/>
        </p:nvSpPr>
        <p:spPr>
          <a:xfrm>
            <a:off x="5545016" y="1312984"/>
            <a:ext cx="804985" cy="1164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sched</a:t>
            </a:r>
            <a:endParaRPr lang="el-GR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79382E-9944-42BD-ABC5-8813F63FDC4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548555" y="1895230"/>
            <a:ext cx="99646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21803C-A189-4524-8760-D3D607BED3E2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>
            <a:off x="6350001" y="1895230"/>
            <a:ext cx="65649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9813A55-38EE-4537-BA7C-F3FEEDBB86A1}"/>
              </a:ext>
            </a:extLst>
          </p:cNvPr>
          <p:cNvSpPr txBox="1"/>
          <p:nvPr/>
        </p:nvSpPr>
        <p:spPr>
          <a:xfrm>
            <a:off x="4726733" y="112655"/>
            <a:ext cx="14414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Src_addr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dst_addr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bytes to send</a:t>
            </a:r>
            <a:br>
              <a:rPr lang="en-US" dirty="0"/>
            </a:br>
            <a:r>
              <a:rPr lang="en-US" dirty="0"/>
              <a:t>bytes send</a:t>
            </a:r>
            <a:endParaRPr lang="el-G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1A8B82-2045-4EDE-910E-63A5A7E635B5}"/>
              </a:ext>
            </a:extLst>
          </p:cNvPr>
          <p:cNvSpPr txBox="1"/>
          <p:nvPr/>
        </p:nvSpPr>
        <p:spPr>
          <a:xfrm>
            <a:off x="8027393" y="1419441"/>
            <a:ext cx="138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CHI_M READ</a:t>
            </a:r>
            <a:endParaRPr lang="el-G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D0A7AB-B21A-4BAE-8645-3E388790C0C5}"/>
              </a:ext>
            </a:extLst>
          </p:cNvPr>
          <p:cNvSpPr/>
          <p:nvPr/>
        </p:nvSpPr>
        <p:spPr>
          <a:xfrm>
            <a:off x="3880340" y="5208953"/>
            <a:ext cx="804985" cy="1164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BS</a:t>
            </a:r>
            <a:endParaRPr lang="el-GR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54CE45-6499-47BC-981E-CC175D2D4600}"/>
              </a:ext>
            </a:extLst>
          </p:cNvPr>
          <p:cNvCxnSpPr>
            <a:cxnSpLocks/>
          </p:cNvCxnSpPr>
          <p:nvPr/>
        </p:nvCxnSpPr>
        <p:spPr>
          <a:xfrm>
            <a:off x="1781909" y="5791199"/>
            <a:ext cx="209843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EC79818-1716-4336-A1AE-ED44BEE21E7E}"/>
              </a:ext>
            </a:extLst>
          </p:cNvPr>
          <p:cNvSpPr txBox="1"/>
          <p:nvPr/>
        </p:nvSpPr>
        <p:spPr>
          <a:xfrm>
            <a:off x="1681786" y="5364723"/>
            <a:ext cx="1711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CHI_M READ RESP</a:t>
            </a:r>
            <a:endParaRPr lang="el-GR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98A8538-EB8A-4ADC-860C-BE928BAE9480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 rot="5400000">
            <a:off x="3749433" y="3010876"/>
            <a:ext cx="2731477" cy="1664676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4CF77B-D7AA-4CC7-B3F9-F3CC95513FD6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685324" y="5791199"/>
            <a:ext cx="409916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9F020F6-8157-4BB4-9A7A-447852DA6872}"/>
              </a:ext>
            </a:extLst>
          </p:cNvPr>
          <p:cNvSpPr txBox="1"/>
          <p:nvPr/>
        </p:nvSpPr>
        <p:spPr>
          <a:xfrm>
            <a:off x="7924801" y="5372016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CHI_M WRITE</a:t>
            </a:r>
            <a:endParaRPr lang="el-G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2BB96E-0432-4C4E-B171-1C43ACCFD6F7}"/>
              </a:ext>
            </a:extLst>
          </p:cNvPr>
          <p:cNvSpPr/>
          <p:nvPr/>
        </p:nvSpPr>
        <p:spPr>
          <a:xfrm>
            <a:off x="3307862" y="2656319"/>
            <a:ext cx="1240693" cy="200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Desc_0</a:t>
            </a:r>
            <a:endParaRPr lang="el-G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FC2327-7DC1-4DAB-AAD1-96F4C0795DD7}"/>
              </a:ext>
            </a:extLst>
          </p:cNvPr>
          <p:cNvSpPr/>
          <p:nvPr/>
        </p:nvSpPr>
        <p:spPr>
          <a:xfrm>
            <a:off x="3307861" y="2959434"/>
            <a:ext cx="1240693" cy="200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Desc_1</a:t>
            </a:r>
            <a:endParaRPr lang="el-G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2D360D-4E4E-4BF5-95AB-8A812054B6CB}"/>
              </a:ext>
            </a:extLst>
          </p:cNvPr>
          <p:cNvSpPr/>
          <p:nvPr/>
        </p:nvSpPr>
        <p:spPr>
          <a:xfrm>
            <a:off x="3307861" y="3261639"/>
            <a:ext cx="1240693" cy="200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Desc_.. 8</a:t>
            </a:r>
            <a:endParaRPr lang="el-G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49E76D-4EA9-4D27-8377-B9154FA0E627}"/>
              </a:ext>
            </a:extLst>
          </p:cNvPr>
          <p:cNvSpPr/>
          <p:nvPr/>
        </p:nvSpPr>
        <p:spPr>
          <a:xfrm>
            <a:off x="7006494" y="1312984"/>
            <a:ext cx="804985" cy="1164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Proto Conv</a:t>
            </a:r>
            <a:endParaRPr lang="el-GR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A3CDA3-42D2-4A85-AB3A-6651A1215343}"/>
              </a:ext>
            </a:extLst>
          </p:cNvPr>
          <p:cNvCxnSpPr>
            <a:cxnSpLocks/>
          </p:cNvCxnSpPr>
          <p:nvPr/>
        </p:nvCxnSpPr>
        <p:spPr>
          <a:xfrm>
            <a:off x="7811478" y="1899137"/>
            <a:ext cx="7698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D2FBB95-56AD-44C8-9F6E-8322E401A899}"/>
              </a:ext>
            </a:extLst>
          </p:cNvPr>
          <p:cNvSpPr txBox="1"/>
          <p:nvPr/>
        </p:nvSpPr>
        <p:spPr>
          <a:xfrm>
            <a:off x="1670065" y="3735419"/>
            <a:ext cx="1729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first_ </a:t>
            </a:r>
            <a:r>
              <a:rPr lang="en-US" dirty="0" err="1"/>
              <a:t>desc_addr</a:t>
            </a:r>
            <a:r>
              <a:rPr lang="en-US" dirty="0"/>
              <a:t>,</a:t>
            </a:r>
          </a:p>
          <a:p>
            <a:r>
              <a:rPr lang="en-US" dirty="0"/>
              <a:t>Last  desc _</a:t>
            </a:r>
            <a:r>
              <a:rPr lang="en-US" dirty="0" err="1"/>
              <a:t>addr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go</a:t>
            </a:r>
            <a:endParaRPr lang="el-G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54AE1E-6629-44BA-B4D7-B78844D571BA}"/>
              </a:ext>
            </a:extLst>
          </p:cNvPr>
          <p:cNvSpPr txBox="1"/>
          <p:nvPr/>
        </p:nvSpPr>
        <p:spPr>
          <a:xfrm>
            <a:off x="7811478" y="3715099"/>
            <a:ext cx="1503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CHI_M2 READ</a:t>
            </a:r>
            <a:endParaRPr lang="el-GR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BA96EA-7A56-4861-9E62-1AF65D200972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7049479" y="4197084"/>
            <a:ext cx="2133599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4CB1E09F-3AB4-4C55-B305-249A73890DEF}"/>
              </a:ext>
            </a:extLst>
          </p:cNvPr>
          <p:cNvSpPr/>
          <p:nvPr/>
        </p:nvSpPr>
        <p:spPr>
          <a:xfrm>
            <a:off x="6244494" y="3614838"/>
            <a:ext cx="804985" cy="1164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SG</a:t>
            </a:r>
            <a:br>
              <a:rPr lang="en-US" dirty="0"/>
            </a:br>
            <a:r>
              <a:rPr lang="en-US" dirty="0" err="1"/>
              <a:t>eng</a:t>
            </a:r>
            <a:endParaRPr lang="el-GR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E4AEDBF-BB68-4F39-A7AF-D7887E3CF4DD}"/>
              </a:ext>
            </a:extLst>
          </p:cNvPr>
          <p:cNvCxnSpPr>
            <a:cxnSpLocks/>
            <a:stCxn id="28" idx="3"/>
            <a:endCxn id="32" idx="1"/>
          </p:cNvCxnSpPr>
          <p:nvPr/>
        </p:nvCxnSpPr>
        <p:spPr>
          <a:xfrm>
            <a:off x="3399321" y="4197084"/>
            <a:ext cx="284517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3851058-B979-4DDA-BFB6-6E827A4BCF76}"/>
              </a:ext>
            </a:extLst>
          </p:cNvPr>
          <p:cNvCxnSpPr>
            <a:cxnSpLocks/>
            <a:stCxn id="32" idx="0"/>
            <a:endCxn id="20" idx="3"/>
          </p:cNvCxnSpPr>
          <p:nvPr/>
        </p:nvCxnSpPr>
        <p:spPr>
          <a:xfrm flipH="1" flipV="1">
            <a:off x="4548554" y="2756608"/>
            <a:ext cx="2098432" cy="8582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96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161FD1-3ACF-4F3F-BE2B-983C2F606C54}"/>
              </a:ext>
            </a:extLst>
          </p:cNvPr>
          <p:cNvSpPr/>
          <p:nvPr/>
        </p:nvSpPr>
        <p:spPr>
          <a:xfrm>
            <a:off x="3743569" y="1312984"/>
            <a:ext cx="3970216" cy="2368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DMA</a:t>
            </a:r>
            <a:endParaRPr lang="el-G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D9CA78-21BD-4C91-BEFF-2DC6DB5ACCC9}"/>
              </a:ext>
            </a:extLst>
          </p:cNvPr>
          <p:cNvSpPr txBox="1"/>
          <p:nvPr/>
        </p:nvSpPr>
        <p:spPr>
          <a:xfrm>
            <a:off x="6752494" y="1438031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CHI_M</a:t>
            </a:r>
            <a:endParaRPr lang="el-GR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B06A046-6A82-4994-AADC-0B20F8C36C2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575154" y="1622697"/>
            <a:ext cx="11194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F79E121-9599-431D-86B4-DEC394EB4BE4}"/>
              </a:ext>
            </a:extLst>
          </p:cNvPr>
          <p:cNvSpPr/>
          <p:nvPr/>
        </p:nvSpPr>
        <p:spPr>
          <a:xfrm>
            <a:off x="8694617" y="943707"/>
            <a:ext cx="1582615" cy="3948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DRAM</a:t>
            </a:r>
            <a:endParaRPr lang="el-G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7AD2CA-5C10-4446-85AE-3462343F8D9F}"/>
              </a:ext>
            </a:extLst>
          </p:cNvPr>
          <p:cNvSpPr txBox="1"/>
          <p:nvPr/>
        </p:nvSpPr>
        <p:spPr>
          <a:xfrm>
            <a:off x="3771058" y="148202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CHI_S</a:t>
            </a:r>
            <a:endParaRPr lang="el-GR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DEB271-01BD-4453-AC8D-43146EB38D1A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852616" y="1666686"/>
            <a:ext cx="9184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BEFE0DD-0EB1-4627-BF5A-4745F8CA23BA}"/>
              </a:ext>
            </a:extLst>
          </p:cNvPr>
          <p:cNvSpPr/>
          <p:nvPr/>
        </p:nvSpPr>
        <p:spPr>
          <a:xfrm>
            <a:off x="1568871" y="1167483"/>
            <a:ext cx="1283745" cy="99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PROC</a:t>
            </a:r>
            <a:endParaRPr lang="el-G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9312FA-E690-4606-A535-7851F842AB4F}"/>
              </a:ext>
            </a:extLst>
          </p:cNvPr>
          <p:cNvSpPr txBox="1"/>
          <p:nvPr/>
        </p:nvSpPr>
        <p:spPr>
          <a:xfrm>
            <a:off x="6673952" y="23748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CHI_SG</a:t>
            </a:r>
            <a:endParaRPr lang="el-GR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541C31-BCC5-4082-9BD4-38008B2DAF77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551115" y="2559538"/>
            <a:ext cx="12490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091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Pantelis Xirouchakis</dc:creator>
  <cp:lastModifiedBy>Pantelis Xirouchakis</cp:lastModifiedBy>
  <cp:revision>1</cp:revision>
  <dcterms:created xsi:type="dcterms:W3CDTF">2022-06-15T11:36:00Z</dcterms:created>
  <dcterms:modified xsi:type="dcterms:W3CDTF">2022-06-15T11:36:05Z</dcterms:modified>
</cp:coreProperties>
</file>