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Public Sans" panose="020B0604020202020204" charset="0"/>
      <p:regular r:id="rId12"/>
      <p:bold r:id="rId13"/>
      <p:italic r:id="rId14"/>
      <p:boldItalic r:id="rId15"/>
    </p:embeddedFont>
    <p:embeddedFont>
      <p:font typeface="Public Sans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2a10b4ee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2a10b4ee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a10b4eeae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2a10b4eeae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a10b4eea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2a10b4eea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2a10b4eeae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2a10b4eeae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228600" y="223500"/>
            <a:ext cx="8686800" cy="46965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1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 &amp; Content">
  <p:cSld name="CUSTOM_13"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4" name="Google Shape;184;p36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body" idx="2"/>
          </p:nvPr>
        </p:nvSpPr>
        <p:spPr>
          <a:xfrm>
            <a:off x="571350" y="620025"/>
            <a:ext cx="6060600" cy="20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tx">
  <p:cSld name="TITLE_AND_BODY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2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3" name="Google Shape;193;p3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nded Audienc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name="adj" fmla="val 71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396875" y="3950225"/>
            <a:ext cx="7227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228600" y="4707300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>
            <a:spLocks noGrp="1"/>
          </p:cNvSpPr>
          <p:nvPr>
            <p:ph type="pic" idx="2"/>
          </p:nvPr>
        </p:nvSpPr>
        <p:spPr>
          <a:xfrm>
            <a:off x="396875" y="644975"/>
            <a:ext cx="2685600" cy="2131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99" name="Google Shape;199;p38"/>
          <p:cNvSpPr>
            <a:spLocks noGrp="1"/>
          </p:cNvSpPr>
          <p:nvPr>
            <p:ph type="pic" idx="3"/>
          </p:nvPr>
        </p:nvSpPr>
        <p:spPr>
          <a:xfrm>
            <a:off x="3243990" y="644975"/>
            <a:ext cx="2685600" cy="2131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00" name="Google Shape;200;p38"/>
          <p:cNvSpPr>
            <a:spLocks noGrp="1"/>
          </p:cNvSpPr>
          <p:nvPr>
            <p:ph type="pic" idx="4"/>
          </p:nvPr>
        </p:nvSpPr>
        <p:spPr>
          <a:xfrm>
            <a:off x="6091104" y="644975"/>
            <a:ext cx="2685600" cy="2131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01" name="Google Shape;201;p38"/>
          <p:cNvSpPr txBox="1">
            <a:spLocks noGrp="1"/>
          </p:cNvSpPr>
          <p:nvPr>
            <p:ph type="title" idx="5"/>
          </p:nvPr>
        </p:nvSpPr>
        <p:spPr>
          <a:xfrm>
            <a:off x="770225" y="2837950"/>
            <a:ext cx="19389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6"/>
          </p:nvPr>
        </p:nvSpPr>
        <p:spPr>
          <a:xfrm>
            <a:off x="3602700" y="2837950"/>
            <a:ext cx="19389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 idx="7"/>
          </p:nvPr>
        </p:nvSpPr>
        <p:spPr>
          <a:xfrm>
            <a:off x="6464454" y="2837950"/>
            <a:ext cx="19389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vider color 1" type="titleOnly">
  <p:cSld name="TITLE_ONLY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body" idx="1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2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vider color 2">
  <p:cSld name="CUSTOM_1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2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vider color 3">
  <p:cSld name="CUSTOM_12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4" name="Google Shape;224;p41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2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Overview">
  <p:cSld name="ONE_COLUMN_TEXT"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2" name="Google Shape;232;p42"/>
          <p:cNvSpPr>
            <a:spLocks noGrp="1"/>
          </p:cNvSpPr>
          <p:nvPr>
            <p:ph type="pic" idx="2"/>
          </p:nvPr>
        </p:nvSpPr>
        <p:spPr>
          <a:xfrm>
            <a:off x="228600" y="223500"/>
            <a:ext cx="3547800" cy="3302100"/>
          </a:xfrm>
          <a:prstGeom prst="roundRect">
            <a:avLst>
              <a:gd name="adj" fmla="val 9186"/>
            </a:avLst>
          </a:prstGeom>
          <a:noFill/>
          <a:ln>
            <a:noFill/>
          </a:ln>
        </p:spPr>
      </p:sp>
      <p:sp>
        <p:nvSpPr>
          <p:cNvPr id="233" name="Google Shape;233;p42"/>
          <p:cNvSpPr txBox="1">
            <a:spLocks noGrp="1"/>
          </p:cNvSpPr>
          <p:nvPr>
            <p:ph type="subTitle" idx="1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3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4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title" idx="5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6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title" idx="7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8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 idx="9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3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4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&amp; Outcomes">
  <p:cSld name="MAIN_POINT"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2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3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4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body" idx="5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subTitle" idx="6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7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8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9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3"/>
          </p:nvPr>
        </p:nvSpPr>
        <p:spPr>
          <a:xfrm>
            <a:off x="4982950" y="693751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title" idx="14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subTitle" idx="15"/>
          </p:nvPr>
        </p:nvSpPr>
        <p:spPr>
          <a:xfrm>
            <a:off x="4982950" y="1224478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body" idx="16"/>
          </p:nvPr>
        </p:nvSpPr>
        <p:spPr>
          <a:xfrm>
            <a:off x="4982950" y="1521354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ubTitle" idx="17"/>
          </p:nvPr>
        </p:nvSpPr>
        <p:spPr>
          <a:xfrm>
            <a:off x="4982950" y="2130801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8"/>
          </p:nvPr>
        </p:nvSpPr>
        <p:spPr>
          <a:xfrm>
            <a:off x="4982950" y="2427670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4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4" name="Google Shape;264;p43"/>
          <p:cNvSpPr txBox="1">
            <a:spLocks noGrp="1"/>
          </p:cNvSpPr>
          <p:nvPr>
            <p:ph type="subTitle" idx="19"/>
          </p:nvPr>
        </p:nvSpPr>
        <p:spPr>
          <a:xfrm>
            <a:off x="4982950" y="3037129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20"/>
          </p:nvPr>
        </p:nvSpPr>
        <p:spPr>
          <a:xfrm>
            <a:off x="4982950" y="3333998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21"/>
          </p:nvPr>
        </p:nvSpPr>
        <p:spPr>
          <a:xfrm>
            <a:off x="4982950" y="396875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w We Work">
  <p:cSld name="SECTION_TITLE_AND_DESCRIPTION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226275" y="223500"/>
            <a:ext cx="2816100" cy="1171500"/>
          </a:xfrm>
          <a:prstGeom prst="roundRect">
            <a:avLst>
              <a:gd name="adj" fmla="val 248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3165850" y="223500"/>
            <a:ext cx="2813700" cy="3706800"/>
          </a:xfrm>
          <a:prstGeom prst="roundRect">
            <a:avLst>
              <a:gd name="adj" fmla="val 1413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0" name="Google Shape;270;p44"/>
          <p:cNvSpPr>
            <a:spLocks noGrp="1"/>
          </p:cNvSpPr>
          <p:nvPr>
            <p:ph type="pic" idx="2"/>
          </p:nvPr>
        </p:nvSpPr>
        <p:spPr>
          <a:xfrm>
            <a:off x="228675" y="1535050"/>
            <a:ext cx="2813700" cy="239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1" name="Google Shape;271;p44"/>
          <p:cNvSpPr/>
          <p:nvPr/>
        </p:nvSpPr>
        <p:spPr>
          <a:xfrm>
            <a:off x="6103025" y="2763825"/>
            <a:ext cx="2816100" cy="1171500"/>
          </a:xfrm>
          <a:prstGeom prst="roundRect">
            <a:avLst>
              <a:gd name="adj" fmla="val 248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2" name="Google Shape;272;p44"/>
          <p:cNvSpPr>
            <a:spLocks noGrp="1"/>
          </p:cNvSpPr>
          <p:nvPr>
            <p:ph type="pic" idx="3"/>
          </p:nvPr>
        </p:nvSpPr>
        <p:spPr>
          <a:xfrm>
            <a:off x="6105350" y="223500"/>
            <a:ext cx="2813700" cy="239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3" name="Google Shape;273;p44"/>
          <p:cNvSpPr txBox="1">
            <a:spLocks noGrp="1"/>
          </p:cNvSpPr>
          <p:nvPr>
            <p:ph type="subTitle" idx="1"/>
          </p:nvPr>
        </p:nvSpPr>
        <p:spPr>
          <a:xfrm>
            <a:off x="210100" y="4062125"/>
            <a:ext cx="4860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subTitle" idx="5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357469" y="375900"/>
            <a:ext cx="24927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6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7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4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CAPTION_ONLY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subTitle" idx="1"/>
          </p:nvPr>
        </p:nvSpPr>
        <p:spPr>
          <a:xfrm>
            <a:off x="228600" y="3858425"/>
            <a:ext cx="2202600" cy="8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5"/>
          <p:cNvSpPr>
            <a:spLocks noGrp="1"/>
          </p:cNvSpPr>
          <p:nvPr>
            <p:ph type="pic" idx="2"/>
          </p:nvPr>
        </p:nvSpPr>
        <p:spPr>
          <a:xfrm>
            <a:off x="3351555" y="177475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3" name="Google Shape;283;p45"/>
          <p:cNvSpPr>
            <a:spLocks noGrp="1"/>
          </p:cNvSpPr>
          <p:nvPr>
            <p:ph type="pic" idx="3"/>
          </p:nvPr>
        </p:nvSpPr>
        <p:spPr>
          <a:xfrm>
            <a:off x="4641661" y="177475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4" name="Google Shape;284;p45"/>
          <p:cNvSpPr>
            <a:spLocks noGrp="1"/>
          </p:cNvSpPr>
          <p:nvPr>
            <p:ph type="pic" idx="4"/>
          </p:nvPr>
        </p:nvSpPr>
        <p:spPr>
          <a:xfrm>
            <a:off x="2061450" y="1818190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5" name="Google Shape;285;p45"/>
          <p:cNvSpPr>
            <a:spLocks noGrp="1"/>
          </p:cNvSpPr>
          <p:nvPr>
            <p:ph type="pic" idx="5"/>
          </p:nvPr>
        </p:nvSpPr>
        <p:spPr>
          <a:xfrm>
            <a:off x="3351555" y="1818190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6" name="Google Shape;286;p45"/>
          <p:cNvSpPr>
            <a:spLocks noGrp="1"/>
          </p:cNvSpPr>
          <p:nvPr>
            <p:ph type="pic" idx="6"/>
          </p:nvPr>
        </p:nvSpPr>
        <p:spPr>
          <a:xfrm>
            <a:off x="4641661" y="1818190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7" name="Google Shape;287;p45"/>
          <p:cNvSpPr>
            <a:spLocks noGrp="1"/>
          </p:cNvSpPr>
          <p:nvPr>
            <p:ph type="pic" idx="7"/>
          </p:nvPr>
        </p:nvSpPr>
        <p:spPr>
          <a:xfrm>
            <a:off x="5931766" y="1818190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8" name="Google Shape;288;p45"/>
          <p:cNvSpPr txBox="1">
            <a:spLocks noGrp="1"/>
          </p:cNvSpPr>
          <p:nvPr>
            <p:ph type="body" idx="8"/>
          </p:nvPr>
        </p:nvSpPr>
        <p:spPr>
          <a:xfrm>
            <a:off x="3351550" y="1328275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9"/>
          </p:nvPr>
        </p:nvSpPr>
        <p:spPr>
          <a:xfrm>
            <a:off x="4641650" y="1328275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13"/>
          </p:nvPr>
        </p:nvSpPr>
        <p:spPr>
          <a:xfrm>
            <a:off x="2061425" y="2978988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body" idx="14"/>
          </p:nvPr>
        </p:nvSpPr>
        <p:spPr>
          <a:xfrm>
            <a:off x="3351525" y="2978988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5"/>
          </p:nvPr>
        </p:nvSpPr>
        <p:spPr>
          <a:xfrm>
            <a:off x="4641650" y="2968988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6"/>
          </p:nvPr>
        </p:nvSpPr>
        <p:spPr>
          <a:xfrm>
            <a:off x="5931775" y="2968988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5"/>
          <p:cNvSpPr>
            <a:spLocks noGrp="1"/>
          </p:cNvSpPr>
          <p:nvPr>
            <p:ph type="pic" idx="17"/>
          </p:nvPr>
        </p:nvSpPr>
        <p:spPr>
          <a:xfrm>
            <a:off x="2706505" y="3468915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5" name="Google Shape;295;p45"/>
          <p:cNvSpPr>
            <a:spLocks noGrp="1"/>
          </p:cNvSpPr>
          <p:nvPr>
            <p:ph type="pic" idx="18"/>
          </p:nvPr>
        </p:nvSpPr>
        <p:spPr>
          <a:xfrm>
            <a:off x="3996611" y="3468915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6" name="Google Shape;296;p45"/>
          <p:cNvSpPr>
            <a:spLocks noGrp="1"/>
          </p:cNvSpPr>
          <p:nvPr>
            <p:ph type="pic" idx="19"/>
          </p:nvPr>
        </p:nvSpPr>
        <p:spPr>
          <a:xfrm>
            <a:off x="5286716" y="3468915"/>
            <a:ext cx="1150800" cy="115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7" name="Google Shape;297;p45"/>
          <p:cNvSpPr txBox="1">
            <a:spLocks noGrp="1"/>
          </p:cNvSpPr>
          <p:nvPr>
            <p:ph type="body" idx="20"/>
          </p:nvPr>
        </p:nvSpPr>
        <p:spPr>
          <a:xfrm>
            <a:off x="2706475" y="4629713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21"/>
          </p:nvPr>
        </p:nvSpPr>
        <p:spPr>
          <a:xfrm>
            <a:off x="3996600" y="4619713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body" idx="22"/>
          </p:nvPr>
        </p:nvSpPr>
        <p:spPr>
          <a:xfrm>
            <a:off x="5286725" y="4619713"/>
            <a:ext cx="1150800" cy="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23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Overview">
  <p:cSld name="BIG_NUMBER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/>
          <p:nvPr/>
        </p:nvSpPr>
        <p:spPr>
          <a:xfrm>
            <a:off x="228600" y="223500"/>
            <a:ext cx="2080200" cy="28926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2"/>
          </p:nvPr>
        </p:nvSpPr>
        <p:spPr>
          <a:xfrm>
            <a:off x="5373925" y="3376450"/>
            <a:ext cx="35415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3"/>
          </p:nvPr>
        </p:nvSpPr>
        <p:spPr>
          <a:xfrm>
            <a:off x="280150" y="320950"/>
            <a:ext cx="19164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46"/>
          <p:cNvSpPr/>
          <p:nvPr/>
        </p:nvSpPr>
        <p:spPr>
          <a:xfrm>
            <a:off x="2431100" y="223500"/>
            <a:ext cx="2080200" cy="28926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4"/>
          </p:nvPr>
        </p:nvSpPr>
        <p:spPr>
          <a:xfrm>
            <a:off x="2482650" y="320950"/>
            <a:ext cx="19164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46"/>
          <p:cNvSpPr/>
          <p:nvPr/>
        </p:nvSpPr>
        <p:spPr>
          <a:xfrm>
            <a:off x="4633600" y="223500"/>
            <a:ext cx="2080200" cy="28926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5"/>
          </p:nvPr>
        </p:nvSpPr>
        <p:spPr>
          <a:xfrm>
            <a:off x="4685150" y="320950"/>
            <a:ext cx="19164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46"/>
          <p:cNvSpPr/>
          <p:nvPr/>
        </p:nvSpPr>
        <p:spPr>
          <a:xfrm>
            <a:off x="6836100" y="223500"/>
            <a:ext cx="2080200" cy="28926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6"/>
          </p:nvPr>
        </p:nvSpPr>
        <p:spPr>
          <a:xfrm>
            <a:off x="6887650" y="320950"/>
            <a:ext cx="19164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46"/>
          <p:cNvSpPr txBox="1">
            <a:spLocks noGrp="1"/>
          </p:cNvSpPr>
          <p:nvPr>
            <p:ph type="subTitle" idx="7"/>
          </p:nvPr>
        </p:nvSpPr>
        <p:spPr>
          <a:xfrm>
            <a:off x="280150" y="2543875"/>
            <a:ext cx="17994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subTitle" idx="8"/>
          </p:nvPr>
        </p:nvSpPr>
        <p:spPr>
          <a:xfrm>
            <a:off x="2482650" y="2543875"/>
            <a:ext cx="17994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9"/>
          </p:nvPr>
        </p:nvSpPr>
        <p:spPr>
          <a:xfrm>
            <a:off x="4685150" y="2543875"/>
            <a:ext cx="17994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6"/>
          <p:cNvSpPr txBox="1">
            <a:spLocks noGrp="1"/>
          </p:cNvSpPr>
          <p:nvPr>
            <p:ph type="subTitle" idx="13"/>
          </p:nvPr>
        </p:nvSpPr>
        <p:spPr>
          <a:xfrm>
            <a:off x="6887650" y="2543875"/>
            <a:ext cx="17994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subTitle" idx="14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Rules" type="blank">
  <p:cSld name="BLANK"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2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subTitle" idx="3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7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4" name="Google Shape;324;p47"/>
          <p:cNvSpPr txBox="1">
            <a:spLocks noGrp="1"/>
          </p:cNvSpPr>
          <p:nvPr>
            <p:ph type="subTitle" idx="4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body" idx="5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subTitle" idx="6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7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subTitle" idx="8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body" idx="9"/>
          </p:nvPr>
        </p:nvSpPr>
        <p:spPr>
          <a:xfrm>
            <a:off x="4849488" y="3155934"/>
            <a:ext cx="3849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47"/>
          <p:cNvSpPr txBox="1">
            <a:spLocks noGrp="1"/>
          </p:cNvSpPr>
          <p:nvPr>
            <p:ph type="subTitle" idx="13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4"/>
          </p:nvPr>
        </p:nvSpPr>
        <p:spPr>
          <a:xfrm>
            <a:off x="4849488" y="4043962"/>
            <a:ext cx="3849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subTitle" idx="15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16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4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1">
    <p:bg>
      <p:bgPr>
        <a:solidFill>
          <a:schemeClr val="dk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>
            <a:spLocks noGrp="1"/>
          </p:cNvSpPr>
          <p:nvPr>
            <p:ph type="title"/>
          </p:nvPr>
        </p:nvSpPr>
        <p:spPr>
          <a:xfrm>
            <a:off x="962775" y="223500"/>
            <a:ext cx="7952700" cy="20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sz="9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ols &amp; Meetings">
  <p:cSld name="CUSTOM_2">
    <p:bg>
      <p:bgPr>
        <a:solidFill>
          <a:schemeClr val="dk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49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body" idx="2"/>
          </p:nvPr>
        </p:nvSpPr>
        <p:spPr>
          <a:xfrm>
            <a:off x="517200" y="396875"/>
            <a:ext cx="3703500" cy="3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3" name="Google Shape;343;p49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49"/>
          <p:cNvSpPr txBox="1">
            <a:spLocks noGrp="1"/>
          </p:cNvSpPr>
          <p:nvPr>
            <p:ph type="title" idx="3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body" idx="4"/>
          </p:nvPr>
        </p:nvSpPr>
        <p:spPr>
          <a:xfrm>
            <a:off x="4922200" y="396875"/>
            <a:ext cx="3703500" cy="3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6" name="Google Shape;346;p4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ps for success">
  <p:cSld name="CUSTOM_3">
    <p:bg>
      <p:bgPr>
        <a:solidFill>
          <a:schemeClr val="dk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name="adj" fmla="val 71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9" name="Google Shape;349;p50"/>
          <p:cNvSpPr>
            <a:spLocks noGrp="1"/>
          </p:cNvSpPr>
          <p:nvPr>
            <p:ph type="pic" idx="2"/>
          </p:nvPr>
        </p:nvSpPr>
        <p:spPr>
          <a:xfrm>
            <a:off x="228600" y="223500"/>
            <a:ext cx="3547800" cy="3302100"/>
          </a:xfrm>
          <a:prstGeom prst="roundRect">
            <a:avLst>
              <a:gd name="adj" fmla="val 9186"/>
            </a:avLst>
          </a:prstGeom>
          <a:noFill/>
          <a:ln>
            <a:noFill/>
          </a:ln>
        </p:spPr>
      </p:sp>
      <p:sp>
        <p:nvSpPr>
          <p:cNvPr id="350" name="Google Shape;350;p50"/>
          <p:cNvSpPr txBox="1">
            <a:spLocks noGrp="1"/>
          </p:cNvSpPr>
          <p:nvPr>
            <p:ph type="subTitle" idx="1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3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4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 idx="5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body" idx="6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title" idx="7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body" idx="8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 idx="9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13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4">
    <p:bg>
      <p:bgPr>
        <a:solidFill>
          <a:schemeClr val="dk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51"/>
          <p:cNvSpPr txBox="1">
            <a:spLocks noGrp="1"/>
          </p:cNvSpPr>
          <p:nvPr>
            <p:ph type="subTitle" idx="2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5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step process">
  <p:cSld name="CUSTOM_5">
    <p:bg>
      <p:bgPr>
        <a:solidFill>
          <a:schemeClr val="dk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/>
          <p:nvPr/>
        </p:nvSpPr>
        <p:spPr>
          <a:xfrm>
            <a:off x="228600" y="223500"/>
            <a:ext cx="2813700" cy="21756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7" name="Google Shape;367;p52"/>
          <p:cNvSpPr txBox="1">
            <a:spLocks noGrp="1"/>
          </p:cNvSpPr>
          <p:nvPr>
            <p:ph type="subTitle" idx="1"/>
          </p:nvPr>
        </p:nvSpPr>
        <p:spPr>
          <a:xfrm>
            <a:off x="284650" y="295600"/>
            <a:ext cx="21462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body" idx="2"/>
          </p:nvPr>
        </p:nvSpPr>
        <p:spPr>
          <a:xfrm>
            <a:off x="284650" y="963450"/>
            <a:ext cx="26604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52"/>
          <p:cNvSpPr txBox="1">
            <a:spLocks noGrp="1"/>
          </p:cNvSpPr>
          <p:nvPr>
            <p:ph type="body" idx="3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52"/>
          <p:cNvSpPr/>
          <p:nvPr/>
        </p:nvSpPr>
        <p:spPr>
          <a:xfrm>
            <a:off x="3165150" y="223500"/>
            <a:ext cx="2813700" cy="21756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2" name="Google Shape;372;p52"/>
          <p:cNvSpPr txBox="1">
            <a:spLocks noGrp="1"/>
          </p:cNvSpPr>
          <p:nvPr>
            <p:ph type="subTitle" idx="4"/>
          </p:nvPr>
        </p:nvSpPr>
        <p:spPr>
          <a:xfrm>
            <a:off x="3221200" y="295600"/>
            <a:ext cx="21462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52"/>
          <p:cNvSpPr txBox="1">
            <a:spLocks noGrp="1"/>
          </p:cNvSpPr>
          <p:nvPr>
            <p:ph type="body" idx="5"/>
          </p:nvPr>
        </p:nvSpPr>
        <p:spPr>
          <a:xfrm>
            <a:off x="3221200" y="963450"/>
            <a:ext cx="26604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6101700" y="223500"/>
            <a:ext cx="2813700" cy="21756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5" name="Google Shape;375;p52"/>
          <p:cNvSpPr txBox="1">
            <a:spLocks noGrp="1"/>
          </p:cNvSpPr>
          <p:nvPr>
            <p:ph type="subTitle" idx="6"/>
          </p:nvPr>
        </p:nvSpPr>
        <p:spPr>
          <a:xfrm>
            <a:off x="6157750" y="295600"/>
            <a:ext cx="21462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2"/>
          <p:cNvSpPr txBox="1">
            <a:spLocks noGrp="1"/>
          </p:cNvSpPr>
          <p:nvPr>
            <p:ph type="body" idx="7"/>
          </p:nvPr>
        </p:nvSpPr>
        <p:spPr>
          <a:xfrm>
            <a:off x="6157750" y="963450"/>
            <a:ext cx="26604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7" name="Google Shape;377;p52"/>
          <p:cNvSpPr/>
          <p:nvPr/>
        </p:nvSpPr>
        <p:spPr>
          <a:xfrm>
            <a:off x="6101700" y="2531700"/>
            <a:ext cx="2813700" cy="21756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8" name="Google Shape;378;p52"/>
          <p:cNvSpPr txBox="1">
            <a:spLocks noGrp="1"/>
          </p:cNvSpPr>
          <p:nvPr>
            <p:ph type="subTitle" idx="8"/>
          </p:nvPr>
        </p:nvSpPr>
        <p:spPr>
          <a:xfrm>
            <a:off x="6157750" y="2603800"/>
            <a:ext cx="21462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2"/>
          <p:cNvSpPr txBox="1">
            <a:spLocks noGrp="1"/>
          </p:cNvSpPr>
          <p:nvPr>
            <p:ph type="body" idx="9"/>
          </p:nvPr>
        </p:nvSpPr>
        <p:spPr>
          <a:xfrm>
            <a:off x="6157750" y="3271650"/>
            <a:ext cx="26604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0" name="Google Shape;380;p5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&amp; Suggestion ">
  <p:cSld name="CUSTOM_6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>
            <a:spLocks noGrp="1"/>
          </p:cNvSpPr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53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53"/>
          <p:cNvSpPr txBox="1">
            <a:spLocks noGrp="1"/>
          </p:cNvSpPr>
          <p:nvPr>
            <p:ph type="subTitle" idx="2"/>
          </p:nvPr>
        </p:nvSpPr>
        <p:spPr>
          <a:xfrm>
            <a:off x="228600" y="223500"/>
            <a:ext cx="20793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body" idx="3"/>
          </p:nvPr>
        </p:nvSpPr>
        <p:spPr>
          <a:xfrm>
            <a:off x="228725" y="698500"/>
            <a:ext cx="2079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53"/>
          <p:cNvSpPr txBox="1">
            <a:spLocks noGrp="1"/>
          </p:cNvSpPr>
          <p:nvPr>
            <p:ph type="subTitle" idx="4"/>
          </p:nvPr>
        </p:nvSpPr>
        <p:spPr>
          <a:xfrm>
            <a:off x="2431100" y="223500"/>
            <a:ext cx="20793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3"/>
          <p:cNvSpPr txBox="1">
            <a:spLocks noGrp="1"/>
          </p:cNvSpPr>
          <p:nvPr>
            <p:ph type="body" idx="5"/>
          </p:nvPr>
        </p:nvSpPr>
        <p:spPr>
          <a:xfrm>
            <a:off x="2431225" y="698500"/>
            <a:ext cx="2079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53"/>
          <p:cNvSpPr txBox="1">
            <a:spLocks noGrp="1"/>
          </p:cNvSpPr>
          <p:nvPr>
            <p:ph type="subTitle" idx="6"/>
          </p:nvPr>
        </p:nvSpPr>
        <p:spPr>
          <a:xfrm>
            <a:off x="4633725" y="223500"/>
            <a:ext cx="20793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7"/>
          </p:nvPr>
        </p:nvSpPr>
        <p:spPr>
          <a:xfrm>
            <a:off x="4633850" y="698500"/>
            <a:ext cx="2079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3"/>
          <p:cNvSpPr txBox="1">
            <a:spLocks noGrp="1"/>
          </p:cNvSpPr>
          <p:nvPr>
            <p:ph type="subTitle" idx="8"/>
          </p:nvPr>
        </p:nvSpPr>
        <p:spPr>
          <a:xfrm>
            <a:off x="6836100" y="223500"/>
            <a:ext cx="20793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9"/>
          </p:nvPr>
        </p:nvSpPr>
        <p:spPr>
          <a:xfrm>
            <a:off x="6836225" y="698500"/>
            <a:ext cx="2079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5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 Months">
  <p:cSld name="CUSTOM_7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54"/>
          <p:cNvSpPr txBox="1">
            <a:spLocks noGrp="1"/>
          </p:cNvSpPr>
          <p:nvPr>
            <p:ph type="subTitle" idx="2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54"/>
          <p:cNvSpPr/>
          <p:nvPr/>
        </p:nvSpPr>
        <p:spPr>
          <a:xfrm>
            <a:off x="228600" y="223500"/>
            <a:ext cx="2813700" cy="3235200"/>
          </a:xfrm>
          <a:prstGeom prst="roundRect">
            <a:avLst>
              <a:gd name="adj" fmla="val 71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7" name="Google Shape;397;p54"/>
          <p:cNvSpPr txBox="1">
            <a:spLocks noGrp="1"/>
          </p:cNvSpPr>
          <p:nvPr>
            <p:ph type="subTitle" idx="3"/>
          </p:nvPr>
        </p:nvSpPr>
        <p:spPr>
          <a:xfrm>
            <a:off x="284650" y="295600"/>
            <a:ext cx="25728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4"/>
          </p:nvPr>
        </p:nvSpPr>
        <p:spPr>
          <a:xfrm>
            <a:off x="325150" y="1455738"/>
            <a:ext cx="2633700" cy="18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9" name="Google Shape;399;p54"/>
          <p:cNvSpPr/>
          <p:nvPr/>
        </p:nvSpPr>
        <p:spPr>
          <a:xfrm>
            <a:off x="3165150" y="223500"/>
            <a:ext cx="2813700" cy="3235200"/>
          </a:xfrm>
          <a:prstGeom prst="roundRect">
            <a:avLst>
              <a:gd name="adj" fmla="val 71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0" name="Google Shape;400;p54"/>
          <p:cNvSpPr txBox="1">
            <a:spLocks noGrp="1"/>
          </p:cNvSpPr>
          <p:nvPr>
            <p:ph type="subTitle" idx="5"/>
          </p:nvPr>
        </p:nvSpPr>
        <p:spPr>
          <a:xfrm>
            <a:off x="3221200" y="295600"/>
            <a:ext cx="25728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body" idx="6"/>
          </p:nvPr>
        </p:nvSpPr>
        <p:spPr>
          <a:xfrm>
            <a:off x="3261700" y="1455738"/>
            <a:ext cx="2633700" cy="18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2" name="Google Shape;402;p54"/>
          <p:cNvSpPr/>
          <p:nvPr/>
        </p:nvSpPr>
        <p:spPr>
          <a:xfrm>
            <a:off x="6101700" y="223500"/>
            <a:ext cx="2813700" cy="32352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3" name="Google Shape;403;p54"/>
          <p:cNvSpPr txBox="1">
            <a:spLocks noGrp="1"/>
          </p:cNvSpPr>
          <p:nvPr>
            <p:ph type="subTitle" idx="7"/>
          </p:nvPr>
        </p:nvSpPr>
        <p:spPr>
          <a:xfrm>
            <a:off x="6157750" y="295600"/>
            <a:ext cx="25728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body" idx="8"/>
          </p:nvPr>
        </p:nvSpPr>
        <p:spPr>
          <a:xfrm>
            <a:off x="6198250" y="1455738"/>
            <a:ext cx="2633700" cy="18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5" name="Google Shape;405;p5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ful links">
  <p:cSld name="CUSTOM_8">
    <p:bg>
      <p:bgPr>
        <a:solidFill>
          <a:schemeClr val="dk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/>
          <p:nvPr/>
        </p:nvSpPr>
        <p:spPr>
          <a:xfrm>
            <a:off x="4633600" y="223500"/>
            <a:ext cx="4281900" cy="2002800"/>
          </a:xfrm>
          <a:prstGeom prst="roundRect">
            <a:avLst>
              <a:gd name="adj" fmla="val 1278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3286470" y="3339550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09" name="Google Shape;409;p55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subTitle" idx="2"/>
          </p:nvPr>
        </p:nvSpPr>
        <p:spPr>
          <a:xfrm>
            <a:off x="5367775" y="3723400"/>
            <a:ext cx="35478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55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name="adj" fmla="val 7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2" name="Google Shape;412;p55"/>
          <p:cNvSpPr txBox="1">
            <a:spLocks noGrp="1"/>
          </p:cNvSpPr>
          <p:nvPr>
            <p:ph type="subTitle" idx="3"/>
          </p:nvPr>
        </p:nvSpPr>
        <p:spPr>
          <a:xfrm>
            <a:off x="427825" y="396875"/>
            <a:ext cx="3906600" cy="6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subTitle" idx="4"/>
          </p:nvPr>
        </p:nvSpPr>
        <p:spPr>
          <a:xfrm>
            <a:off x="427853" y="1124562"/>
            <a:ext cx="3906600" cy="6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5"/>
          </p:nvPr>
        </p:nvSpPr>
        <p:spPr>
          <a:xfrm>
            <a:off x="427853" y="1852223"/>
            <a:ext cx="3906600" cy="6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6"/>
          </p:nvPr>
        </p:nvSpPr>
        <p:spPr>
          <a:xfrm>
            <a:off x="427853" y="2595897"/>
            <a:ext cx="3906600" cy="6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7"/>
          </p:nvPr>
        </p:nvSpPr>
        <p:spPr>
          <a:xfrm>
            <a:off x="4822775" y="289375"/>
            <a:ext cx="39066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body" idx="8"/>
          </p:nvPr>
        </p:nvSpPr>
        <p:spPr>
          <a:xfrm>
            <a:off x="4844650" y="1061025"/>
            <a:ext cx="11493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8" name="Google Shape;418;p55"/>
          <p:cNvSpPr txBox="1">
            <a:spLocks noGrp="1"/>
          </p:cNvSpPr>
          <p:nvPr>
            <p:ph type="body" idx="9"/>
          </p:nvPr>
        </p:nvSpPr>
        <p:spPr>
          <a:xfrm>
            <a:off x="6225688" y="1061025"/>
            <a:ext cx="11493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13"/>
          </p:nvPr>
        </p:nvSpPr>
        <p:spPr>
          <a:xfrm>
            <a:off x="7606725" y="1061025"/>
            <a:ext cx="11493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5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Point">
  <p:cSld name="CUSTOM_9">
    <p:bg>
      <p:bgPr>
        <a:solidFill>
          <a:schemeClr val="dk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name="adj" fmla="val 7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3" name="Google Shape;423;p56"/>
          <p:cNvSpPr txBox="1">
            <a:spLocks noGrp="1"/>
          </p:cNvSpPr>
          <p:nvPr>
            <p:ph type="subTitle" idx="1"/>
          </p:nvPr>
        </p:nvSpPr>
        <p:spPr>
          <a:xfrm>
            <a:off x="529450" y="419650"/>
            <a:ext cx="36789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6"/>
          <p:cNvSpPr txBox="1">
            <a:spLocks noGrp="1"/>
          </p:cNvSpPr>
          <p:nvPr>
            <p:ph type="body" idx="2"/>
          </p:nvPr>
        </p:nvSpPr>
        <p:spPr>
          <a:xfrm>
            <a:off x="529510" y="716526"/>
            <a:ext cx="36789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5" name="Google Shape;425;p56"/>
          <p:cNvSpPr txBox="1">
            <a:spLocks noGrp="1"/>
          </p:cNvSpPr>
          <p:nvPr>
            <p:ph type="title"/>
          </p:nvPr>
        </p:nvSpPr>
        <p:spPr>
          <a:xfrm>
            <a:off x="393725" y="3932625"/>
            <a:ext cx="4037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subTitle" idx="3"/>
          </p:nvPr>
        </p:nvSpPr>
        <p:spPr>
          <a:xfrm>
            <a:off x="529480" y="1247253"/>
            <a:ext cx="36789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4"/>
          </p:nvPr>
        </p:nvSpPr>
        <p:spPr>
          <a:xfrm>
            <a:off x="529540" y="1544130"/>
            <a:ext cx="36789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8" name="Google Shape;428;p56"/>
          <p:cNvSpPr txBox="1">
            <a:spLocks noGrp="1"/>
          </p:cNvSpPr>
          <p:nvPr>
            <p:ph type="subTitle" idx="5"/>
          </p:nvPr>
        </p:nvSpPr>
        <p:spPr>
          <a:xfrm>
            <a:off x="529480" y="2153577"/>
            <a:ext cx="36789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56"/>
          <p:cNvSpPr txBox="1">
            <a:spLocks noGrp="1"/>
          </p:cNvSpPr>
          <p:nvPr>
            <p:ph type="body" idx="6"/>
          </p:nvPr>
        </p:nvSpPr>
        <p:spPr>
          <a:xfrm>
            <a:off x="529540" y="2450446"/>
            <a:ext cx="36789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56"/>
          <p:cNvSpPr txBox="1">
            <a:spLocks noGrp="1"/>
          </p:cNvSpPr>
          <p:nvPr>
            <p:ph type="subTitle" idx="7"/>
          </p:nvPr>
        </p:nvSpPr>
        <p:spPr>
          <a:xfrm>
            <a:off x="529480" y="3059905"/>
            <a:ext cx="36789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body" idx="8"/>
          </p:nvPr>
        </p:nvSpPr>
        <p:spPr>
          <a:xfrm>
            <a:off x="529540" y="3356775"/>
            <a:ext cx="36789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56"/>
          <p:cNvSpPr>
            <a:spLocks noGrp="1"/>
          </p:cNvSpPr>
          <p:nvPr>
            <p:ph type="pic" idx="9"/>
          </p:nvPr>
        </p:nvSpPr>
        <p:spPr>
          <a:xfrm>
            <a:off x="4633600" y="223500"/>
            <a:ext cx="4280700" cy="4483800"/>
          </a:xfrm>
          <a:prstGeom prst="roundRect">
            <a:avLst>
              <a:gd name="adj" fmla="val 5546"/>
            </a:avLst>
          </a:prstGeom>
          <a:noFill/>
          <a:ln>
            <a:noFill/>
          </a:ln>
        </p:spPr>
      </p:sp>
      <p:sp>
        <p:nvSpPr>
          <p:cNvPr id="433" name="Google Shape;433;p56"/>
          <p:cNvSpPr txBox="1">
            <a:spLocks noGrp="1"/>
          </p:cNvSpPr>
          <p:nvPr>
            <p:ph type="body" idx="13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56"/>
          <p:cNvSpPr txBox="1">
            <a:spLocks noGrp="1"/>
          </p:cNvSpPr>
          <p:nvPr>
            <p:ph type="subTitle" idx="14"/>
          </p:nvPr>
        </p:nvSpPr>
        <p:spPr>
          <a:xfrm>
            <a:off x="4771050" y="3371675"/>
            <a:ext cx="38859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6"/>
          <p:cNvSpPr txBox="1">
            <a:spLocks noGrp="1"/>
          </p:cNvSpPr>
          <p:nvPr>
            <p:ph type="body" idx="15"/>
          </p:nvPr>
        </p:nvSpPr>
        <p:spPr>
          <a:xfrm>
            <a:off x="4771050" y="3944875"/>
            <a:ext cx="3970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5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bg>
      <p:bgPr>
        <a:solidFill>
          <a:schemeClr val="dk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name="adj" fmla="val 71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9" name="Google Shape;439;p57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40" name="Google Shape;440;p57"/>
          <p:cNvSpPr>
            <a:spLocks noGrp="1"/>
          </p:cNvSpPr>
          <p:nvPr>
            <p:ph type="pic" idx="2"/>
          </p:nvPr>
        </p:nvSpPr>
        <p:spPr>
          <a:xfrm>
            <a:off x="7187225" y="620025"/>
            <a:ext cx="1575900" cy="150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41" name="Google Shape;441;p57"/>
          <p:cNvSpPr>
            <a:spLocks noGrp="1"/>
          </p:cNvSpPr>
          <p:nvPr>
            <p:ph type="pic" idx="3"/>
          </p:nvPr>
        </p:nvSpPr>
        <p:spPr>
          <a:xfrm>
            <a:off x="5467125" y="620025"/>
            <a:ext cx="1575900" cy="150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42" name="Google Shape;442;p57"/>
          <p:cNvSpPr>
            <a:spLocks noGrp="1"/>
          </p:cNvSpPr>
          <p:nvPr>
            <p:ph type="pic" idx="4"/>
          </p:nvPr>
        </p:nvSpPr>
        <p:spPr>
          <a:xfrm>
            <a:off x="3747025" y="620025"/>
            <a:ext cx="1575900" cy="150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43" name="Google Shape;443;p57"/>
          <p:cNvSpPr txBox="1">
            <a:spLocks noGrp="1"/>
          </p:cNvSpPr>
          <p:nvPr>
            <p:ph type="subTitle" idx="5"/>
          </p:nvPr>
        </p:nvSpPr>
        <p:spPr>
          <a:xfrm>
            <a:off x="3747025" y="2171750"/>
            <a:ext cx="15759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subTitle" idx="6"/>
          </p:nvPr>
        </p:nvSpPr>
        <p:spPr>
          <a:xfrm>
            <a:off x="5467125" y="2171750"/>
            <a:ext cx="15759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57"/>
          <p:cNvSpPr txBox="1">
            <a:spLocks noGrp="1"/>
          </p:cNvSpPr>
          <p:nvPr>
            <p:ph type="subTitle" idx="7"/>
          </p:nvPr>
        </p:nvSpPr>
        <p:spPr>
          <a:xfrm>
            <a:off x="7187225" y="2171750"/>
            <a:ext cx="15759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7"/>
          <p:cNvSpPr txBox="1">
            <a:spLocks noGrp="1"/>
          </p:cNvSpPr>
          <p:nvPr>
            <p:ph type="body" idx="8"/>
          </p:nvPr>
        </p:nvSpPr>
        <p:spPr>
          <a:xfrm>
            <a:off x="3747025" y="2512550"/>
            <a:ext cx="1575900" cy="15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47" name="Google Shape;447;p57"/>
          <p:cNvSpPr txBox="1">
            <a:spLocks noGrp="1"/>
          </p:cNvSpPr>
          <p:nvPr>
            <p:ph type="body" idx="9"/>
          </p:nvPr>
        </p:nvSpPr>
        <p:spPr>
          <a:xfrm>
            <a:off x="5467125" y="2512550"/>
            <a:ext cx="1575900" cy="15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57"/>
          <p:cNvSpPr txBox="1">
            <a:spLocks noGrp="1"/>
          </p:cNvSpPr>
          <p:nvPr>
            <p:ph type="body" idx="13"/>
          </p:nvPr>
        </p:nvSpPr>
        <p:spPr>
          <a:xfrm>
            <a:off x="7187225" y="2512550"/>
            <a:ext cx="1575900" cy="15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396875" y="3950225"/>
            <a:ext cx="31977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0" name="Google Shape;450;p57"/>
          <p:cNvSpPr txBox="1">
            <a:spLocks noGrp="1"/>
          </p:cNvSpPr>
          <p:nvPr>
            <p:ph type="body" idx="14"/>
          </p:nvPr>
        </p:nvSpPr>
        <p:spPr>
          <a:xfrm>
            <a:off x="396875" y="620025"/>
            <a:ext cx="2936700" cy="20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1" name="Google Shape;451;p57"/>
          <p:cNvSpPr txBox="1">
            <a:spLocks noGrp="1"/>
          </p:cNvSpPr>
          <p:nvPr>
            <p:ph type="body" idx="15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5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ojis">
  <p:cSld name="CUSTOM">
    <p:bg>
      <p:bgPr>
        <a:solidFill>
          <a:schemeClr val="dk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223500"/>
            <a:ext cx="86868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900" y="3457700"/>
            <a:ext cx="86868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29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md.instructure.com/courses/1380608/pages/docstrin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>
            <a:spLocks noGrp="1"/>
          </p:cNvSpPr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Welcome to</a:t>
            </a:r>
            <a:endParaRPr sz="6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INST326</a:t>
            </a:r>
            <a:br>
              <a:rPr lang="en" sz="6800"/>
            </a:br>
            <a:br>
              <a:rPr lang="en" sz="6800"/>
            </a:br>
            <a:r>
              <a:rPr lang="en" sz="6800"/>
              <a:t>0304</a:t>
            </a:r>
            <a:endParaRPr sz="6800"/>
          </a:p>
        </p:txBody>
      </p:sp>
      <p:sp>
        <p:nvSpPr>
          <p:cNvPr id="460" name="Google Shape;460;p59"/>
          <p:cNvSpPr txBox="1">
            <a:spLocks noGrp="1"/>
          </p:cNvSpPr>
          <p:nvPr>
            <p:ph type="body" idx="2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06 Feb 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INST326 0304</a:t>
            </a:r>
            <a:endParaRPr/>
          </a:p>
        </p:txBody>
      </p:sp>
      <p:sp>
        <p:nvSpPr>
          <p:cNvPr id="468" name="Google Shape;468;p60"/>
          <p:cNvSpPr txBox="1">
            <a:spLocks noGrp="1"/>
          </p:cNvSpPr>
          <p:nvPr>
            <p:ph type="body" idx="4294967295"/>
          </p:nvPr>
        </p:nvSpPr>
        <p:spPr>
          <a:xfrm>
            <a:off x="5993850" y="4707425"/>
            <a:ext cx="29217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469" name="Google Shape;469;p60"/>
          <p:cNvSpPr txBox="1">
            <a:spLocks noGrp="1"/>
          </p:cNvSpPr>
          <p:nvPr>
            <p:ph type="body" idx="2"/>
          </p:nvPr>
        </p:nvSpPr>
        <p:spPr>
          <a:xfrm>
            <a:off x="396725" y="620025"/>
            <a:ext cx="5582100" cy="26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Today we will be working on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Quick Recap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New Partners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Exercise 3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0" name="Google Shape;470;p60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>
            <a:spLocks noGrp="1"/>
          </p:cNvSpPr>
          <p:nvPr>
            <p:ph type="body" idx="3"/>
          </p:nvPr>
        </p:nvSpPr>
        <p:spPr>
          <a:xfrm>
            <a:off x="538050" y="693750"/>
            <a:ext cx="35820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Open folder using VS Code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Open Terminal in VS Code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Run command to run Python script</a:t>
            </a:r>
            <a:endParaRPr/>
          </a:p>
        </p:txBody>
      </p:sp>
      <p:sp>
        <p:nvSpPr>
          <p:cNvPr id="476" name="Google Shape;476;p61"/>
          <p:cNvSpPr txBox="1">
            <a:spLocks noGrp="1"/>
          </p:cNvSpPr>
          <p:nvPr>
            <p:ph type="body" idx="1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INST326 0303</a:t>
            </a:r>
            <a:endParaRPr/>
          </a:p>
        </p:txBody>
      </p:sp>
      <p:sp>
        <p:nvSpPr>
          <p:cNvPr id="477" name="Google Shape;477;p61"/>
          <p:cNvSpPr txBox="1">
            <a:spLocks noGrp="1"/>
          </p:cNvSpPr>
          <p:nvPr>
            <p:ph type="body" idx="4294967295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478" name="Google Shape;478;p61"/>
          <p:cNvSpPr txBox="1">
            <a:spLocks noGrp="1"/>
          </p:cNvSpPr>
          <p:nvPr>
            <p:ph type="subTitle" idx="2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Code Via Terminal</a:t>
            </a:r>
            <a:endParaRPr/>
          </a:p>
        </p:txBody>
      </p:sp>
      <p:sp>
        <p:nvSpPr>
          <p:cNvPr id="479" name="Google Shape;479;p61"/>
          <p:cNvSpPr txBox="1">
            <a:spLocks noGrp="1"/>
          </p:cNvSpPr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80" name="Google Shape;480;p61"/>
          <p:cNvSpPr txBox="1">
            <a:spLocks noGrp="1"/>
          </p:cNvSpPr>
          <p:nvPr>
            <p:ph type="subTitle" idx="4"/>
          </p:nvPr>
        </p:nvSpPr>
        <p:spPr>
          <a:xfrm>
            <a:off x="538050" y="1371353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Terminal Commands</a:t>
            </a:r>
            <a:endParaRPr/>
          </a:p>
        </p:txBody>
      </p:sp>
      <p:sp>
        <p:nvSpPr>
          <p:cNvPr id="481" name="Google Shape;481;p61"/>
          <p:cNvSpPr txBox="1">
            <a:spLocks noGrp="1"/>
          </p:cNvSpPr>
          <p:nvPr>
            <p:ph type="body" idx="5"/>
          </p:nvPr>
        </p:nvSpPr>
        <p:spPr>
          <a:xfrm>
            <a:off x="538050" y="1668223"/>
            <a:ext cx="35820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dirty="0"/>
              <a:t>cd  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dir (windows) / ls (mac)</a:t>
            </a:r>
            <a:endParaRPr dirty="0"/>
          </a:p>
        </p:txBody>
      </p:sp>
      <p:sp>
        <p:nvSpPr>
          <p:cNvPr id="482" name="Google Shape;482;p61"/>
          <p:cNvSpPr txBox="1">
            <a:spLocks noGrp="1"/>
          </p:cNvSpPr>
          <p:nvPr>
            <p:ph type="subTitle" idx="6"/>
          </p:nvPr>
        </p:nvSpPr>
        <p:spPr>
          <a:xfrm>
            <a:off x="538050" y="2279239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</a:t>
            </a:r>
            <a:endParaRPr dirty="0"/>
          </a:p>
        </p:txBody>
      </p:sp>
      <p:sp>
        <p:nvSpPr>
          <p:cNvPr id="483" name="Google Shape;483;p61"/>
          <p:cNvSpPr txBox="1">
            <a:spLocks noGrp="1"/>
          </p:cNvSpPr>
          <p:nvPr>
            <p:ph type="body" idx="7"/>
          </p:nvPr>
        </p:nvSpPr>
        <p:spPr>
          <a:xfrm>
            <a:off x="538050" y="2576109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Classes define data types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61"/>
          <p:cNvSpPr txBox="1">
            <a:spLocks noGrp="1"/>
          </p:cNvSpPr>
          <p:nvPr>
            <p:ph type="subTitle" idx="8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</a:t>
            </a:r>
            <a:endParaRPr dirty="0"/>
          </a:p>
        </p:txBody>
      </p:sp>
      <p:sp>
        <p:nvSpPr>
          <p:cNvPr id="485" name="Google Shape;485;p61"/>
          <p:cNvSpPr txBox="1">
            <a:spLocks noGrp="1"/>
          </p:cNvSpPr>
          <p:nvPr>
            <p:ph type="body" idx="9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 values in Python are objects</a:t>
            </a:r>
            <a:endParaRPr dirty="0"/>
          </a:p>
        </p:txBody>
      </p:sp>
      <p:sp>
        <p:nvSpPr>
          <p:cNvPr id="486" name="Google Shape;486;p61"/>
          <p:cNvSpPr txBox="1">
            <a:spLocks noGrp="1"/>
          </p:cNvSpPr>
          <p:nvPr>
            <p:ph type="title" idx="14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Pair Programming</a:t>
            </a:r>
            <a:endParaRPr sz="3000"/>
          </a:p>
        </p:txBody>
      </p:sp>
      <p:sp>
        <p:nvSpPr>
          <p:cNvPr id="487" name="Google Shape;487;p61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88" name="Google Shape;488;p61"/>
          <p:cNvSpPr txBox="1">
            <a:spLocks noGrp="1"/>
          </p:cNvSpPr>
          <p:nvPr>
            <p:ph type="subTitle" idx="2"/>
          </p:nvPr>
        </p:nvSpPr>
        <p:spPr>
          <a:xfrm>
            <a:off x="4798700" y="394800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</a:t>
            </a:r>
            <a:endParaRPr/>
          </a:p>
        </p:txBody>
      </p:sp>
      <p:sp>
        <p:nvSpPr>
          <p:cNvPr id="489" name="Google Shape;489;p61"/>
          <p:cNvSpPr txBox="1">
            <a:spLocks noGrp="1"/>
          </p:cNvSpPr>
          <p:nvPr>
            <p:ph type="body" idx="3"/>
          </p:nvPr>
        </p:nvSpPr>
        <p:spPr>
          <a:xfrm>
            <a:off x="4922025" y="724674"/>
            <a:ext cx="35820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Driver</a:t>
            </a:r>
            <a:br>
              <a:rPr lang="en"/>
            </a:br>
            <a:r>
              <a:rPr lang="en"/>
              <a:t>Has laptop open and is typing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Navigator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Have laptop closed and are navigating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490" name="Google Shape;490;p61"/>
          <p:cNvSpPr txBox="1">
            <a:spLocks noGrp="1"/>
          </p:cNvSpPr>
          <p:nvPr>
            <p:ph type="subTitle" idx="2"/>
          </p:nvPr>
        </p:nvSpPr>
        <p:spPr>
          <a:xfrm>
            <a:off x="4874050" y="1705538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Docstrings </a:t>
            </a:r>
            <a:endParaRPr/>
          </a:p>
        </p:txBody>
      </p:sp>
      <p:sp>
        <p:nvSpPr>
          <p:cNvPr id="491" name="Google Shape;491;p61"/>
          <p:cNvSpPr txBox="1">
            <a:spLocks noGrp="1"/>
          </p:cNvSpPr>
          <p:nvPr>
            <p:ph type="body" idx="3"/>
          </p:nvPr>
        </p:nvSpPr>
        <p:spPr>
          <a:xfrm>
            <a:off x="4874050" y="2019537"/>
            <a:ext cx="35820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Docstrings are graded portions of code and are important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https://umd.instructure.com/courses/1380608/pages/docstrings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492" name="Google Shape;492;p61"/>
          <p:cNvSpPr txBox="1">
            <a:spLocks noGrp="1"/>
          </p:cNvSpPr>
          <p:nvPr>
            <p:ph type="subTitle" idx="2"/>
          </p:nvPr>
        </p:nvSpPr>
        <p:spPr>
          <a:xfrm>
            <a:off x="4874038" y="2818875"/>
            <a:ext cx="3582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Gradescope </a:t>
            </a:r>
            <a:endParaRPr/>
          </a:p>
        </p:txBody>
      </p:sp>
      <p:sp>
        <p:nvSpPr>
          <p:cNvPr id="493" name="Google Shape;493;p61"/>
          <p:cNvSpPr txBox="1">
            <a:spLocks noGrp="1"/>
          </p:cNvSpPr>
          <p:nvPr>
            <p:ph type="body" idx="3"/>
          </p:nvPr>
        </p:nvSpPr>
        <p:spPr>
          <a:xfrm>
            <a:off x="4970013" y="3188512"/>
            <a:ext cx="35820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Only 1 person needs to turn in the assignment, please make sure your partner is noted within the Gradescope settings once you turn in your assignment.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2"/>
          <p:cNvSpPr txBox="1">
            <a:spLocks noGrp="1"/>
          </p:cNvSpPr>
          <p:nvPr>
            <p:ph type="title"/>
          </p:nvPr>
        </p:nvSpPr>
        <p:spPr>
          <a:xfrm>
            <a:off x="374200" y="1768475"/>
            <a:ext cx="6230700" cy="24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499" name="Google Shape;499;p62"/>
          <p:cNvSpPr txBox="1">
            <a:spLocks noGrp="1"/>
          </p:cNvSpPr>
          <p:nvPr>
            <p:ph type="body" idx="2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INST326</a:t>
            </a:r>
            <a:endParaRPr/>
          </a:p>
        </p:txBody>
      </p:sp>
      <p:sp>
        <p:nvSpPr>
          <p:cNvPr id="500" name="Google Shape;500;p62"/>
          <p:cNvSpPr txBox="1">
            <a:spLocks noGrp="1"/>
          </p:cNvSpPr>
          <p:nvPr>
            <p:ph type="body" idx="4294967295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501" name="Google Shape;501;p62"/>
          <p:cNvSpPr txBox="1">
            <a:spLocks noGrp="1"/>
          </p:cNvSpPr>
          <p:nvPr>
            <p:ph type="body" idx="1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released on ELMS</a:t>
            </a:r>
            <a:endParaRPr/>
          </a:p>
        </p:txBody>
      </p:sp>
      <p:sp>
        <p:nvSpPr>
          <p:cNvPr id="502" name="Google Shape;502;p62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(16:9)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Public Sans</vt:lpstr>
      <vt:lpstr>Merriweather</vt:lpstr>
      <vt:lpstr>Public Sans Medium</vt:lpstr>
      <vt:lpstr>Arial</vt:lpstr>
      <vt:lpstr>Simple Light</vt:lpstr>
      <vt:lpstr>New Employee Orientation &amp; Training</vt:lpstr>
      <vt:lpstr>Welcome to INST326  0304</vt:lpstr>
      <vt:lpstr>Intro</vt:lpstr>
      <vt:lpstr>Recap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Sourab Gadipalli</cp:lastModifiedBy>
  <cp:revision>1</cp:revision>
  <dcterms:modified xsi:type="dcterms:W3CDTF">2025-02-14T05:44:10Z</dcterms:modified>
</cp:coreProperties>
</file>