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E381D-FBD3-F842-878E-21C9D8982091}" type="doc">
      <dgm:prSet loTypeId="urn:microsoft.com/office/officeart/2005/8/layout/process1" loCatId="" qsTypeId="urn:microsoft.com/office/officeart/2005/8/quickstyle/simple1" qsCatId="simple" csTypeId="urn:microsoft.com/office/officeart/2005/8/colors/colorful5" csCatId="colorful" phldr="1"/>
      <dgm:spPr/>
    </dgm:pt>
    <dgm:pt modelId="{8A4D60CC-ACE7-8641-BDC2-DD0B7D5B111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Data source – API, API wrapper, csv file, etc.</a:t>
          </a:r>
        </a:p>
      </dgm:t>
    </dgm:pt>
    <dgm:pt modelId="{A1C78295-277B-6240-BDA2-FB646F940459}" type="parTrans" cxnId="{E85EB2C2-1A2A-5D45-90F6-5F33CCABEA22}">
      <dgm:prSet/>
      <dgm:spPr/>
      <dgm:t>
        <a:bodyPr/>
        <a:lstStyle/>
        <a:p>
          <a:endParaRPr lang="en-US"/>
        </a:p>
      </dgm:t>
    </dgm:pt>
    <dgm:pt modelId="{61F6888E-67ED-4B46-9CCC-FD706AADC23A}" type="sibTrans" cxnId="{E85EB2C2-1A2A-5D45-90F6-5F33CCABEA2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A399924F-88E5-B242-BAFA-8CF6FC20878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Ingest data into Database</a:t>
          </a:r>
        </a:p>
      </dgm:t>
    </dgm:pt>
    <dgm:pt modelId="{E3041143-0381-A64F-9794-3F2276196184}" type="parTrans" cxnId="{78748967-6655-5D47-8C46-57B8D0DCB4DA}">
      <dgm:prSet/>
      <dgm:spPr/>
      <dgm:t>
        <a:bodyPr/>
        <a:lstStyle/>
        <a:p>
          <a:endParaRPr lang="en-US"/>
        </a:p>
      </dgm:t>
    </dgm:pt>
    <dgm:pt modelId="{7E0A3831-068E-E64F-B132-110F4A9999BC}" type="sibTrans" cxnId="{78748967-6655-5D47-8C46-57B8D0DCB4DA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A8CCC224-6CC4-5349-81ED-7F63BFE7380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Import data into Tableau Microsoft Apache Drill server connection</a:t>
          </a:r>
        </a:p>
      </dgm:t>
    </dgm:pt>
    <dgm:pt modelId="{458C25C3-003E-A44A-A4C2-16BA63BF2ACB}" type="parTrans" cxnId="{10801C90-AC03-1140-B3D4-1A7003B88AB5}">
      <dgm:prSet/>
      <dgm:spPr/>
      <dgm:t>
        <a:bodyPr/>
        <a:lstStyle/>
        <a:p>
          <a:endParaRPr lang="en-US"/>
        </a:p>
      </dgm:t>
    </dgm:pt>
    <dgm:pt modelId="{9386FB6D-9F46-284D-B45E-732DE494E878}" type="sibTrans" cxnId="{10801C90-AC03-1140-B3D4-1A7003B88AB5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49E00EF6-1209-7A4E-AB96-F552F0F9373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Create tableau worksheets to visualize the data</a:t>
          </a:r>
        </a:p>
      </dgm:t>
    </dgm:pt>
    <dgm:pt modelId="{230BAE71-F84C-2649-ADED-BA26CC8811BB}" type="parTrans" cxnId="{4A73C9C5-C30A-274C-BA79-A8519AC3652B}">
      <dgm:prSet/>
      <dgm:spPr/>
      <dgm:t>
        <a:bodyPr/>
        <a:lstStyle/>
        <a:p>
          <a:endParaRPr lang="en-US"/>
        </a:p>
      </dgm:t>
    </dgm:pt>
    <dgm:pt modelId="{75C9786B-D975-4D47-8492-CD3B2E048527}" type="sibTrans" cxnId="{4A73C9C5-C30A-274C-BA79-A8519AC3652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EC302269-89AC-2048-B85B-96E9265273A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Transform data as required in Tableau (Calculated fields)</a:t>
          </a:r>
        </a:p>
      </dgm:t>
    </dgm:pt>
    <dgm:pt modelId="{797EC1A0-D91E-3A4B-A0BA-F43C8EA5E569}" type="parTrans" cxnId="{7AC8F53C-4449-8647-B98B-79A1917EDAD7}">
      <dgm:prSet/>
      <dgm:spPr/>
      <dgm:t>
        <a:bodyPr/>
        <a:lstStyle/>
        <a:p>
          <a:endParaRPr lang="en-US"/>
        </a:p>
      </dgm:t>
    </dgm:pt>
    <dgm:pt modelId="{A5C3007F-2BAD-DD40-B04B-D582BA7491B2}" type="sibTrans" cxnId="{7AC8F53C-4449-8647-B98B-79A1917EDAD7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A8DB83BF-6F23-1143-A444-3C4DD98F20B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Publish workbook/story to Tableau server (cloud instance)</a:t>
          </a:r>
        </a:p>
      </dgm:t>
    </dgm:pt>
    <dgm:pt modelId="{DE93DB2D-E6B7-2B40-B0D1-3E5A8601C8B7}" type="parTrans" cxnId="{01FDE257-C34D-E749-8CE1-5083ECDB3031}">
      <dgm:prSet/>
      <dgm:spPr/>
      <dgm:t>
        <a:bodyPr/>
        <a:lstStyle/>
        <a:p>
          <a:endParaRPr lang="en-US"/>
        </a:p>
      </dgm:t>
    </dgm:pt>
    <dgm:pt modelId="{37CE8F65-BE24-1D44-9D40-5A176DCBD848}" type="sibTrans" cxnId="{01FDE257-C34D-E749-8CE1-5083ECDB3031}">
      <dgm:prSet/>
      <dgm:spPr/>
      <dgm:t>
        <a:bodyPr/>
        <a:lstStyle/>
        <a:p>
          <a:endParaRPr lang="en-US"/>
        </a:p>
      </dgm:t>
    </dgm:pt>
    <dgm:pt modelId="{D1818223-5398-D549-9260-F7A59693EBAC}" type="pres">
      <dgm:prSet presAssocID="{878E381D-FBD3-F842-878E-21C9D8982091}" presName="Name0" presStyleCnt="0">
        <dgm:presLayoutVars>
          <dgm:dir/>
          <dgm:resizeHandles val="exact"/>
        </dgm:presLayoutVars>
      </dgm:prSet>
      <dgm:spPr/>
    </dgm:pt>
    <dgm:pt modelId="{F8A46C69-53E0-124C-9605-BA3D38B00B13}" type="pres">
      <dgm:prSet presAssocID="{8A4D60CC-ACE7-8641-BDC2-DD0B7D5B1113}" presName="node" presStyleLbl="node1" presStyleIdx="0" presStyleCnt="6" custLinFactNeighborX="-11637" custLinFactNeighborY="-862">
        <dgm:presLayoutVars>
          <dgm:bulletEnabled val="1"/>
        </dgm:presLayoutVars>
      </dgm:prSet>
      <dgm:spPr/>
    </dgm:pt>
    <dgm:pt modelId="{CBEDC491-97BB-6040-8028-0FA03E8B8899}" type="pres">
      <dgm:prSet presAssocID="{61F6888E-67ED-4B46-9CCC-FD706AADC23A}" presName="sibTrans" presStyleLbl="sibTrans2D1" presStyleIdx="0" presStyleCnt="5"/>
      <dgm:spPr/>
    </dgm:pt>
    <dgm:pt modelId="{6AA8600C-AB13-1043-8752-6E747EF2886E}" type="pres">
      <dgm:prSet presAssocID="{61F6888E-67ED-4B46-9CCC-FD706AADC23A}" presName="connectorText" presStyleLbl="sibTrans2D1" presStyleIdx="0" presStyleCnt="5"/>
      <dgm:spPr/>
    </dgm:pt>
    <dgm:pt modelId="{54626FF8-5F6F-9E4E-B91E-52B931CAB741}" type="pres">
      <dgm:prSet presAssocID="{A399924F-88E5-B242-BAFA-8CF6FC208788}" presName="node" presStyleLbl="node1" presStyleIdx="1" presStyleCnt="6">
        <dgm:presLayoutVars>
          <dgm:bulletEnabled val="1"/>
        </dgm:presLayoutVars>
      </dgm:prSet>
      <dgm:spPr/>
    </dgm:pt>
    <dgm:pt modelId="{5DC12E92-40D6-F94F-9F0B-762299876F6C}" type="pres">
      <dgm:prSet presAssocID="{7E0A3831-068E-E64F-B132-110F4A9999BC}" presName="sibTrans" presStyleLbl="sibTrans2D1" presStyleIdx="1" presStyleCnt="5"/>
      <dgm:spPr/>
    </dgm:pt>
    <dgm:pt modelId="{B7195934-A354-B84D-B056-B1F544652942}" type="pres">
      <dgm:prSet presAssocID="{7E0A3831-068E-E64F-B132-110F4A9999BC}" presName="connectorText" presStyleLbl="sibTrans2D1" presStyleIdx="1" presStyleCnt="5"/>
      <dgm:spPr/>
    </dgm:pt>
    <dgm:pt modelId="{9A6DB70C-CD4E-C34B-8360-40ECC5FAFCCB}" type="pres">
      <dgm:prSet presAssocID="{A8CCC224-6CC4-5349-81ED-7F63BFE73805}" presName="node" presStyleLbl="node1" presStyleIdx="2" presStyleCnt="6">
        <dgm:presLayoutVars>
          <dgm:bulletEnabled val="1"/>
        </dgm:presLayoutVars>
      </dgm:prSet>
      <dgm:spPr/>
    </dgm:pt>
    <dgm:pt modelId="{83578D0B-6C49-F44C-B4F7-23DAFF5E88F9}" type="pres">
      <dgm:prSet presAssocID="{9386FB6D-9F46-284D-B45E-732DE494E878}" presName="sibTrans" presStyleLbl="sibTrans2D1" presStyleIdx="2" presStyleCnt="5"/>
      <dgm:spPr/>
    </dgm:pt>
    <dgm:pt modelId="{CA9C1987-A342-AA42-965C-F2572D81F6B1}" type="pres">
      <dgm:prSet presAssocID="{9386FB6D-9F46-284D-B45E-732DE494E878}" presName="connectorText" presStyleLbl="sibTrans2D1" presStyleIdx="2" presStyleCnt="5"/>
      <dgm:spPr/>
    </dgm:pt>
    <dgm:pt modelId="{1862725F-70EC-F243-98D4-29D2080C05AD}" type="pres">
      <dgm:prSet presAssocID="{EC302269-89AC-2048-B85B-96E9265273AC}" presName="node" presStyleLbl="node1" presStyleIdx="3" presStyleCnt="6">
        <dgm:presLayoutVars>
          <dgm:bulletEnabled val="1"/>
        </dgm:presLayoutVars>
      </dgm:prSet>
      <dgm:spPr/>
    </dgm:pt>
    <dgm:pt modelId="{8CEC606A-0806-594D-B45B-C7D02F7BED5D}" type="pres">
      <dgm:prSet presAssocID="{A5C3007F-2BAD-DD40-B04B-D582BA7491B2}" presName="sibTrans" presStyleLbl="sibTrans2D1" presStyleIdx="3" presStyleCnt="5"/>
      <dgm:spPr/>
    </dgm:pt>
    <dgm:pt modelId="{BA7519E6-41A8-3F43-A904-58858C88C4C2}" type="pres">
      <dgm:prSet presAssocID="{A5C3007F-2BAD-DD40-B04B-D582BA7491B2}" presName="connectorText" presStyleLbl="sibTrans2D1" presStyleIdx="3" presStyleCnt="5"/>
      <dgm:spPr/>
    </dgm:pt>
    <dgm:pt modelId="{1445F0E3-C677-B24F-B320-28D9A99FA2CF}" type="pres">
      <dgm:prSet presAssocID="{49E00EF6-1209-7A4E-AB96-F552F0F9373E}" presName="node" presStyleLbl="node1" presStyleIdx="4" presStyleCnt="6">
        <dgm:presLayoutVars>
          <dgm:bulletEnabled val="1"/>
        </dgm:presLayoutVars>
      </dgm:prSet>
      <dgm:spPr/>
    </dgm:pt>
    <dgm:pt modelId="{F1BB9B60-4F08-474F-BB78-5D715776406C}" type="pres">
      <dgm:prSet presAssocID="{75C9786B-D975-4D47-8492-CD3B2E048527}" presName="sibTrans" presStyleLbl="sibTrans2D1" presStyleIdx="4" presStyleCnt="5"/>
      <dgm:spPr/>
    </dgm:pt>
    <dgm:pt modelId="{EF09B610-7E66-EC48-9600-5EECA008BAF5}" type="pres">
      <dgm:prSet presAssocID="{75C9786B-D975-4D47-8492-CD3B2E048527}" presName="connectorText" presStyleLbl="sibTrans2D1" presStyleIdx="4" presStyleCnt="5"/>
      <dgm:spPr/>
    </dgm:pt>
    <dgm:pt modelId="{CB4F9FC3-BC83-514D-B546-E0E0437BFD5F}" type="pres">
      <dgm:prSet presAssocID="{A8DB83BF-6F23-1143-A444-3C4DD98F2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ADA96209-FAC8-8E45-AA6C-F8E8591C419D}" type="presOf" srcId="{A5C3007F-2BAD-DD40-B04B-D582BA7491B2}" destId="{BA7519E6-41A8-3F43-A904-58858C88C4C2}" srcOrd="1" destOrd="0" presId="urn:microsoft.com/office/officeart/2005/8/layout/process1"/>
    <dgm:cxn modelId="{E52E8211-0EC5-464D-B607-64E316F8D20D}" type="presOf" srcId="{878E381D-FBD3-F842-878E-21C9D8982091}" destId="{D1818223-5398-D549-9260-F7A59693EBAC}" srcOrd="0" destOrd="0" presId="urn:microsoft.com/office/officeart/2005/8/layout/process1"/>
    <dgm:cxn modelId="{91266A16-FD2D-2B40-891D-613525404891}" type="presOf" srcId="{EC302269-89AC-2048-B85B-96E9265273AC}" destId="{1862725F-70EC-F243-98D4-29D2080C05AD}" srcOrd="0" destOrd="0" presId="urn:microsoft.com/office/officeart/2005/8/layout/process1"/>
    <dgm:cxn modelId="{7AC8F53C-4449-8647-B98B-79A1917EDAD7}" srcId="{878E381D-FBD3-F842-878E-21C9D8982091}" destId="{EC302269-89AC-2048-B85B-96E9265273AC}" srcOrd="3" destOrd="0" parTransId="{797EC1A0-D91E-3A4B-A0BA-F43C8EA5E569}" sibTransId="{A5C3007F-2BAD-DD40-B04B-D582BA7491B2}"/>
    <dgm:cxn modelId="{76199B52-A964-CC4B-90BA-BEA72A8A7072}" type="presOf" srcId="{75C9786B-D975-4D47-8492-CD3B2E048527}" destId="{F1BB9B60-4F08-474F-BB78-5D715776406C}" srcOrd="0" destOrd="0" presId="urn:microsoft.com/office/officeart/2005/8/layout/process1"/>
    <dgm:cxn modelId="{01FDE257-C34D-E749-8CE1-5083ECDB3031}" srcId="{878E381D-FBD3-F842-878E-21C9D8982091}" destId="{A8DB83BF-6F23-1143-A444-3C4DD98F20BE}" srcOrd="5" destOrd="0" parTransId="{DE93DB2D-E6B7-2B40-B0D1-3E5A8601C8B7}" sibTransId="{37CE8F65-BE24-1D44-9D40-5A176DCBD848}"/>
    <dgm:cxn modelId="{78748967-6655-5D47-8C46-57B8D0DCB4DA}" srcId="{878E381D-FBD3-F842-878E-21C9D8982091}" destId="{A399924F-88E5-B242-BAFA-8CF6FC208788}" srcOrd="1" destOrd="0" parTransId="{E3041143-0381-A64F-9794-3F2276196184}" sibTransId="{7E0A3831-068E-E64F-B132-110F4A9999BC}"/>
    <dgm:cxn modelId="{065E1B7E-1B71-C244-ADC8-BC3A28EAA93E}" type="presOf" srcId="{8A4D60CC-ACE7-8641-BDC2-DD0B7D5B1113}" destId="{F8A46C69-53E0-124C-9605-BA3D38B00B13}" srcOrd="0" destOrd="0" presId="urn:microsoft.com/office/officeart/2005/8/layout/process1"/>
    <dgm:cxn modelId="{9D72C980-B573-424D-BBF1-94466B5C816A}" type="presOf" srcId="{75C9786B-D975-4D47-8492-CD3B2E048527}" destId="{EF09B610-7E66-EC48-9600-5EECA008BAF5}" srcOrd="1" destOrd="0" presId="urn:microsoft.com/office/officeart/2005/8/layout/process1"/>
    <dgm:cxn modelId="{94411886-79F0-2947-8C07-0B86D3707916}" type="presOf" srcId="{61F6888E-67ED-4B46-9CCC-FD706AADC23A}" destId="{CBEDC491-97BB-6040-8028-0FA03E8B8899}" srcOrd="0" destOrd="0" presId="urn:microsoft.com/office/officeart/2005/8/layout/process1"/>
    <dgm:cxn modelId="{10801C90-AC03-1140-B3D4-1A7003B88AB5}" srcId="{878E381D-FBD3-F842-878E-21C9D8982091}" destId="{A8CCC224-6CC4-5349-81ED-7F63BFE73805}" srcOrd="2" destOrd="0" parTransId="{458C25C3-003E-A44A-A4C2-16BA63BF2ACB}" sibTransId="{9386FB6D-9F46-284D-B45E-732DE494E878}"/>
    <dgm:cxn modelId="{0011009D-112B-1D4D-8DE8-CBAE3BAB0BBA}" type="presOf" srcId="{A399924F-88E5-B242-BAFA-8CF6FC208788}" destId="{54626FF8-5F6F-9E4E-B91E-52B931CAB741}" srcOrd="0" destOrd="0" presId="urn:microsoft.com/office/officeart/2005/8/layout/process1"/>
    <dgm:cxn modelId="{842367A8-3FC5-854D-84E0-7F12E45F105F}" type="presOf" srcId="{49E00EF6-1209-7A4E-AB96-F552F0F9373E}" destId="{1445F0E3-C677-B24F-B320-28D9A99FA2CF}" srcOrd="0" destOrd="0" presId="urn:microsoft.com/office/officeart/2005/8/layout/process1"/>
    <dgm:cxn modelId="{F62D80B2-5F75-354E-8C3B-9B8501F7CF49}" type="presOf" srcId="{7E0A3831-068E-E64F-B132-110F4A9999BC}" destId="{5DC12E92-40D6-F94F-9F0B-762299876F6C}" srcOrd="0" destOrd="0" presId="urn:microsoft.com/office/officeart/2005/8/layout/process1"/>
    <dgm:cxn modelId="{8C0C42BF-0BB4-2148-BD92-0525E5B090ED}" type="presOf" srcId="{A8DB83BF-6F23-1143-A444-3C4DD98F20BE}" destId="{CB4F9FC3-BC83-514D-B546-E0E0437BFD5F}" srcOrd="0" destOrd="0" presId="urn:microsoft.com/office/officeart/2005/8/layout/process1"/>
    <dgm:cxn modelId="{E85EB2C2-1A2A-5D45-90F6-5F33CCABEA22}" srcId="{878E381D-FBD3-F842-878E-21C9D8982091}" destId="{8A4D60CC-ACE7-8641-BDC2-DD0B7D5B1113}" srcOrd="0" destOrd="0" parTransId="{A1C78295-277B-6240-BDA2-FB646F940459}" sibTransId="{61F6888E-67ED-4B46-9CCC-FD706AADC23A}"/>
    <dgm:cxn modelId="{4A73C9C5-C30A-274C-BA79-A8519AC3652B}" srcId="{878E381D-FBD3-F842-878E-21C9D8982091}" destId="{49E00EF6-1209-7A4E-AB96-F552F0F9373E}" srcOrd="4" destOrd="0" parTransId="{230BAE71-F84C-2649-ADED-BA26CC8811BB}" sibTransId="{75C9786B-D975-4D47-8492-CD3B2E048527}"/>
    <dgm:cxn modelId="{330260C6-B999-3D4D-B84E-39469A2218F4}" type="presOf" srcId="{61F6888E-67ED-4B46-9CCC-FD706AADC23A}" destId="{6AA8600C-AB13-1043-8752-6E747EF2886E}" srcOrd="1" destOrd="0" presId="urn:microsoft.com/office/officeart/2005/8/layout/process1"/>
    <dgm:cxn modelId="{DE05B9D8-284A-D045-BA8C-30C97C2C4EF9}" type="presOf" srcId="{7E0A3831-068E-E64F-B132-110F4A9999BC}" destId="{B7195934-A354-B84D-B056-B1F544652942}" srcOrd="1" destOrd="0" presId="urn:microsoft.com/office/officeart/2005/8/layout/process1"/>
    <dgm:cxn modelId="{F1D1ABDD-4067-1840-B15D-E7677A5503B8}" type="presOf" srcId="{A5C3007F-2BAD-DD40-B04B-D582BA7491B2}" destId="{8CEC606A-0806-594D-B45B-C7D02F7BED5D}" srcOrd="0" destOrd="0" presId="urn:microsoft.com/office/officeart/2005/8/layout/process1"/>
    <dgm:cxn modelId="{8F706BE3-CD2E-6342-8861-0A1247F914C5}" type="presOf" srcId="{9386FB6D-9F46-284D-B45E-732DE494E878}" destId="{CA9C1987-A342-AA42-965C-F2572D81F6B1}" srcOrd="1" destOrd="0" presId="urn:microsoft.com/office/officeart/2005/8/layout/process1"/>
    <dgm:cxn modelId="{61F98BF4-3A36-5240-9F42-0C294B36C027}" type="presOf" srcId="{9386FB6D-9F46-284D-B45E-732DE494E878}" destId="{83578D0B-6C49-F44C-B4F7-23DAFF5E88F9}" srcOrd="0" destOrd="0" presId="urn:microsoft.com/office/officeart/2005/8/layout/process1"/>
    <dgm:cxn modelId="{1EFBB4FC-7124-CB4A-8FA2-CC745BAC691E}" type="presOf" srcId="{A8CCC224-6CC4-5349-81ED-7F63BFE73805}" destId="{9A6DB70C-CD4E-C34B-8360-40ECC5FAFCCB}" srcOrd="0" destOrd="0" presId="urn:microsoft.com/office/officeart/2005/8/layout/process1"/>
    <dgm:cxn modelId="{AE57D523-38B9-7249-9E1C-6020268C1056}" type="presParOf" srcId="{D1818223-5398-D549-9260-F7A59693EBAC}" destId="{F8A46C69-53E0-124C-9605-BA3D38B00B13}" srcOrd="0" destOrd="0" presId="urn:microsoft.com/office/officeart/2005/8/layout/process1"/>
    <dgm:cxn modelId="{9AA86684-C35D-0544-8F16-1597D1C5F805}" type="presParOf" srcId="{D1818223-5398-D549-9260-F7A59693EBAC}" destId="{CBEDC491-97BB-6040-8028-0FA03E8B8899}" srcOrd="1" destOrd="0" presId="urn:microsoft.com/office/officeart/2005/8/layout/process1"/>
    <dgm:cxn modelId="{E7628532-C028-3541-8F33-FFE30B1DDC93}" type="presParOf" srcId="{CBEDC491-97BB-6040-8028-0FA03E8B8899}" destId="{6AA8600C-AB13-1043-8752-6E747EF2886E}" srcOrd="0" destOrd="0" presId="urn:microsoft.com/office/officeart/2005/8/layout/process1"/>
    <dgm:cxn modelId="{15CE1164-EAF8-AB44-B4AE-ABE0226337A7}" type="presParOf" srcId="{D1818223-5398-D549-9260-F7A59693EBAC}" destId="{54626FF8-5F6F-9E4E-B91E-52B931CAB741}" srcOrd="2" destOrd="0" presId="urn:microsoft.com/office/officeart/2005/8/layout/process1"/>
    <dgm:cxn modelId="{609EA089-196E-5D41-A02D-C0464C558A33}" type="presParOf" srcId="{D1818223-5398-D549-9260-F7A59693EBAC}" destId="{5DC12E92-40D6-F94F-9F0B-762299876F6C}" srcOrd="3" destOrd="0" presId="urn:microsoft.com/office/officeart/2005/8/layout/process1"/>
    <dgm:cxn modelId="{4FA503CB-B57D-2A4C-B0A4-381AABEA39BC}" type="presParOf" srcId="{5DC12E92-40D6-F94F-9F0B-762299876F6C}" destId="{B7195934-A354-B84D-B056-B1F544652942}" srcOrd="0" destOrd="0" presId="urn:microsoft.com/office/officeart/2005/8/layout/process1"/>
    <dgm:cxn modelId="{CA190206-0665-E540-8193-F1DB17913B14}" type="presParOf" srcId="{D1818223-5398-D549-9260-F7A59693EBAC}" destId="{9A6DB70C-CD4E-C34B-8360-40ECC5FAFCCB}" srcOrd="4" destOrd="0" presId="urn:microsoft.com/office/officeart/2005/8/layout/process1"/>
    <dgm:cxn modelId="{1AF7F88B-C398-FA46-8A36-54EFB67F0304}" type="presParOf" srcId="{D1818223-5398-D549-9260-F7A59693EBAC}" destId="{83578D0B-6C49-F44C-B4F7-23DAFF5E88F9}" srcOrd="5" destOrd="0" presId="urn:microsoft.com/office/officeart/2005/8/layout/process1"/>
    <dgm:cxn modelId="{95D8AC3D-0057-0C41-AB75-F9098D9EC515}" type="presParOf" srcId="{83578D0B-6C49-F44C-B4F7-23DAFF5E88F9}" destId="{CA9C1987-A342-AA42-965C-F2572D81F6B1}" srcOrd="0" destOrd="0" presId="urn:microsoft.com/office/officeart/2005/8/layout/process1"/>
    <dgm:cxn modelId="{19EE7E68-DA6F-0D43-A193-F993626E5CE2}" type="presParOf" srcId="{D1818223-5398-D549-9260-F7A59693EBAC}" destId="{1862725F-70EC-F243-98D4-29D2080C05AD}" srcOrd="6" destOrd="0" presId="urn:microsoft.com/office/officeart/2005/8/layout/process1"/>
    <dgm:cxn modelId="{B377A8EB-F1D5-CF49-A983-F7B655BDE067}" type="presParOf" srcId="{D1818223-5398-D549-9260-F7A59693EBAC}" destId="{8CEC606A-0806-594D-B45B-C7D02F7BED5D}" srcOrd="7" destOrd="0" presId="urn:microsoft.com/office/officeart/2005/8/layout/process1"/>
    <dgm:cxn modelId="{1DF593F8-6F6E-C346-BE82-0EF59A94ED4A}" type="presParOf" srcId="{8CEC606A-0806-594D-B45B-C7D02F7BED5D}" destId="{BA7519E6-41A8-3F43-A904-58858C88C4C2}" srcOrd="0" destOrd="0" presId="urn:microsoft.com/office/officeart/2005/8/layout/process1"/>
    <dgm:cxn modelId="{FCBD019C-CB3D-3C49-BD1F-26C849C7FCE3}" type="presParOf" srcId="{D1818223-5398-D549-9260-F7A59693EBAC}" destId="{1445F0E3-C677-B24F-B320-28D9A99FA2CF}" srcOrd="8" destOrd="0" presId="urn:microsoft.com/office/officeart/2005/8/layout/process1"/>
    <dgm:cxn modelId="{4A9AC82E-EB3D-CC45-900F-BFE512B6B012}" type="presParOf" srcId="{D1818223-5398-D549-9260-F7A59693EBAC}" destId="{F1BB9B60-4F08-474F-BB78-5D715776406C}" srcOrd="9" destOrd="0" presId="urn:microsoft.com/office/officeart/2005/8/layout/process1"/>
    <dgm:cxn modelId="{C2CEBDC6-624B-6649-BF62-157B2C6F2308}" type="presParOf" srcId="{F1BB9B60-4F08-474F-BB78-5D715776406C}" destId="{EF09B610-7E66-EC48-9600-5EECA008BAF5}" srcOrd="0" destOrd="0" presId="urn:microsoft.com/office/officeart/2005/8/layout/process1"/>
    <dgm:cxn modelId="{7D06DE5B-5D8D-2241-9C89-E25284645506}" type="presParOf" srcId="{D1818223-5398-D549-9260-F7A59693EBAC}" destId="{CB4F9FC3-BC83-514D-B546-E0E0437BFD5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7A861-4104-3B42-B12E-C33598565F2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09B22-23A0-4C47-8589-C9EE8C1A1F64}">
      <dgm:prSet phldrT="[Text]"/>
      <dgm:spPr/>
      <dgm:t>
        <a:bodyPr/>
        <a:lstStyle/>
        <a:p>
          <a:r>
            <a:rPr lang="en-US" dirty="0"/>
            <a:t>Various data sources supported</a:t>
          </a:r>
        </a:p>
      </dgm:t>
    </dgm:pt>
    <dgm:pt modelId="{97A8F228-492A-814E-A1C1-81CE24ED03C2}" type="parTrans" cxnId="{ECAE67A8-FC34-F14B-8892-DBC669F5EB77}">
      <dgm:prSet/>
      <dgm:spPr/>
      <dgm:t>
        <a:bodyPr/>
        <a:lstStyle/>
        <a:p>
          <a:endParaRPr lang="en-US"/>
        </a:p>
      </dgm:t>
    </dgm:pt>
    <dgm:pt modelId="{C27823AE-BB9F-D04C-BE78-E9062A90EE41}" type="sibTrans" cxnId="{ECAE67A8-FC34-F14B-8892-DBC669F5EB77}">
      <dgm:prSet/>
      <dgm:spPr/>
      <dgm:t>
        <a:bodyPr/>
        <a:lstStyle/>
        <a:p>
          <a:endParaRPr lang="en-US"/>
        </a:p>
      </dgm:t>
    </dgm:pt>
    <dgm:pt modelId="{86802906-D036-D441-B39A-253D48761A35}">
      <dgm:prSet phldrT="[Text]"/>
      <dgm:spPr/>
      <dgm:t>
        <a:bodyPr/>
        <a:lstStyle/>
        <a:p>
          <a:r>
            <a:rPr lang="en-US" dirty="0"/>
            <a:t>Neat and interactive visualizations</a:t>
          </a:r>
        </a:p>
      </dgm:t>
    </dgm:pt>
    <dgm:pt modelId="{24EF100F-8335-524C-8CDC-04CEA5A9A27D}" type="parTrans" cxnId="{8AF90FD5-6FA0-7345-8E2D-A176E9B9A15A}">
      <dgm:prSet/>
      <dgm:spPr/>
      <dgm:t>
        <a:bodyPr/>
        <a:lstStyle/>
        <a:p>
          <a:endParaRPr lang="en-US"/>
        </a:p>
      </dgm:t>
    </dgm:pt>
    <dgm:pt modelId="{41D536A7-8BFB-DA49-92B3-23A800ABB6A3}" type="sibTrans" cxnId="{8AF90FD5-6FA0-7345-8E2D-A176E9B9A15A}">
      <dgm:prSet/>
      <dgm:spPr/>
      <dgm:t>
        <a:bodyPr/>
        <a:lstStyle/>
        <a:p>
          <a:endParaRPr lang="en-US"/>
        </a:p>
      </dgm:t>
    </dgm:pt>
    <dgm:pt modelId="{A6ECBB55-3B8F-7D48-97AF-BFA36332C5FF}">
      <dgm:prSet phldrT="[Text]"/>
      <dgm:spPr/>
      <dgm:t>
        <a:bodyPr/>
        <a:lstStyle/>
        <a:p>
          <a:r>
            <a:rPr lang="en-US" dirty="0"/>
            <a:t>Customer support</a:t>
          </a:r>
        </a:p>
      </dgm:t>
    </dgm:pt>
    <dgm:pt modelId="{1B18FEC6-4C2B-5A47-9683-10C9D7E43398}" type="parTrans" cxnId="{10FCBF83-2514-1B4D-970A-E30E84F233AD}">
      <dgm:prSet/>
      <dgm:spPr/>
      <dgm:t>
        <a:bodyPr/>
        <a:lstStyle/>
        <a:p>
          <a:endParaRPr lang="en-US"/>
        </a:p>
      </dgm:t>
    </dgm:pt>
    <dgm:pt modelId="{DC640BFE-5AA0-BC47-B466-FD9F0DBFD858}" type="sibTrans" cxnId="{10FCBF83-2514-1B4D-970A-E30E84F233AD}">
      <dgm:prSet/>
      <dgm:spPr/>
      <dgm:t>
        <a:bodyPr/>
        <a:lstStyle/>
        <a:p>
          <a:endParaRPr lang="en-US"/>
        </a:p>
      </dgm:t>
    </dgm:pt>
    <dgm:pt modelId="{80EB1428-4EEB-0A4C-8C7D-E6D50F3A565A}">
      <dgm:prSet phldrT="[Text]"/>
      <dgm:spPr/>
      <dgm:t>
        <a:bodyPr/>
        <a:lstStyle/>
        <a:p>
          <a:r>
            <a:rPr lang="en-US" dirty="0"/>
            <a:t>Create visualizations using Drag-and-drop tools</a:t>
          </a:r>
        </a:p>
      </dgm:t>
    </dgm:pt>
    <dgm:pt modelId="{BA7F9E96-8B4E-6B4D-8336-570AD4B9A00E}" type="parTrans" cxnId="{9BCB1EA3-6A2B-4448-8F58-3FE7B149F4E8}">
      <dgm:prSet/>
      <dgm:spPr/>
      <dgm:t>
        <a:bodyPr/>
        <a:lstStyle/>
        <a:p>
          <a:endParaRPr lang="en-US"/>
        </a:p>
      </dgm:t>
    </dgm:pt>
    <dgm:pt modelId="{CF306F15-D8B5-5844-82B8-506FE37DFFF8}" type="sibTrans" cxnId="{9BCB1EA3-6A2B-4448-8F58-3FE7B149F4E8}">
      <dgm:prSet/>
      <dgm:spPr/>
      <dgm:t>
        <a:bodyPr/>
        <a:lstStyle/>
        <a:p>
          <a:endParaRPr lang="en-US"/>
        </a:p>
      </dgm:t>
    </dgm:pt>
    <dgm:pt modelId="{EC6296DB-0B9A-0148-9BF7-F385E6B2F5BF}" type="pres">
      <dgm:prSet presAssocID="{01D7A861-4104-3B42-B12E-C33598565F21}" presName="Name0" presStyleCnt="0">
        <dgm:presLayoutVars>
          <dgm:chMax val="7"/>
          <dgm:chPref val="7"/>
          <dgm:dir/>
        </dgm:presLayoutVars>
      </dgm:prSet>
      <dgm:spPr/>
    </dgm:pt>
    <dgm:pt modelId="{2006453D-02C3-A945-931D-F819A8AFC8B6}" type="pres">
      <dgm:prSet presAssocID="{01D7A861-4104-3B42-B12E-C33598565F21}" presName="Name1" presStyleCnt="0"/>
      <dgm:spPr/>
    </dgm:pt>
    <dgm:pt modelId="{384517A4-BFF1-5449-99A2-CF2E546A8BBB}" type="pres">
      <dgm:prSet presAssocID="{01D7A861-4104-3B42-B12E-C33598565F21}" presName="cycle" presStyleCnt="0"/>
      <dgm:spPr/>
    </dgm:pt>
    <dgm:pt modelId="{511C66B6-97F0-6A47-8E89-600950550EA2}" type="pres">
      <dgm:prSet presAssocID="{01D7A861-4104-3B42-B12E-C33598565F21}" presName="srcNode" presStyleLbl="node1" presStyleIdx="0" presStyleCnt="4"/>
      <dgm:spPr/>
    </dgm:pt>
    <dgm:pt modelId="{597F46E6-78C1-5143-A74C-5511A1354850}" type="pres">
      <dgm:prSet presAssocID="{01D7A861-4104-3B42-B12E-C33598565F21}" presName="conn" presStyleLbl="parChTrans1D2" presStyleIdx="0" presStyleCnt="1"/>
      <dgm:spPr/>
    </dgm:pt>
    <dgm:pt modelId="{4F40D821-C018-A44E-B362-E5DDA7F0F76C}" type="pres">
      <dgm:prSet presAssocID="{01D7A861-4104-3B42-B12E-C33598565F21}" presName="extraNode" presStyleLbl="node1" presStyleIdx="0" presStyleCnt="4"/>
      <dgm:spPr/>
    </dgm:pt>
    <dgm:pt modelId="{9DB41B09-0D4E-584A-8AB5-62B2BF987382}" type="pres">
      <dgm:prSet presAssocID="{01D7A861-4104-3B42-B12E-C33598565F21}" presName="dstNode" presStyleLbl="node1" presStyleIdx="0" presStyleCnt="4"/>
      <dgm:spPr/>
    </dgm:pt>
    <dgm:pt modelId="{EA68BD29-66C0-0047-A62A-ABD9FECAAB05}" type="pres">
      <dgm:prSet presAssocID="{30609B22-23A0-4C47-8589-C9EE8C1A1F64}" presName="text_1" presStyleLbl="node1" presStyleIdx="0" presStyleCnt="4">
        <dgm:presLayoutVars>
          <dgm:bulletEnabled val="1"/>
        </dgm:presLayoutVars>
      </dgm:prSet>
      <dgm:spPr/>
    </dgm:pt>
    <dgm:pt modelId="{A5621170-4CCB-4E42-8F1B-6098FD1429C2}" type="pres">
      <dgm:prSet presAssocID="{30609B22-23A0-4C47-8589-C9EE8C1A1F64}" presName="accent_1" presStyleCnt="0"/>
      <dgm:spPr/>
    </dgm:pt>
    <dgm:pt modelId="{5B1A3307-09F4-544E-BCA6-B84DA47E11DF}" type="pres">
      <dgm:prSet presAssocID="{30609B22-23A0-4C47-8589-C9EE8C1A1F64}" presName="accentRepeatNode" presStyleLbl="solidFgAcc1" presStyleIdx="0" presStyleCnt="4"/>
      <dgm:spPr/>
    </dgm:pt>
    <dgm:pt modelId="{EEED4D23-B4C2-D647-AFFE-5C452E970EBA}" type="pres">
      <dgm:prSet presAssocID="{80EB1428-4EEB-0A4C-8C7D-E6D50F3A565A}" presName="text_2" presStyleLbl="node1" presStyleIdx="1" presStyleCnt="4">
        <dgm:presLayoutVars>
          <dgm:bulletEnabled val="1"/>
        </dgm:presLayoutVars>
      </dgm:prSet>
      <dgm:spPr/>
    </dgm:pt>
    <dgm:pt modelId="{2BD0AA3D-B4A1-314F-A08F-4C3C38573A0A}" type="pres">
      <dgm:prSet presAssocID="{80EB1428-4EEB-0A4C-8C7D-E6D50F3A565A}" presName="accent_2" presStyleCnt="0"/>
      <dgm:spPr/>
    </dgm:pt>
    <dgm:pt modelId="{6A404F87-1F60-8146-B705-7F98A52BD0BA}" type="pres">
      <dgm:prSet presAssocID="{80EB1428-4EEB-0A4C-8C7D-E6D50F3A565A}" presName="accentRepeatNode" presStyleLbl="solidFgAcc1" presStyleIdx="1" presStyleCnt="4"/>
      <dgm:spPr/>
    </dgm:pt>
    <dgm:pt modelId="{326F203A-B365-F84D-AFDF-E28108D3E5B7}" type="pres">
      <dgm:prSet presAssocID="{86802906-D036-D441-B39A-253D48761A35}" presName="text_3" presStyleLbl="node1" presStyleIdx="2" presStyleCnt="4">
        <dgm:presLayoutVars>
          <dgm:bulletEnabled val="1"/>
        </dgm:presLayoutVars>
      </dgm:prSet>
      <dgm:spPr/>
    </dgm:pt>
    <dgm:pt modelId="{25C8BBAF-965A-8A4D-9E3F-C2ECB473BF70}" type="pres">
      <dgm:prSet presAssocID="{86802906-D036-D441-B39A-253D48761A35}" presName="accent_3" presStyleCnt="0"/>
      <dgm:spPr/>
    </dgm:pt>
    <dgm:pt modelId="{DE1DA766-05AB-CC44-9791-333A035981BA}" type="pres">
      <dgm:prSet presAssocID="{86802906-D036-D441-B39A-253D48761A35}" presName="accentRepeatNode" presStyleLbl="solidFgAcc1" presStyleIdx="2" presStyleCnt="4"/>
      <dgm:spPr/>
    </dgm:pt>
    <dgm:pt modelId="{6B3B1E14-06FE-6948-B5A5-B46AE84E05B9}" type="pres">
      <dgm:prSet presAssocID="{A6ECBB55-3B8F-7D48-97AF-BFA36332C5FF}" presName="text_4" presStyleLbl="node1" presStyleIdx="3" presStyleCnt="4">
        <dgm:presLayoutVars>
          <dgm:bulletEnabled val="1"/>
        </dgm:presLayoutVars>
      </dgm:prSet>
      <dgm:spPr/>
    </dgm:pt>
    <dgm:pt modelId="{2DB91820-EAAB-8640-9B0E-A67331CE9B41}" type="pres">
      <dgm:prSet presAssocID="{A6ECBB55-3B8F-7D48-97AF-BFA36332C5FF}" presName="accent_4" presStyleCnt="0"/>
      <dgm:spPr/>
    </dgm:pt>
    <dgm:pt modelId="{6DBC06C2-8E1F-E941-91D2-77593CF8A2C9}" type="pres">
      <dgm:prSet presAssocID="{A6ECBB55-3B8F-7D48-97AF-BFA36332C5FF}" presName="accentRepeatNode" presStyleLbl="solidFgAcc1" presStyleIdx="3" presStyleCnt="4"/>
      <dgm:spPr/>
    </dgm:pt>
  </dgm:ptLst>
  <dgm:cxnLst>
    <dgm:cxn modelId="{B6A10B5F-7841-C94D-A146-D7193B90CCB9}" type="presOf" srcId="{86802906-D036-D441-B39A-253D48761A35}" destId="{326F203A-B365-F84D-AFDF-E28108D3E5B7}" srcOrd="0" destOrd="0" presId="urn:microsoft.com/office/officeart/2008/layout/VerticalCurvedList"/>
    <dgm:cxn modelId="{10FCBF83-2514-1B4D-970A-E30E84F233AD}" srcId="{01D7A861-4104-3B42-B12E-C33598565F21}" destId="{A6ECBB55-3B8F-7D48-97AF-BFA36332C5FF}" srcOrd="3" destOrd="0" parTransId="{1B18FEC6-4C2B-5A47-9683-10C9D7E43398}" sibTransId="{DC640BFE-5AA0-BC47-B466-FD9F0DBFD858}"/>
    <dgm:cxn modelId="{0559C1A0-8CBD-7042-B739-124B905C7DC8}" type="presOf" srcId="{80EB1428-4EEB-0A4C-8C7D-E6D50F3A565A}" destId="{EEED4D23-B4C2-D647-AFFE-5C452E970EBA}" srcOrd="0" destOrd="0" presId="urn:microsoft.com/office/officeart/2008/layout/VerticalCurvedList"/>
    <dgm:cxn modelId="{9BCB1EA3-6A2B-4448-8F58-3FE7B149F4E8}" srcId="{01D7A861-4104-3B42-B12E-C33598565F21}" destId="{80EB1428-4EEB-0A4C-8C7D-E6D50F3A565A}" srcOrd="1" destOrd="0" parTransId="{BA7F9E96-8B4E-6B4D-8336-570AD4B9A00E}" sibTransId="{CF306F15-D8B5-5844-82B8-506FE37DFFF8}"/>
    <dgm:cxn modelId="{ECAE67A8-FC34-F14B-8892-DBC669F5EB77}" srcId="{01D7A861-4104-3B42-B12E-C33598565F21}" destId="{30609B22-23A0-4C47-8589-C9EE8C1A1F64}" srcOrd="0" destOrd="0" parTransId="{97A8F228-492A-814E-A1C1-81CE24ED03C2}" sibTransId="{C27823AE-BB9F-D04C-BE78-E9062A90EE41}"/>
    <dgm:cxn modelId="{2D6991AB-54D5-9840-8CDD-E3C3FAB0033C}" type="presOf" srcId="{30609B22-23A0-4C47-8589-C9EE8C1A1F64}" destId="{EA68BD29-66C0-0047-A62A-ABD9FECAAB05}" srcOrd="0" destOrd="0" presId="urn:microsoft.com/office/officeart/2008/layout/VerticalCurvedList"/>
    <dgm:cxn modelId="{A04F18B8-89FC-4C47-AEF4-6FF8B964B9A2}" type="presOf" srcId="{01D7A861-4104-3B42-B12E-C33598565F21}" destId="{EC6296DB-0B9A-0148-9BF7-F385E6B2F5BF}" srcOrd="0" destOrd="0" presId="urn:microsoft.com/office/officeart/2008/layout/VerticalCurvedList"/>
    <dgm:cxn modelId="{C18D89CC-3E3B-1145-BF8C-827235B2779C}" type="presOf" srcId="{A6ECBB55-3B8F-7D48-97AF-BFA36332C5FF}" destId="{6B3B1E14-06FE-6948-B5A5-B46AE84E05B9}" srcOrd="0" destOrd="0" presId="urn:microsoft.com/office/officeart/2008/layout/VerticalCurvedList"/>
    <dgm:cxn modelId="{8AF90FD5-6FA0-7345-8E2D-A176E9B9A15A}" srcId="{01D7A861-4104-3B42-B12E-C33598565F21}" destId="{86802906-D036-D441-B39A-253D48761A35}" srcOrd="2" destOrd="0" parTransId="{24EF100F-8335-524C-8CDC-04CEA5A9A27D}" sibTransId="{41D536A7-8BFB-DA49-92B3-23A800ABB6A3}"/>
    <dgm:cxn modelId="{840FDDDF-A44A-2F4A-ACD9-EDF10C0CC167}" type="presOf" srcId="{C27823AE-BB9F-D04C-BE78-E9062A90EE41}" destId="{597F46E6-78C1-5143-A74C-5511A1354850}" srcOrd="0" destOrd="0" presId="urn:microsoft.com/office/officeart/2008/layout/VerticalCurvedList"/>
    <dgm:cxn modelId="{37EF1118-A323-B84A-B612-AAA56C4FA870}" type="presParOf" srcId="{EC6296DB-0B9A-0148-9BF7-F385E6B2F5BF}" destId="{2006453D-02C3-A945-931D-F819A8AFC8B6}" srcOrd="0" destOrd="0" presId="urn:microsoft.com/office/officeart/2008/layout/VerticalCurvedList"/>
    <dgm:cxn modelId="{47E81D81-41FB-134F-95EA-5D1415A9125D}" type="presParOf" srcId="{2006453D-02C3-A945-931D-F819A8AFC8B6}" destId="{384517A4-BFF1-5449-99A2-CF2E546A8BBB}" srcOrd="0" destOrd="0" presId="urn:microsoft.com/office/officeart/2008/layout/VerticalCurvedList"/>
    <dgm:cxn modelId="{C66A0603-8470-6F4E-B62D-B17BA9F75539}" type="presParOf" srcId="{384517A4-BFF1-5449-99A2-CF2E546A8BBB}" destId="{511C66B6-97F0-6A47-8E89-600950550EA2}" srcOrd="0" destOrd="0" presId="urn:microsoft.com/office/officeart/2008/layout/VerticalCurvedList"/>
    <dgm:cxn modelId="{006E41DB-BAF7-DA46-BFA6-7C362FAC6D12}" type="presParOf" srcId="{384517A4-BFF1-5449-99A2-CF2E546A8BBB}" destId="{597F46E6-78C1-5143-A74C-5511A1354850}" srcOrd="1" destOrd="0" presId="urn:microsoft.com/office/officeart/2008/layout/VerticalCurvedList"/>
    <dgm:cxn modelId="{77559318-02E2-8F47-BB06-2DADAB3D9D60}" type="presParOf" srcId="{384517A4-BFF1-5449-99A2-CF2E546A8BBB}" destId="{4F40D821-C018-A44E-B362-E5DDA7F0F76C}" srcOrd="2" destOrd="0" presId="urn:microsoft.com/office/officeart/2008/layout/VerticalCurvedList"/>
    <dgm:cxn modelId="{EB02B9E6-5ED2-2445-81D8-8F53DE377BBD}" type="presParOf" srcId="{384517A4-BFF1-5449-99A2-CF2E546A8BBB}" destId="{9DB41B09-0D4E-584A-8AB5-62B2BF987382}" srcOrd="3" destOrd="0" presId="urn:microsoft.com/office/officeart/2008/layout/VerticalCurvedList"/>
    <dgm:cxn modelId="{809EA56E-5478-CA48-AE21-C96CA50A2C12}" type="presParOf" srcId="{2006453D-02C3-A945-931D-F819A8AFC8B6}" destId="{EA68BD29-66C0-0047-A62A-ABD9FECAAB05}" srcOrd="1" destOrd="0" presId="urn:microsoft.com/office/officeart/2008/layout/VerticalCurvedList"/>
    <dgm:cxn modelId="{3A1810E4-62A3-EE42-8539-2FD51F7DF77F}" type="presParOf" srcId="{2006453D-02C3-A945-931D-F819A8AFC8B6}" destId="{A5621170-4CCB-4E42-8F1B-6098FD1429C2}" srcOrd="2" destOrd="0" presId="urn:microsoft.com/office/officeart/2008/layout/VerticalCurvedList"/>
    <dgm:cxn modelId="{7EC726F8-A195-B545-9D87-81554F35EA55}" type="presParOf" srcId="{A5621170-4CCB-4E42-8F1B-6098FD1429C2}" destId="{5B1A3307-09F4-544E-BCA6-B84DA47E11DF}" srcOrd="0" destOrd="0" presId="urn:microsoft.com/office/officeart/2008/layout/VerticalCurvedList"/>
    <dgm:cxn modelId="{A8C6DFEC-4E72-CC4D-AEF1-06F32AD8A2B3}" type="presParOf" srcId="{2006453D-02C3-A945-931D-F819A8AFC8B6}" destId="{EEED4D23-B4C2-D647-AFFE-5C452E970EBA}" srcOrd="3" destOrd="0" presId="urn:microsoft.com/office/officeart/2008/layout/VerticalCurvedList"/>
    <dgm:cxn modelId="{41674AE3-1D8C-7648-A63C-DC3DCB55BD52}" type="presParOf" srcId="{2006453D-02C3-A945-931D-F819A8AFC8B6}" destId="{2BD0AA3D-B4A1-314F-A08F-4C3C38573A0A}" srcOrd="4" destOrd="0" presId="urn:microsoft.com/office/officeart/2008/layout/VerticalCurvedList"/>
    <dgm:cxn modelId="{B6D1B89B-BD8A-D842-8244-AE0D7B7E00B6}" type="presParOf" srcId="{2BD0AA3D-B4A1-314F-A08F-4C3C38573A0A}" destId="{6A404F87-1F60-8146-B705-7F98A52BD0BA}" srcOrd="0" destOrd="0" presId="urn:microsoft.com/office/officeart/2008/layout/VerticalCurvedList"/>
    <dgm:cxn modelId="{864FEF89-0BCD-0E43-A5B1-574B33D31AE3}" type="presParOf" srcId="{2006453D-02C3-A945-931D-F819A8AFC8B6}" destId="{326F203A-B365-F84D-AFDF-E28108D3E5B7}" srcOrd="5" destOrd="0" presId="urn:microsoft.com/office/officeart/2008/layout/VerticalCurvedList"/>
    <dgm:cxn modelId="{CA30810C-BA2B-C14D-931F-244FBBE921B6}" type="presParOf" srcId="{2006453D-02C3-A945-931D-F819A8AFC8B6}" destId="{25C8BBAF-965A-8A4D-9E3F-C2ECB473BF70}" srcOrd="6" destOrd="0" presId="urn:microsoft.com/office/officeart/2008/layout/VerticalCurvedList"/>
    <dgm:cxn modelId="{254E17AF-B528-2E4B-9091-1534A2BB0DF2}" type="presParOf" srcId="{25C8BBAF-965A-8A4D-9E3F-C2ECB473BF70}" destId="{DE1DA766-05AB-CC44-9791-333A035981BA}" srcOrd="0" destOrd="0" presId="urn:microsoft.com/office/officeart/2008/layout/VerticalCurvedList"/>
    <dgm:cxn modelId="{11669757-519C-BE46-B645-E09F5CA17D25}" type="presParOf" srcId="{2006453D-02C3-A945-931D-F819A8AFC8B6}" destId="{6B3B1E14-06FE-6948-B5A5-B46AE84E05B9}" srcOrd="7" destOrd="0" presId="urn:microsoft.com/office/officeart/2008/layout/VerticalCurvedList"/>
    <dgm:cxn modelId="{0116832D-5230-4B4A-808C-6705470A6F41}" type="presParOf" srcId="{2006453D-02C3-A945-931D-F819A8AFC8B6}" destId="{2DB91820-EAAB-8640-9B0E-A67331CE9B41}" srcOrd="8" destOrd="0" presId="urn:microsoft.com/office/officeart/2008/layout/VerticalCurvedList"/>
    <dgm:cxn modelId="{B6F62061-4BFD-A449-886C-D37216A37A2C}" type="presParOf" srcId="{2DB91820-EAAB-8640-9B0E-A67331CE9B41}" destId="{6DBC06C2-8E1F-E941-91D2-77593CF8A2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D7A861-4104-3B42-B12E-C33598565F2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09B22-23A0-4C47-8589-C9EE8C1A1F64}">
      <dgm:prSet phldrT="[Text]" custT="1"/>
      <dgm:spPr/>
      <dgm:t>
        <a:bodyPr/>
        <a:lstStyle/>
        <a:p>
          <a:r>
            <a:rPr lang="en-US" sz="1800" dirty="0"/>
            <a:t>Better version control</a:t>
          </a:r>
        </a:p>
      </dgm:t>
    </dgm:pt>
    <dgm:pt modelId="{97A8F228-492A-814E-A1C1-81CE24ED03C2}" type="parTrans" cxnId="{ECAE67A8-FC34-F14B-8892-DBC669F5EB77}">
      <dgm:prSet/>
      <dgm:spPr/>
      <dgm:t>
        <a:bodyPr/>
        <a:lstStyle/>
        <a:p>
          <a:endParaRPr lang="en-US"/>
        </a:p>
      </dgm:t>
    </dgm:pt>
    <dgm:pt modelId="{C27823AE-BB9F-D04C-BE78-E9062A90EE41}" type="sibTrans" cxnId="{ECAE67A8-FC34-F14B-8892-DBC669F5EB77}">
      <dgm:prSet/>
      <dgm:spPr/>
      <dgm:t>
        <a:bodyPr/>
        <a:lstStyle/>
        <a:p>
          <a:endParaRPr lang="en-US"/>
        </a:p>
      </dgm:t>
    </dgm:pt>
    <dgm:pt modelId="{86802906-D036-D441-B39A-253D48761A35}">
      <dgm:prSet phldrT="[Text]" custT="1"/>
      <dgm:spPr/>
      <dgm:t>
        <a:bodyPr/>
        <a:lstStyle/>
        <a:p>
          <a:r>
            <a:rPr lang="en-US" sz="1800" dirty="0"/>
            <a:t>Ability to do Complex data transformations</a:t>
          </a:r>
        </a:p>
      </dgm:t>
    </dgm:pt>
    <dgm:pt modelId="{24EF100F-8335-524C-8CDC-04CEA5A9A27D}" type="parTrans" cxnId="{8AF90FD5-6FA0-7345-8E2D-A176E9B9A15A}">
      <dgm:prSet/>
      <dgm:spPr/>
      <dgm:t>
        <a:bodyPr/>
        <a:lstStyle/>
        <a:p>
          <a:endParaRPr lang="en-US"/>
        </a:p>
      </dgm:t>
    </dgm:pt>
    <dgm:pt modelId="{41D536A7-8BFB-DA49-92B3-23A800ABB6A3}" type="sibTrans" cxnId="{8AF90FD5-6FA0-7345-8E2D-A176E9B9A15A}">
      <dgm:prSet/>
      <dgm:spPr/>
      <dgm:t>
        <a:bodyPr/>
        <a:lstStyle/>
        <a:p>
          <a:endParaRPr lang="en-US"/>
        </a:p>
      </dgm:t>
    </dgm:pt>
    <dgm:pt modelId="{A6ECBB55-3B8F-7D48-97AF-BFA36332C5FF}">
      <dgm:prSet phldrT="[Text]" custT="1"/>
      <dgm:spPr/>
      <dgm:t>
        <a:bodyPr/>
        <a:lstStyle/>
        <a:p>
          <a:r>
            <a:rPr lang="en-US" sz="1800" dirty="0"/>
            <a:t>Self-serviced data pipeline; Fast turnaround time</a:t>
          </a:r>
        </a:p>
      </dgm:t>
    </dgm:pt>
    <dgm:pt modelId="{1B18FEC6-4C2B-5A47-9683-10C9D7E43398}" type="parTrans" cxnId="{10FCBF83-2514-1B4D-970A-E30E84F233AD}">
      <dgm:prSet/>
      <dgm:spPr/>
      <dgm:t>
        <a:bodyPr/>
        <a:lstStyle/>
        <a:p>
          <a:endParaRPr lang="en-US"/>
        </a:p>
      </dgm:t>
    </dgm:pt>
    <dgm:pt modelId="{DC640BFE-5AA0-BC47-B466-FD9F0DBFD858}" type="sibTrans" cxnId="{10FCBF83-2514-1B4D-970A-E30E84F233AD}">
      <dgm:prSet/>
      <dgm:spPr/>
      <dgm:t>
        <a:bodyPr/>
        <a:lstStyle/>
        <a:p>
          <a:endParaRPr lang="en-US"/>
        </a:p>
      </dgm:t>
    </dgm:pt>
    <dgm:pt modelId="{80EB1428-4EEB-0A4C-8C7D-E6D50F3A565A}">
      <dgm:prSet phldrT="[Text]" custT="1"/>
      <dgm:spPr/>
      <dgm:t>
        <a:bodyPr/>
        <a:lstStyle/>
        <a:p>
          <a:r>
            <a:rPr lang="en-US" sz="1800" dirty="0"/>
            <a:t>Bulk user access</a:t>
          </a:r>
        </a:p>
      </dgm:t>
    </dgm:pt>
    <dgm:pt modelId="{BA7F9E96-8B4E-6B4D-8336-570AD4B9A00E}" type="parTrans" cxnId="{9BCB1EA3-6A2B-4448-8F58-3FE7B149F4E8}">
      <dgm:prSet/>
      <dgm:spPr/>
      <dgm:t>
        <a:bodyPr/>
        <a:lstStyle/>
        <a:p>
          <a:endParaRPr lang="en-US"/>
        </a:p>
      </dgm:t>
    </dgm:pt>
    <dgm:pt modelId="{CF306F15-D8B5-5844-82B8-506FE37DFFF8}" type="sibTrans" cxnId="{9BCB1EA3-6A2B-4448-8F58-3FE7B149F4E8}">
      <dgm:prSet/>
      <dgm:spPr/>
      <dgm:t>
        <a:bodyPr/>
        <a:lstStyle/>
        <a:p>
          <a:endParaRPr lang="en-US"/>
        </a:p>
      </dgm:t>
    </dgm:pt>
    <dgm:pt modelId="{EC6296DB-0B9A-0148-9BF7-F385E6B2F5BF}" type="pres">
      <dgm:prSet presAssocID="{01D7A861-4104-3B42-B12E-C33598565F21}" presName="Name0" presStyleCnt="0">
        <dgm:presLayoutVars>
          <dgm:chMax val="7"/>
          <dgm:chPref val="7"/>
          <dgm:dir/>
        </dgm:presLayoutVars>
      </dgm:prSet>
      <dgm:spPr/>
    </dgm:pt>
    <dgm:pt modelId="{2006453D-02C3-A945-931D-F819A8AFC8B6}" type="pres">
      <dgm:prSet presAssocID="{01D7A861-4104-3B42-B12E-C33598565F21}" presName="Name1" presStyleCnt="0"/>
      <dgm:spPr/>
    </dgm:pt>
    <dgm:pt modelId="{384517A4-BFF1-5449-99A2-CF2E546A8BBB}" type="pres">
      <dgm:prSet presAssocID="{01D7A861-4104-3B42-B12E-C33598565F21}" presName="cycle" presStyleCnt="0"/>
      <dgm:spPr/>
    </dgm:pt>
    <dgm:pt modelId="{511C66B6-97F0-6A47-8E89-600950550EA2}" type="pres">
      <dgm:prSet presAssocID="{01D7A861-4104-3B42-B12E-C33598565F21}" presName="srcNode" presStyleLbl="node1" presStyleIdx="0" presStyleCnt="4"/>
      <dgm:spPr/>
    </dgm:pt>
    <dgm:pt modelId="{597F46E6-78C1-5143-A74C-5511A1354850}" type="pres">
      <dgm:prSet presAssocID="{01D7A861-4104-3B42-B12E-C33598565F21}" presName="conn" presStyleLbl="parChTrans1D2" presStyleIdx="0" presStyleCnt="1"/>
      <dgm:spPr/>
    </dgm:pt>
    <dgm:pt modelId="{4F40D821-C018-A44E-B362-E5DDA7F0F76C}" type="pres">
      <dgm:prSet presAssocID="{01D7A861-4104-3B42-B12E-C33598565F21}" presName="extraNode" presStyleLbl="node1" presStyleIdx="0" presStyleCnt="4"/>
      <dgm:spPr/>
    </dgm:pt>
    <dgm:pt modelId="{9DB41B09-0D4E-584A-8AB5-62B2BF987382}" type="pres">
      <dgm:prSet presAssocID="{01D7A861-4104-3B42-B12E-C33598565F21}" presName="dstNode" presStyleLbl="node1" presStyleIdx="0" presStyleCnt="4"/>
      <dgm:spPr/>
    </dgm:pt>
    <dgm:pt modelId="{EA68BD29-66C0-0047-A62A-ABD9FECAAB05}" type="pres">
      <dgm:prSet presAssocID="{30609B22-23A0-4C47-8589-C9EE8C1A1F64}" presName="text_1" presStyleLbl="node1" presStyleIdx="0" presStyleCnt="4">
        <dgm:presLayoutVars>
          <dgm:bulletEnabled val="1"/>
        </dgm:presLayoutVars>
      </dgm:prSet>
      <dgm:spPr/>
    </dgm:pt>
    <dgm:pt modelId="{A5621170-4CCB-4E42-8F1B-6098FD1429C2}" type="pres">
      <dgm:prSet presAssocID="{30609B22-23A0-4C47-8589-C9EE8C1A1F64}" presName="accent_1" presStyleCnt="0"/>
      <dgm:spPr/>
    </dgm:pt>
    <dgm:pt modelId="{5B1A3307-09F4-544E-BCA6-B84DA47E11DF}" type="pres">
      <dgm:prSet presAssocID="{30609B22-23A0-4C47-8589-C9EE8C1A1F64}" presName="accentRepeatNode" presStyleLbl="solidFgAcc1" presStyleIdx="0" presStyleCnt="4"/>
      <dgm:spPr/>
    </dgm:pt>
    <dgm:pt modelId="{EEED4D23-B4C2-D647-AFFE-5C452E970EBA}" type="pres">
      <dgm:prSet presAssocID="{80EB1428-4EEB-0A4C-8C7D-E6D50F3A565A}" presName="text_2" presStyleLbl="node1" presStyleIdx="1" presStyleCnt="4">
        <dgm:presLayoutVars>
          <dgm:bulletEnabled val="1"/>
        </dgm:presLayoutVars>
      </dgm:prSet>
      <dgm:spPr/>
    </dgm:pt>
    <dgm:pt modelId="{2BD0AA3D-B4A1-314F-A08F-4C3C38573A0A}" type="pres">
      <dgm:prSet presAssocID="{80EB1428-4EEB-0A4C-8C7D-E6D50F3A565A}" presName="accent_2" presStyleCnt="0"/>
      <dgm:spPr/>
    </dgm:pt>
    <dgm:pt modelId="{6A404F87-1F60-8146-B705-7F98A52BD0BA}" type="pres">
      <dgm:prSet presAssocID="{80EB1428-4EEB-0A4C-8C7D-E6D50F3A565A}" presName="accentRepeatNode" presStyleLbl="solidFgAcc1" presStyleIdx="1" presStyleCnt="4"/>
      <dgm:spPr/>
    </dgm:pt>
    <dgm:pt modelId="{326F203A-B365-F84D-AFDF-E28108D3E5B7}" type="pres">
      <dgm:prSet presAssocID="{86802906-D036-D441-B39A-253D48761A35}" presName="text_3" presStyleLbl="node1" presStyleIdx="2" presStyleCnt="4">
        <dgm:presLayoutVars>
          <dgm:bulletEnabled val="1"/>
        </dgm:presLayoutVars>
      </dgm:prSet>
      <dgm:spPr/>
    </dgm:pt>
    <dgm:pt modelId="{25C8BBAF-965A-8A4D-9E3F-C2ECB473BF70}" type="pres">
      <dgm:prSet presAssocID="{86802906-D036-D441-B39A-253D48761A35}" presName="accent_3" presStyleCnt="0"/>
      <dgm:spPr/>
    </dgm:pt>
    <dgm:pt modelId="{DE1DA766-05AB-CC44-9791-333A035981BA}" type="pres">
      <dgm:prSet presAssocID="{86802906-D036-D441-B39A-253D48761A35}" presName="accentRepeatNode" presStyleLbl="solidFgAcc1" presStyleIdx="2" presStyleCnt="4"/>
      <dgm:spPr/>
    </dgm:pt>
    <dgm:pt modelId="{6B3B1E14-06FE-6948-B5A5-B46AE84E05B9}" type="pres">
      <dgm:prSet presAssocID="{A6ECBB55-3B8F-7D48-97AF-BFA36332C5FF}" presName="text_4" presStyleLbl="node1" presStyleIdx="3" presStyleCnt="4">
        <dgm:presLayoutVars>
          <dgm:bulletEnabled val="1"/>
        </dgm:presLayoutVars>
      </dgm:prSet>
      <dgm:spPr/>
    </dgm:pt>
    <dgm:pt modelId="{2DB91820-EAAB-8640-9B0E-A67331CE9B41}" type="pres">
      <dgm:prSet presAssocID="{A6ECBB55-3B8F-7D48-97AF-BFA36332C5FF}" presName="accent_4" presStyleCnt="0"/>
      <dgm:spPr/>
    </dgm:pt>
    <dgm:pt modelId="{6DBC06C2-8E1F-E941-91D2-77593CF8A2C9}" type="pres">
      <dgm:prSet presAssocID="{A6ECBB55-3B8F-7D48-97AF-BFA36332C5FF}" presName="accentRepeatNode" presStyleLbl="solidFgAcc1" presStyleIdx="3" presStyleCnt="4"/>
      <dgm:spPr/>
    </dgm:pt>
  </dgm:ptLst>
  <dgm:cxnLst>
    <dgm:cxn modelId="{B6A10B5F-7841-C94D-A146-D7193B90CCB9}" type="presOf" srcId="{86802906-D036-D441-B39A-253D48761A35}" destId="{326F203A-B365-F84D-AFDF-E28108D3E5B7}" srcOrd="0" destOrd="0" presId="urn:microsoft.com/office/officeart/2008/layout/VerticalCurvedList"/>
    <dgm:cxn modelId="{10FCBF83-2514-1B4D-970A-E30E84F233AD}" srcId="{01D7A861-4104-3B42-B12E-C33598565F21}" destId="{A6ECBB55-3B8F-7D48-97AF-BFA36332C5FF}" srcOrd="3" destOrd="0" parTransId="{1B18FEC6-4C2B-5A47-9683-10C9D7E43398}" sibTransId="{DC640BFE-5AA0-BC47-B466-FD9F0DBFD858}"/>
    <dgm:cxn modelId="{0559C1A0-8CBD-7042-B739-124B905C7DC8}" type="presOf" srcId="{80EB1428-4EEB-0A4C-8C7D-E6D50F3A565A}" destId="{EEED4D23-B4C2-D647-AFFE-5C452E970EBA}" srcOrd="0" destOrd="0" presId="urn:microsoft.com/office/officeart/2008/layout/VerticalCurvedList"/>
    <dgm:cxn modelId="{9BCB1EA3-6A2B-4448-8F58-3FE7B149F4E8}" srcId="{01D7A861-4104-3B42-B12E-C33598565F21}" destId="{80EB1428-4EEB-0A4C-8C7D-E6D50F3A565A}" srcOrd="1" destOrd="0" parTransId="{BA7F9E96-8B4E-6B4D-8336-570AD4B9A00E}" sibTransId="{CF306F15-D8B5-5844-82B8-506FE37DFFF8}"/>
    <dgm:cxn modelId="{ECAE67A8-FC34-F14B-8892-DBC669F5EB77}" srcId="{01D7A861-4104-3B42-B12E-C33598565F21}" destId="{30609B22-23A0-4C47-8589-C9EE8C1A1F64}" srcOrd="0" destOrd="0" parTransId="{97A8F228-492A-814E-A1C1-81CE24ED03C2}" sibTransId="{C27823AE-BB9F-D04C-BE78-E9062A90EE41}"/>
    <dgm:cxn modelId="{2D6991AB-54D5-9840-8CDD-E3C3FAB0033C}" type="presOf" srcId="{30609B22-23A0-4C47-8589-C9EE8C1A1F64}" destId="{EA68BD29-66C0-0047-A62A-ABD9FECAAB05}" srcOrd="0" destOrd="0" presId="urn:microsoft.com/office/officeart/2008/layout/VerticalCurvedList"/>
    <dgm:cxn modelId="{A04F18B8-89FC-4C47-AEF4-6FF8B964B9A2}" type="presOf" srcId="{01D7A861-4104-3B42-B12E-C33598565F21}" destId="{EC6296DB-0B9A-0148-9BF7-F385E6B2F5BF}" srcOrd="0" destOrd="0" presId="urn:microsoft.com/office/officeart/2008/layout/VerticalCurvedList"/>
    <dgm:cxn modelId="{C18D89CC-3E3B-1145-BF8C-827235B2779C}" type="presOf" srcId="{A6ECBB55-3B8F-7D48-97AF-BFA36332C5FF}" destId="{6B3B1E14-06FE-6948-B5A5-B46AE84E05B9}" srcOrd="0" destOrd="0" presId="urn:microsoft.com/office/officeart/2008/layout/VerticalCurvedList"/>
    <dgm:cxn modelId="{8AF90FD5-6FA0-7345-8E2D-A176E9B9A15A}" srcId="{01D7A861-4104-3B42-B12E-C33598565F21}" destId="{86802906-D036-D441-B39A-253D48761A35}" srcOrd="2" destOrd="0" parTransId="{24EF100F-8335-524C-8CDC-04CEA5A9A27D}" sibTransId="{41D536A7-8BFB-DA49-92B3-23A800ABB6A3}"/>
    <dgm:cxn modelId="{840FDDDF-A44A-2F4A-ACD9-EDF10C0CC167}" type="presOf" srcId="{C27823AE-BB9F-D04C-BE78-E9062A90EE41}" destId="{597F46E6-78C1-5143-A74C-5511A1354850}" srcOrd="0" destOrd="0" presId="urn:microsoft.com/office/officeart/2008/layout/VerticalCurvedList"/>
    <dgm:cxn modelId="{37EF1118-A323-B84A-B612-AAA56C4FA870}" type="presParOf" srcId="{EC6296DB-0B9A-0148-9BF7-F385E6B2F5BF}" destId="{2006453D-02C3-A945-931D-F819A8AFC8B6}" srcOrd="0" destOrd="0" presId="urn:microsoft.com/office/officeart/2008/layout/VerticalCurvedList"/>
    <dgm:cxn modelId="{47E81D81-41FB-134F-95EA-5D1415A9125D}" type="presParOf" srcId="{2006453D-02C3-A945-931D-F819A8AFC8B6}" destId="{384517A4-BFF1-5449-99A2-CF2E546A8BBB}" srcOrd="0" destOrd="0" presId="urn:microsoft.com/office/officeart/2008/layout/VerticalCurvedList"/>
    <dgm:cxn modelId="{C66A0603-8470-6F4E-B62D-B17BA9F75539}" type="presParOf" srcId="{384517A4-BFF1-5449-99A2-CF2E546A8BBB}" destId="{511C66B6-97F0-6A47-8E89-600950550EA2}" srcOrd="0" destOrd="0" presId="urn:microsoft.com/office/officeart/2008/layout/VerticalCurvedList"/>
    <dgm:cxn modelId="{006E41DB-BAF7-DA46-BFA6-7C362FAC6D12}" type="presParOf" srcId="{384517A4-BFF1-5449-99A2-CF2E546A8BBB}" destId="{597F46E6-78C1-5143-A74C-5511A1354850}" srcOrd="1" destOrd="0" presId="urn:microsoft.com/office/officeart/2008/layout/VerticalCurvedList"/>
    <dgm:cxn modelId="{77559318-02E2-8F47-BB06-2DADAB3D9D60}" type="presParOf" srcId="{384517A4-BFF1-5449-99A2-CF2E546A8BBB}" destId="{4F40D821-C018-A44E-B362-E5DDA7F0F76C}" srcOrd="2" destOrd="0" presId="urn:microsoft.com/office/officeart/2008/layout/VerticalCurvedList"/>
    <dgm:cxn modelId="{EB02B9E6-5ED2-2445-81D8-8F53DE377BBD}" type="presParOf" srcId="{384517A4-BFF1-5449-99A2-CF2E546A8BBB}" destId="{9DB41B09-0D4E-584A-8AB5-62B2BF987382}" srcOrd="3" destOrd="0" presId="urn:microsoft.com/office/officeart/2008/layout/VerticalCurvedList"/>
    <dgm:cxn modelId="{809EA56E-5478-CA48-AE21-C96CA50A2C12}" type="presParOf" srcId="{2006453D-02C3-A945-931D-F819A8AFC8B6}" destId="{EA68BD29-66C0-0047-A62A-ABD9FECAAB05}" srcOrd="1" destOrd="0" presId="urn:microsoft.com/office/officeart/2008/layout/VerticalCurvedList"/>
    <dgm:cxn modelId="{3A1810E4-62A3-EE42-8539-2FD51F7DF77F}" type="presParOf" srcId="{2006453D-02C3-A945-931D-F819A8AFC8B6}" destId="{A5621170-4CCB-4E42-8F1B-6098FD1429C2}" srcOrd="2" destOrd="0" presId="urn:microsoft.com/office/officeart/2008/layout/VerticalCurvedList"/>
    <dgm:cxn modelId="{7EC726F8-A195-B545-9D87-81554F35EA55}" type="presParOf" srcId="{A5621170-4CCB-4E42-8F1B-6098FD1429C2}" destId="{5B1A3307-09F4-544E-BCA6-B84DA47E11DF}" srcOrd="0" destOrd="0" presId="urn:microsoft.com/office/officeart/2008/layout/VerticalCurvedList"/>
    <dgm:cxn modelId="{A8C6DFEC-4E72-CC4D-AEF1-06F32AD8A2B3}" type="presParOf" srcId="{2006453D-02C3-A945-931D-F819A8AFC8B6}" destId="{EEED4D23-B4C2-D647-AFFE-5C452E970EBA}" srcOrd="3" destOrd="0" presId="urn:microsoft.com/office/officeart/2008/layout/VerticalCurvedList"/>
    <dgm:cxn modelId="{41674AE3-1D8C-7648-A63C-DC3DCB55BD52}" type="presParOf" srcId="{2006453D-02C3-A945-931D-F819A8AFC8B6}" destId="{2BD0AA3D-B4A1-314F-A08F-4C3C38573A0A}" srcOrd="4" destOrd="0" presId="urn:microsoft.com/office/officeart/2008/layout/VerticalCurvedList"/>
    <dgm:cxn modelId="{B6D1B89B-BD8A-D842-8244-AE0D7B7E00B6}" type="presParOf" srcId="{2BD0AA3D-B4A1-314F-A08F-4C3C38573A0A}" destId="{6A404F87-1F60-8146-B705-7F98A52BD0BA}" srcOrd="0" destOrd="0" presId="urn:microsoft.com/office/officeart/2008/layout/VerticalCurvedList"/>
    <dgm:cxn modelId="{864FEF89-0BCD-0E43-A5B1-574B33D31AE3}" type="presParOf" srcId="{2006453D-02C3-A945-931D-F819A8AFC8B6}" destId="{326F203A-B365-F84D-AFDF-E28108D3E5B7}" srcOrd="5" destOrd="0" presId="urn:microsoft.com/office/officeart/2008/layout/VerticalCurvedList"/>
    <dgm:cxn modelId="{CA30810C-BA2B-C14D-931F-244FBBE921B6}" type="presParOf" srcId="{2006453D-02C3-A945-931D-F819A8AFC8B6}" destId="{25C8BBAF-965A-8A4D-9E3F-C2ECB473BF70}" srcOrd="6" destOrd="0" presId="urn:microsoft.com/office/officeart/2008/layout/VerticalCurvedList"/>
    <dgm:cxn modelId="{254E17AF-B528-2E4B-9091-1534A2BB0DF2}" type="presParOf" srcId="{25C8BBAF-965A-8A4D-9E3F-C2ECB473BF70}" destId="{DE1DA766-05AB-CC44-9791-333A035981BA}" srcOrd="0" destOrd="0" presId="urn:microsoft.com/office/officeart/2008/layout/VerticalCurvedList"/>
    <dgm:cxn modelId="{11669757-519C-BE46-B645-E09F5CA17D25}" type="presParOf" srcId="{2006453D-02C3-A945-931D-F819A8AFC8B6}" destId="{6B3B1E14-06FE-6948-B5A5-B46AE84E05B9}" srcOrd="7" destOrd="0" presId="urn:microsoft.com/office/officeart/2008/layout/VerticalCurvedList"/>
    <dgm:cxn modelId="{0116832D-5230-4B4A-808C-6705470A6F41}" type="presParOf" srcId="{2006453D-02C3-A945-931D-F819A8AFC8B6}" destId="{2DB91820-EAAB-8640-9B0E-A67331CE9B41}" srcOrd="8" destOrd="0" presId="urn:microsoft.com/office/officeart/2008/layout/VerticalCurvedList"/>
    <dgm:cxn modelId="{B6F62061-4BFD-A449-886C-D37216A37A2C}" type="presParOf" srcId="{2DB91820-EAAB-8640-9B0E-A67331CE9B41}" destId="{6DBC06C2-8E1F-E941-91D2-77593CF8A2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8E381D-FBD3-F842-878E-21C9D8982091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8A4D60CC-ACE7-8641-BDC2-DD0B7D5B111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Data source – API, API wrapper, csv file, etc.</a:t>
          </a:r>
        </a:p>
      </dgm:t>
    </dgm:pt>
    <dgm:pt modelId="{A1C78295-277B-6240-BDA2-FB646F940459}" type="parTrans" cxnId="{E85EB2C2-1A2A-5D45-90F6-5F33CCABEA22}">
      <dgm:prSet/>
      <dgm:spPr/>
      <dgm:t>
        <a:bodyPr/>
        <a:lstStyle/>
        <a:p>
          <a:endParaRPr lang="en-US"/>
        </a:p>
      </dgm:t>
    </dgm:pt>
    <dgm:pt modelId="{61F6888E-67ED-4B46-9CCC-FD706AADC23A}" type="sibTrans" cxnId="{E85EB2C2-1A2A-5D45-90F6-5F33CCABEA22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A399924F-88E5-B242-BAFA-8CF6FC20878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Ingest data into Database</a:t>
          </a:r>
        </a:p>
      </dgm:t>
    </dgm:pt>
    <dgm:pt modelId="{E3041143-0381-A64F-9794-3F2276196184}" type="parTrans" cxnId="{78748967-6655-5D47-8C46-57B8D0DCB4DA}">
      <dgm:prSet/>
      <dgm:spPr/>
      <dgm:t>
        <a:bodyPr/>
        <a:lstStyle/>
        <a:p>
          <a:endParaRPr lang="en-US"/>
        </a:p>
      </dgm:t>
    </dgm:pt>
    <dgm:pt modelId="{7E0A3831-068E-E64F-B132-110F4A9999BC}" type="sibTrans" cxnId="{78748967-6655-5D47-8C46-57B8D0DCB4DA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A8CCC224-6CC4-5349-81ED-7F63BFE7380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Read data in python </a:t>
          </a:r>
        </a:p>
      </dgm:t>
    </dgm:pt>
    <dgm:pt modelId="{458C25C3-003E-A44A-A4C2-16BA63BF2ACB}" type="parTrans" cxnId="{10801C90-AC03-1140-B3D4-1A7003B88AB5}">
      <dgm:prSet/>
      <dgm:spPr/>
      <dgm:t>
        <a:bodyPr/>
        <a:lstStyle/>
        <a:p>
          <a:endParaRPr lang="en-US"/>
        </a:p>
      </dgm:t>
    </dgm:pt>
    <dgm:pt modelId="{9386FB6D-9F46-284D-B45E-732DE494E878}" type="sibTrans" cxnId="{10801C90-AC03-1140-B3D4-1A7003B88AB5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49E00EF6-1209-7A4E-AB96-F552F0F9373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Import transformed data and visualize in UI</a:t>
          </a:r>
        </a:p>
      </dgm:t>
    </dgm:pt>
    <dgm:pt modelId="{230BAE71-F84C-2649-ADED-BA26CC8811BB}" type="parTrans" cxnId="{4A73C9C5-C30A-274C-BA79-A8519AC3652B}">
      <dgm:prSet/>
      <dgm:spPr/>
      <dgm:t>
        <a:bodyPr/>
        <a:lstStyle/>
        <a:p>
          <a:endParaRPr lang="en-US"/>
        </a:p>
      </dgm:t>
    </dgm:pt>
    <dgm:pt modelId="{75C9786B-D975-4D47-8492-CD3B2E048527}" type="sibTrans" cxnId="{4A73C9C5-C30A-274C-BA79-A8519AC3652B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EC302269-89AC-2048-B85B-96E9265273A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Tidy and Transform data in python</a:t>
          </a:r>
        </a:p>
      </dgm:t>
    </dgm:pt>
    <dgm:pt modelId="{797EC1A0-D91E-3A4B-A0BA-F43C8EA5E569}" type="parTrans" cxnId="{7AC8F53C-4449-8647-B98B-79A1917EDAD7}">
      <dgm:prSet/>
      <dgm:spPr/>
      <dgm:t>
        <a:bodyPr/>
        <a:lstStyle/>
        <a:p>
          <a:endParaRPr lang="en-US"/>
        </a:p>
      </dgm:t>
    </dgm:pt>
    <dgm:pt modelId="{A5C3007F-2BAD-DD40-B04B-D582BA7491B2}" type="sibTrans" cxnId="{7AC8F53C-4449-8647-B98B-79A1917EDAD7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A8DB83BF-6F23-1143-A444-3C4DD98F20B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Communicate (share alerts/emails etc.)</a:t>
          </a:r>
        </a:p>
      </dgm:t>
    </dgm:pt>
    <dgm:pt modelId="{DE93DB2D-E6B7-2B40-B0D1-3E5A8601C8B7}" type="parTrans" cxnId="{01FDE257-C34D-E749-8CE1-5083ECDB3031}">
      <dgm:prSet/>
      <dgm:spPr/>
      <dgm:t>
        <a:bodyPr/>
        <a:lstStyle/>
        <a:p>
          <a:endParaRPr lang="en-US"/>
        </a:p>
      </dgm:t>
    </dgm:pt>
    <dgm:pt modelId="{37CE8F65-BE24-1D44-9D40-5A176DCBD848}" type="sibTrans" cxnId="{01FDE257-C34D-E749-8CE1-5083ECDB3031}">
      <dgm:prSet/>
      <dgm:spPr/>
      <dgm:t>
        <a:bodyPr/>
        <a:lstStyle/>
        <a:p>
          <a:endParaRPr lang="en-US"/>
        </a:p>
      </dgm:t>
    </dgm:pt>
    <dgm:pt modelId="{D1818223-5398-D549-9260-F7A59693EBAC}" type="pres">
      <dgm:prSet presAssocID="{878E381D-FBD3-F842-878E-21C9D8982091}" presName="Name0" presStyleCnt="0">
        <dgm:presLayoutVars>
          <dgm:dir/>
          <dgm:resizeHandles val="exact"/>
        </dgm:presLayoutVars>
      </dgm:prSet>
      <dgm:spPr/>
    </dgm:pt>
    <dgm:pt modelId="{F8A46C69-53E0-124C-9605-BA3D38B00B13}" type="pres">
      <dgm:prSet presAssocID="{8A4D60CC-ACE7-8641-BDC2-DD0B7D5B1113}" presName="node" presStyleLbl="node1" presStyleIdx="0" presStyleCnt="6" custLinFactNeighborX="-11637" custLinFactNeighborY="-862">
        <dgm:presLayoutVars>
          <dgm:bulletEnabled val="1"/>
        </dgm:presLayoutVars>
      </dgm:prSet>
      <dgm:spPr/>
    </dgm:pt>
    <dgm:pt modelId="{CBEDC491-97BB-6040-8028-0FA03E8B8899}" type="pres">
      <dgm:prSet presAssocID="{61F6888E-67ED-4B46-9CCC-FD706AADC23A}" presName="sibTrans" presStyleLbl="sibTrans2D1" presStyleIdx="0" presStyleCnt="5"/>
      <dgm:spPr/>
    </dgm:pt>
    <dgm:pt modelId="{6AA8600C-AB13-1043-8752-6E747EF2886E}" type="pres">
      <dgm:prSet presAssocID="{61F6888E-67ED-4B46-9CCC-FD706AADC23A}" presName="connectorText" presStyleLbl="sibTrans2D1" presStyleIdx="0" presStyleCnt="5"/>
      <dgm:spPr/>
    </dgm:pt>
    <dgm:pt modelId="{54626FF8-5F6F-9E4E-B91E-52B931CAB741}" type="pres">
      <dgm:prSet presAssocID="{A399924F-88E5-B242-BAFA-8CF6FC208788}" presName="node" presStyleLbl="node1" presStyleIdx="1" presStyleCnt="6">
        <dgm:presLayoutVars>
          <dgm:bulletEnabled val="1"/>
        </dgm:presLayoutVars>
      </dgm:prSet>
      <dgm:spPr/>
    </dgm:pt>
    <dgm:pt modelId="{5DC12E92-40D6-F94F-9F0B-762299876F6C}" type="pres">
      <dgm:prSet presAssocID="{7E0A3831-068E-E64F-B132-110F4A9999BC}" presName="sibTrans" presStyleLbl="sibTrans2D1" presStyleIdx="1" presStyleCnt="5"/>
      <dgm:spPr/>
    </dgm:pt>
    <dgm:pt modelId="{B7195934-A354-B84D-B056-B1F544652942}" type="pres">
      <dgm:prSet presAssocID="{7E0A3831-068E-E64F-B132-110F4A9999BC}" presName="connectorText" presStyleLbl="sibTrans2D1" presStyleIdx="1" presStyleCnt="5"/>
      <dgm:spPr/>
    </dgm:pt>
    <dgm:pt modelId="{9A6DB70C-CD4E-C34B-8360-40ECC5FAFCCB}" type="pres">
      <dgm:prSet presAssocID="{A8CCC224-6CC4-5349-81ED-7F63BFE73805}" presName="node" presStyleLbl="node1" presStyleIdx="2" presStyleCnt="6">
        <dgm:presLayoutVars>
          <dgm:bulletEnabled val="1"/>
        </dgm:presLayoutVars>
      </dgm:prSet>
      <dgm:spPr/>
    </dgm:pt>
    <dgm:pt modelId="{83578D0B-6C49-F44C-B4F7-23DAFF5E88F9}" type="pres">
      <dgm:prSet presAssocID="{9386FB6D-9F46-284D-B45E-732DE494E878}" presName="sibTrans" presStyleLbl="sibTrans2D1" presStyleIdx="2" presStyleCnt="5"/>
      <dgm:spPr/>
    </dgm:pt>
    <dgm:pt modelId="{CA9C1987-A342-AA42-965C-F2572D81F6B1}" type="pres">
      <dgm:prSet presAssocID="{9386FB6D-9F46-284D-B45E-732DE494E878}" presName="connectorText" presStyleLbl="sibTrans2D1" presStyleIdx="2" presStyleCnt="5"/>
      <dgm:spPr/>
    </dgm:pt>
    <dgm:pt modelId="{1862725F-70EC-F243-98D4-29D2080C05AD}" type="pres">
      <dgm:prSet presAssocID="{EC302269-89AC-2048-B85B-96E9265273AC}" presName="node" presStyleLbl="node1" presStyleIdx="3" presStyleCnt="6">
        <dgm:presLayoutVars>
          <dgm:bulletEnabled val="1"/>
        </dgm:presLayoutVars>
      </dgm:prSet>
      <dgm:spPr/>
    </dgm:pt>
    <dgm:pt modelId="{8CEC606A-0806-594D-B45B-C7D02F7BED5D}" type="pres">
      <dgm:prSet presAssocID="{A5C3007F-2BAD-DD40-B04B-D582BA7491B2}" presName="sibTrans" presStyleLbl="sibTrans2D1" presStyleIdx="3" presStyleCnt="5"/>
      <dgm:spPr/>
    </dgm:pt>
    <dgm:pt modelId="{BA7519E6-41A8-3F43-A904-58858C88C4C2}" type="pres">
      <dgm:prSet presAssocID="{A5C3007F-2BAD-DD40-B04B-D582BA7491B2}" presName="connectorText" presStyleLbl="sibTrans2D1" presStyleIdx="3" presStyleCnt="5"/>
      <dgm:spPr/>
    </dgm:pt>
    <dgm:pt modelId="{1445F0E3-C677-B24F-B320-28D9A99FA2CF}" type="pres">
      <dgm:prSet presAssocID="{49E00EF6-1209-7A4E-AB96-F552F0F9373E}" presName="node" presStyleLbl="node1" presStyleIdx="4" presStyleCnt="6">
        <dgm:presLayoutVars>
          <dgm:bulletEnabled val="1"/>
        </dgm:presLayoutVars>
      </dgm:prSet>
      <dgm:spPr/>
    </dgm:pt>
    <dgm:pt modelId="{F1BB9B60-4F08-474F-BB78-5D715776406C}" type="pres">
      <dgm:prSet presAssocID="{75C9786B-D975-4D47-8492-CD3B2E048527}" presName="sibTrans" presStyleLbl="sibTrans2D1" presStyleIdx="4" presStyleCnt="5"/>
      <dgm:spPr/>
    </dgm:pt>
    <dgm:pt modelId="{EF09B610-7E66-EC48-9600-5EECA008BAF5}" type="pres">
      <dgm:prSet presAssocID="{75C9786B-D975-4D47-8492-CD3B2E048527}" presName="connectorText" presStyleLbl="sibTrans2D1" presStyleIdx="4" presStyleCnt="5"/>
      <dgm:spPr/>
    </dgm:pt>
    <dgm:pt modelId="{CB4F9FC3-BC83-514D-B546-E0E0437BFD5F}" type="pres">
      <dgm:prSet presAssocID="{A8DB83BF-6F23-1143-A444-3C4DD98F2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ADA96209-FAC8-8E45-AA6C-F8E8591C419D}" type="presOf" srcId="{A5C3007F-2BAD-DD40-B04B-D582BA7491B2}" destId="{BA7519E6-41A8-3F43-A904-58858C88C4C2}" srcOrd="1" destOrd="0" presId="urn:microsoft.com/office/officeart/2005/8/layout/process1"/>
    <dgm:cxn modelId="{E52E8211-0EC5-464D-B607-64E316F8D20D}" type="presOf" srcId="{878E381D-FBD3-F842-878E-21C9D8982091}" destId="{D1818223-5398-D549-9260-F7A59693EBAC}" srcOrd="0" destOrd="0" presId="urn:microsoft.com/office/officeart/2005/8/layout/process1"/>
    <dgm:cxn modelId="{91266A16-FD2D-2B40-891D-613525404891}" type="presOf" srcId="{EC302269-89AC-2048-B85B-96E9265273AC}" destId="{1862725F-70EC-F243-98D4-29D2080C05AD}" srcOrd="0" destOrd="0" presId="urn:microsoft.com/office/officeart/2005/8/layout/process1"/>
    <dgm:cxn modelId="{7AC8F53C-4449-8647-B98B-79A1917EDAD7}" srcId="{878E381D-FBD3-F842-878E-21C9D8982091}" destId="{EC302269-89AC-2048-B85B-96E9265273AC}" srcOrd="3" destOrd="0" parTransId="{797EC1A0-D91E-3A4B-A0BA-F43C8EA5E569}" sibTransId="{A5C3007F-2BAD-DD40-B04B-D582BA7491B2}"/>
    <dgm:cxn modelId="{76199B52-A964-CC4B-90BA-BEA72A8A7072}" type="presOf" srcId="{75C9786B-D975-4D47-8492-CD3B2E048527}" destId="{F1BB9B60-4F08-474F-BB78-5D715776406C}" srcOrd="0" destOrd="0" presId="urn:microsoft.com/office/officeart/2005/8/layout/process1"/>
    <dgm:cxn modelId="{01FDE257-C34D-E749-8CE1-5083ECDB3031}" srcId="{878E381D-FBD3-F842-878E-21C9D8982091}" destId="{A8DB83BF-6F23-1143-A444-3C4DD98F20BE}" srcOrd="5" destOrd="0" parTransId="{DE93DB2D-E6B7-2B40-B0D1-3E5A8601C8B7}" sibTransId="{37CE8F65-BE24-1D44-9D40-5A176DCBD848}"/>
    <dgm:cxn modelId="{78748967-6655-5D47-8C46-57B8D0DCB4DA}" srcId="{878E381D-FBD3-F842-878E-21C9D8982091}" destId="{A399924F-88E5-B242-BAFA-8CF6FC208788}" srcOrd="1" destOrd="0" parTransId="{E3041143-0381-A64F-9794-3F2276196184}" sibTransId="{7E0A3831-068E-E64F-B132-110F4A9999BC}"/>
    <dgm:cxn modelId="{065E1B7E-1B71-C244-ADC8-BC3A28EAA93E}" type="presOf" srcId="{8A4D60CC-ACE7-8641-BDC2-DD0B7D5B1113}" destId="{F8A46C69-53E0-124C-9605-BA3D38B00B13}" srcOrd="0" destOrd="0" presId="urn:microsoft.com/office/officeart/2005/8/layout/process1"/>
    <dgm:cxn modelId="{9D72C980-B573-424D-BBF1-94466B5C816A}" type="presOf" srcId="{75C9786B-D975-4D47-8492-CD3B2E048527}" destId="{EF09B610-7E66-EC48-9600-5EECA008BAF5}" srcOrd="1" destOrd="0" presId="urn:microsoft.com/office/officeart/2005/8/layout/process1"/>
    <dgm:cxn modelId="{94411886-79F0-2947-8C07-0B86D3707916}" type="presOf" srcId="{61F6888E-67ED-4B46-9CCC-FD706AADC23A}" destId="{CBEDC491-97BB-6040-8028-0FA03E8B8899}" srcOrd="0" destOrd="0" presId="urn:microsoft.com/office/officeart/2005/8/layout/process1"/>
    <dgm:cxn modelId="{10801C90-AC03-1140-B3D4-1A7003B88AB5}" srcId="{878E381D-FBD3-F842-878E-21C9D8982091}" destId="{A8CCC224-6CC4-5349-81ED-7F63BFE73805}" srcOrd="2" destOrd="0" parTransId="{458C25C3-003E-A44A-A4C2-16BA63BF2ACB}" sibTransId="{9386FB6D-9F46-284D-B45E-732DE494E878}"/>
    <dgm:cxn modelId="{0011009D-112B-1D4D-8DE8-CBAE3BAB0BBA}" type="presOf" srcId="{A399924F-88E5-B242-BAFA-8CF6FC208788}" destId="{54626FF8-5F6F-9E4E-B91E-52B931CAB741}" srcOrd="0" destOrd="0" presId="urn:microsoft.com/office/officeart/2005/8/layout/process1"/>
    <dgm:cxn modelId="{842367A8-3FC5-854D-84E0-7F12E45F105F}" type="presOf" srcId="{49E00EF6-1209-7A4E-AB96-F552F0F9373E}" destId="{1445F0E3-C677-B24F-B320-28D9A99FA2CF}" srcOrd="0" destOrd="0" presId="urn:microsoft.com/office/officeart/2005/8/layout/process1"/>
    <dgm:cxn modelId="{F62D80B2-5F75-354E-8C3B-9B8501F7CF49}" type="presOf" srcId="{7E0A3831-068E-E64F-B132-110F4A9999BC}" destId="{5DC12E92-40D6-F94F-9F0B-762299876F6C}" srcOrd="0" destOrd="0" presId="urn:microsoft.com/office/officeart/2005/8/layout/process1"/>
    <dgm:cxn modelId="{8C0C42BF-0BB4-2148-BD92-0525E5B090ED}" type="presOf" srcId="{A8DB83BF-6F23-1143-A444-3C4DD98F20BE}" destId="{CB4F9FC3-BC83-514D-B546-E0E0437BFD5F}" srcOrd="0" destOrd="0" presId="urn:microsoft.com/office/officeart/2005/8/layout/process1"/>
    <dgm:cxn modelId="{E85EB2C2-1A2A-5D45-90F6-5F33CCABEA22}" srcId="{878E381D-FBD3-F842-878E-21C9D8982091}" destId="{8A4D60CC-ACE7-8641-BDC2-DD0B7D5B1113}" srcOrd="0" destOrd="0" parTransId="{A1C78295-277B-6240-BDA2-FB646F940459}" sibTransId="{61F6888E-67ED-4B46-9CCC-FD706AADC23A}"/>
    <dgm:cxn modelId="{4A73C9C5-C30A-274C-BA79-A8519AC3652B}" srcId="{878E381D-FBD3-F842-878E-21C9D8982091}" destId="{49E00EF6-1209-7A4E-AB96-F552F0F9373E}" srcOrd="4" destOrd="0" parTransId="{230BAE71-F84C-2649-ADED-BA26CC8811BB}" sibTransId="{75C9786B-D975-4D47-8492-CD3B2E048527}"/>
    <dgm:cxn modelId="{330260C6-B999-3D4D-B84E-39469A2218F4}" type="presOf" srcId="{61F6888E-67ED-4B46-9CCC-FD706AADC23A}" destId="{6AA8600C-AB13-1043-8752-6E747EF2886E}" srcOrd="1" destOrd="0" presId="urn:microsoft.com/office/officeart/2005/8/layout/process1"/>
    <dgm:cxn modelId="{DE05B9D8-284A-D045-BA8C-30C97C2C4EF9}" type="presOf" srcId="{7E0A3831-068E-E64F-B132-110F4A9999BC}" destId="{B7195934-A354-B84D-B056-B1F544652942}" srcOrd="1" destOrd="0" presId="urn:microsoft.com/office/officeart/2005/8/layout/process1"/>
    <dgm:cxn modelId="{F1D1ABDD-4067-1840-B15D-E7677A5503B8}" type="presOf" srcId="{A5C3007F-2BAD-DD40-B04B-D582BA7491B2}" destId="{8CEC606A-0806-594D-B45B-C7D02F7BED5D}" srcOrd="0" destOrd="0" presId="urn:microsoft.com/office/officeart/2005/8/layout/process1"/>
    <dgm:cxn modelId="{8F706BE3-CD2E-6342-8861-0A1247F914C5}" type="presOf" srcId="{9386FB6D-9F46-284D-B45E-732DE494E878}" destId="{CA9C1987-A342-AA42-965C-F2572D81F6B1}" srcOrd="1" destOrd="0" presId="urn:microsoft.com/office/officeart/2005/8/layout/process1"/>
    <dgm:cxn modelId="{61F98BF4-3A36-5240-9F42-0C294B36C027}" type="presOf" srcId="{9386FB6D-9F46-284D-B45E-732DE494E878}" destId="{83578D0B-6C49-F44C-B4F7-23DAFF5E88F9}" srcOrd="0" destOrd="0" presId="urn:microsoft.com/office/officeart/2005/8/layout/process1"/>
    <dgm:cxn modelId="{1EFBB4FC-7124-CB4A-8FA2-CC745BAC691E}" type="presOf" srcId="{A8CCC224-6CC4-5349-81ED-7F63BFE73805}" destId="{9A6DB70C-CD4E-C34B-8360-40ECC5FAFCCB}" srcOrd="0" destOrd="0" presId="urn:microsoft.com/office/officeart/2005/8/layout/process1"/>
    <dgm:cxn modelId="{AE57D523-38B9-7249-9E1C-6020268C1056}" type="presParOf" srcId="{D1818223-5398-D549-9260-F7A59693EBAC}" destId="{F8A46C69-53E0-124C-9605-BA3D38B00B13}" srcOrd="0" destOrd="0" presId="urn:microsoft.com/office/officeart/2005/8/layout/process1"/>
    <dgm:cxn modelId="{9AA86684-C35D-0544-8F16-1597D1C5F805}" type="presParOf" srcId="{D1818223-5398-D549-9260-F7A59693EBAC}" destId="{CBEDC491-97BB-6040-8028-0FA03E8B8899}" srcOrd="1" destOrd="0" presId="urn:microsoft.com/office/officeart/2005/8/layout/process1"/>
    <dgm:cxn modelId="{E7628532-C028-3541-8F33-FFE30B1DDC93}" type="presParOf" srcId="{CBEDC491-97BB-6040-8028-0FA03E8B8899}" destId="{6AA8600C-AB13-1043-8752-6E747EF2886E}" srcOrd="0" destOrd="0" presId="urn:microsoft.com/office/officeart/2005/8/layout/process1"/>
    <dgm:cxn modelId="{15CE1164-EAF8-AB44-B4AE-ABE0226337A7}" type="presParOf" srcId="{D1818223-5398-D549-9260-F7A59693EBAC}" destId="{54626FF8-5F6F-9E4E-B91E-52B931CAB741}" srcOrd="2" destOrd="0" presId="urn:microsoft.com/office/officeart/2005/8/layout/process1"/>
    <dgm:cxn modelId="{609EA089-196E-5D41-A02D-C0464C558A33}" type="presParOf" srcId="{D1818223-5398-D549-9260-F7A59693EBAC}" destId="{5DC12E92-40D6-F94F-9F0B-762299876F6C}" srcOrd="3" destOrd="0" presId="urn:microsoft.com/office/officeart/2005/8/layout/process1"/>
    <dgm:cxn modelId="{4FA503CB-B57D-2A4C-B0A4-381AABEA39BC}" type="presParOf" srcId="{5DC12E92-40D6-F94F-9F0B-762299876F6C}" destId="{B7195934-A354-B84D-B056-B1F544652942}" srcOrd="0" destOrd="0" presId="urn:microsoft.com/office/officeart/2005/8/layout/process1"/>
    <dgm:cxn modelId="{CA190206-0665-E540-8193-F1DB17913B14}" type="presParOf" srcId="{D1818223-5398-D549-9260-F7A59693EBAC}" destId="{9A6DB70C-CD4E-C34B-8360-40ECC5FAFCCB}" srcOrd="4" destOrd="0" presId="urn:microsoft.com/office/officeart/2005/8/layout/process1"/>
    <dgm:cxn modelId="{1AF7F88B-C398-FA46-8A36-54EFB67F0304}" type="presParOf" srcId="{D1818223-5398-D549-9260-F7A59693EBAC}" destId="{83578D0B-6C49-F44C-B4F7-23DAFF5E88F9}" srcOrd="5" destOrd="0" presId="urn:microsoft.com/office/officeart/2005/8/layout/process1"/>
    <dgm:cxn modelId="{95D8AC3D-0057-0C41-AB75-F9098D9EC515}" type="presParOf" srcId="{83578D0B-6C49-F44C-B4F7-23DAFF5E88F9}" destId="{CA9C1987-A342-AA42-965C-F2572D81F6B1}" srcOrd="0" destOrd="0" presId="urn:microsoft.com/office/officeart/2005/8/layout/process1"/>
    <dgm:cxn modelId="{19EE7E68-DA6F-0D43-A193-F993626E5CE2}" type="presParOf" srcId="{D1818223-5398-D549-9260-F7A59693EBAC}" destId="{1862725F-70EC-F243-98D4-29D2080C05AD}" srcOrd="6" destOrd="0" presId="urn:microsoft.com/office/officeart/2005/8/layout/process1"/>
    <dgm:cxn modelId="{B377A8EB-F1D5-CF49-A983-F7B655BDE067}" type="presParOf" srcId="{D1818223-5398-D549-9260-F7A59693EBAC}" destId="{8CEC606A-0806-594D-B45B-C7D02F7BED5D}" srcOrd="7" destOrd="0" presId="urn:microsoft.com/office/officeart/2005/8/layout/process1"/>
    <dgm:cxn modelId="{1DF593F8-6F6E-C346-BE82-0EF59A94ED4A}" type="presParOf" srcId="{8CEC606A-0806-594D-B45B-C7D02F7BED5D}" destId="{BA7519E6-41A8-3F43-A904-58858C88C4C2}" srcOrd="0" destOrd="0" presId="urn:microsoft.com/office/officeart/2005/8/layout/process1"/>
    <dgm:cxn modelId="{FCBD019C-CB3D-3C49-BD1F-26C849C7FCE3}" type="presParOf" srcId="{D1818223-5398-D549-9260-F7A59693EBAC}" destId="{1445F0E3-C677-B24F-B320-28D9A99FA2CF}" srcOrd="8" destOrd="0" presId="urn:microsoft.com/office/officeart/2005/8/layout/process1"/>
    <dgm:cxn modelId="{4A9AC82E-EB3D-CC45-900F-BFE512B6B012}" type="presParOf" srcId="{D1818223-5398-D549-9260-F7A59693EBAC}" destId="{F1BB9B60-4F08-474F-BB78-5D715776406C}" srcOrd="9" destOrd="0" presId="urn:microsoft.com/office/officeart/2005/8/layout/process1"/>
    <dgm:cxn modelId="{C2CEBDC6-624B-6649-BF62-157B2C6F2308}" type="presParOf" srcId="{F1BB9B60-4F08-474F-BB78-5D715776406C}" destId="{EF09B610-7E66-EC48-9600-5EECA008BAF5}" srcOrd="0" destOrd="0" presId="urn:microsoft.com/office/officeart/2005/8/layout/process1"/>
    <dgm:cxn modelId="{7D06DE5B-5D8D-2241-9C89-E25284645506}" type="presParOf" srcId="{D1818223-5398-D549-9260-F7A59693EBAC}" destId="{CB4F9FC3-BC83-514D-B546-E0E0437BFD5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D7A861-4104-3B42-B12E-C33598565F2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09B22-23A0-4C47-8589-C9EE8C1A1F64}">
      <dgm:prSet phldrT="[Text]" custT="1"/>
      <dgm:spPr/>
      <dgm:t>
        <a:bodyPr/>
        <a:lstStyle/>
        <a:p>
          <a:r>
            <a:rPr lang="en-US" sz="1800" dirty="0"/>
            <a:t>Better version control</a:t>
          </a:r>
        </a:p>
      </dgm:t>
    </dgm:pt>
    <dgm:pt modelId="{97A8F228-492A-814E-A1C1-81CE24ED03C2}" type="parTrans" cxnId="{ECAE67A8-FC34-F14B-8892-DBC669F5EB77}">
      <dgm:prSet/>
      <dgm:spPr/>
      <dgm:t>
        <a:bodyPr/>
        <a:lstStyle/>
        <a:p>
          <a:endParaRPr lang="en-US"/>
        </a:p>
      </dgm:t>
    </dgm:pt>
    <dgm:pt modelId="{C27823AE-BB9F-D04C-BE78-E9062A90EE41}" type="sibTrans" cxnId="{ECAE67A8-FC34-F14B-8892-DBC669F5EB77}">
      <dgm:prSet/>
      <dgm:spPr/>
      <dgm:t>
        <a:bodyPr/>
        <a:lstStyle/>
        <a:p>
          <a:endParaRPr lang="en-US"/>
        </a:p>
      </dgm:t>
    </dgm:pt>
    <dgm:pt modelId="{86802906-D036-D441-B39A-253D48761A35}">
      <dgm:prSet phldrT="[Text]" custT="1"/>
      <dgm:spPr/>
      <dgm:t>
        <a:bodyPr/>
        <a:lstStyle/>
        <a:p>
          <a:r>
            <a:rPr lang="en-US" sz="1800" dirty="0"/>
            <a:t>Complex data transformations</a:t>
          </a:r>
        </a:p>
      </dgm:t>
    </dgm:pt>
    <dgm:pt modelId="{24EF100F-8335-524C-8CDC-04CEA5A9A27D}" type="parTrans" cxnId="{8AF90FD5-6FA0-7345-8E2D-A176E9B9A15A}">
      <dgm:prSet/>
      <dgm:spPr/>
      <dgm:t>
        <a:bodyPr/>
        <a:lstStyle/>
        <a:p>
          <a:endParaRPr lang="en-US"/>
        </a:p>
      </dgm:t>
    </dgm:pt>
    <dgm:pt modelId="{41D536A7-8BFB-DA49-92B3-23A800ABB6A3}" type="sibTrans" cxnId="{8AF90FD5-6FA0-7345-8E2D-A176E9B9A15A}">
      <dgm:prSet/>
      <dgm:spPr/>
      <dgm:t>
        <a:bodyPr/>
        <a:lstStyle/>
        <a:p>
          <a:endParaRPr lang="en-US"/>
        </a:p>
      </dgm:t>
    </dgm:pt>
    <dgm:pt modelId="{A6ECBB55-3B8F-7D48-97AF-BFA36332C5FF}">
      <dgm:prSet phldrT="[Text]" custT="1"/>
      <dgm:spPr/>
      <dgm:t>
        <a:bodyPr/>
        <a:lstStyle/>
        <a:p>
          <a:r>
            <a:rPr lang="en-US" sz="1800" dirty="0"/>
            <a:t>Self-serviced data pipeline; Fast turnaround time</a:t>
          </a:r>
        </a:p>
      </dgm:t>
    </dgm:pt>
    <dgm:pt modelId="{1B18FEC6-4C2B-5A47-9683-10C9D7E43398}" type="parTrans" cxnId="{10FCBF83-2514-1B4D-970A-E30E84F233AD}">
      <dgm:prSet/>
      <dgm:spPr/>
      <dgm:t>
        <a:bodyPr/>
        <a:lstStyle/>
        <a:p>
          <a:endParaRPr lang="en-US"/>
        </a:p>
      </dgm:t>
    </dgm:pt>
    <dgm:pt modelId="{DC640BFE-5AA0-BC47-B466-FD9F0DBFD858}" type="sibTrans" cxnId="{10FCBF83-2514-1B4D-970A-E30E84F233AD}">
      <dgm:prSet/>
      <dgm:spPr/>
      <dgm:t>
        <a:bodyPr/>
        <a:lstStyle/>
        <a:p>
          <a:endParaRPr lang="en-US"/>
        </a:p>
      </dgm:t>
    </dgm:pt>
    <dgm:pt modelId="{80EB1428-4EEB-0A4C-8C7D-E6D50F3A565A}">
      <dgm:prSet phldrT="[Text]" custT="1"/>
      <dgm:spPr/>
      <dgm:t>
        <a:bodyPr/>
        <a:lstStyle/>
        <a:p>
          <a:r>
            <a:rPr lang="en-US" sz="1800" dirty="0"/>
            <a:t>Bulk user access</a:t>
          </a:r>
        </a:p>
      </dgm:t>
    </dgm:pt>
    <dgm:pt modelId="{BA7F9E96-8B4E-6B4D-8336-570AD4B9A00E}" type="parTrans" cxnId="{9BCB1EA3-6A2B-4448-8F58-3FE7B149F4E8}">
      <dgm:prSet/>
      <dgm:spPr/>
      <dgm:t>
        <a:bodyPr/>
        <a:lstStyle/>
        <a:p>
          <a:endParaRPr lang="en-US"/>
        </a:p>
      </dgm:t>
    </dgm:pt>
    <dgm:pt modelId="{CF306F15-D8B5-5844-82B8-506FE37DFFF8}" type="sibTrans" cxnId="{9BCB1EA3-6A2B-4448-8F58-3FE7B149F4E8}">
      <dgm:prSet/>
      <dgm:spPr/>
      <dgm:t>
        <a:bodyPr/>
        <a:lstStyle/>
        <a:p>
          <a:endParaRPr lang="en-US"/>
        </a:p>
      </dgm:t>
    </dgm:pt>
    <dgm:pt modelId="{EC6296DB-0B9A-0148-9BF7-F385E6B2F5BF}" type="pres">
      <dgm:prSet presAssocID="{01D7A861-4104-3B42-B12E-C33598565F21}" presName="Name0" presStyleCnt="0">
        <dgm:presLayoutVars>
          <dgm:chMax val="7"/>
          <dgm:chPref val="7"/>
          <dgm:dir/>
        </dgm:presLayoutVars>
      </dgm:prSet>
      <dgm:spPr/>
    </dgm:pt>
    <dgm:pt modelId="{2006453D-02C3-A945-931D-F819A8AFC8B6}" type="pres">
      <dgm:prSet presAssocID="{01D7A861-4104-3B42-B12E-C33598565F21}" presName="Name1" presStyleCnt="0"/>
      <dgm:spPr/>
    </dgm:pt>
    <dgm:pt modelId="{384517A4-BFF1-5449-99A2-CF2E546A8BBB}" type="pres">
      <dgm:prSet presAssocID="{01D7A861-4104-3B42-B12E-C33598565F21}" presName="cycle" presStyleCnt="0"/>
      <dgm:spPr/>
    </dgm:pt>
    <dgm:pt modelId="{511C66B6-97F0-6A47-8E89-600950550EA2}" type="pres">
      <dgm:prSet presAssocID="{01D7A861-4104-3B42-B12E-C33598565F21}" presName="srcNode" presStyleLbl="node1" presStyleIdx="0" presStyleCnt="4"/>
      <dgm:spPr/>
    </dgm:pt>
    <dgm:pt modelId="{597F46E6-78C1-5143-A74C-5511A1354850}" type="pres">
      <dgm:prSet presAssocID="{01D7A861-4104-3B42-B12E-C33598565F21}" presName="conn" presStyleLbl="parChTrans1D2" presStyleIdx="0" presStyleCnt="1"/>
      <dgm:spPr/>
    </dgm:pt>
    <dgm:pt modelId="{4F40D821-C018-A44E-B362-E5DDA7F0F76C}" type="pres">
      <dgm:prSet presAssocID="{01D7A861-4104-3B42-B12E-C33598565F21}" presName="extraNode" presStyleLbl="node1" presStyleIdx="0" presStyleCnt="4"/>
      <dgm:spPr/>
    </dgm:pt>
    <dgm:pt modelId="{9DB41B09-0D4E-584A-8AB5-62B2BF987382}" type="pres">
      <dgm:prSet presAssocID="{01D7A861-4104-3B42-B12E-C33598565F21}" presName="dstNode" presStyleLbl="node1" presStyleIdx="0" presStyleCnt="4"/>
      <dgm:spPr/>
    </dgm:pt>
    <dgm:pt modelId="{EA68BD29-66C0-0047-A62A-ABD9FECAAB05}" type="pres">
      <dgm:prSet presAssocID="{30609B22-23A0-4C47-8589-C9EE8C1A1F64}" presName="text_1" presStyleLbl="node1" presStyleIdx="0" presStyleCnt="4">
        <dgm:presLayoutVars>
          <dgm:bulletEnabled val="1"/>
        </dgm:presLayoutVars>
      </dgm:prSet>
      <dgm:spPr/>
    </dgm:pt>
    <dgm:pt modelId="{A5621170-4CCB-4E42-8F1B-6098FD1429C2}" type="pres">
      <dgm:prSet presAssocID="{30609B22-23A0-4C47-8589-C9EE8C1A1F64}" presName="accent_1" presStyleCnt="0"/>
      <dgm:spPr/>
    </dgm:pt>
    <dgm:pt modelId="{5B1A3307-09F4-544E-BCA6-B84DA47E11DF}" type="pres">
      <dgm:prSet presAssocID="{30609B22-23A0-4C47-8589-C9EE8C1A1F64}" presName="accentRepeatNode" presStyleLbl="solidFgAcc1" presStyleIdx="0" presStyleCnt="4"/>
      <dgm:spPr/>
    </dgm:pt>
    <dgm:pt modelId="{EEED4D23-B4C2-D647-AFFE-5C452E970EBA}" type="pres">
      <dgm:prSet presAssocID="{80EB1428-4EEB-0A4C-8C7D-E6D50F3A565A}" presName="text_2" presStyleLbl="node1" presStyleIdx="1" presStyleCnt="4">
        <dgm:presLayoutVars>
          <dgm:bulletEnabled val="1"/>
        </dgm:presLayoutVars>
      </dgm:prSet>
      <dgm:spPr/>
    </dgm:pt>
    <dgm:pt modelId="{2BD0AA3D-B4A1-314F-A08F-4C3C38573A0A}" type="pres">
      <dgm:prSet presAssocID="{80EB1428-4EEB-0A4C-8C7D-E6D50F3A565A}" presName="accent_2" presStyleCnt="0"/>
      <dgm:spPr/>
    </dgm:pt>
    <dgm:pt modelId="{6A404F87-1F60-8146-B705-7F98A52BD0BA}" type="pres">
      <dgm:prSet presAssocID="{80EB1428-4EEB-0A4C-8C7D-E6D50F3A565A}" presName="accentRepeatNode" presStyleLbl="solidFgAcc1" presStyleIdx="1" presStyleCnt="4"/>
      <dgm:spPr/>
    </dgm:pt>
    <dgm:pt modelId="{326F203A-B365-F84D-AFDF-E28108D3E5B7}" type="pres">
      <dgm:prSet presAssocID="{86802906-D036-D441-B39A-253D48761A35}" presName="text_3" presStyleLbl="node1" presStyleIdx="2" presStyleCnt="4">
        <dgm:presLayoutVars>
          <dgm:bulletEnabled val="1"/>
        </dgm:presLayoutVars>
      </dgm:prSet>
      <dgm:spPr/>
    </dgm:pt>
    <dgm:pt modelId="{25C8BBAF-965A-8A4D-9E3F-C2ECB473BF70}" type="pres">
      <dgm:prSet presAssocID="{86802906-D036-D441-B39A-253D48761A35}" presName="accent_3" presStyleCnt="0"/>
      <dgm:spPr/>
    </dgm:pt>
    <dgm:pt modelId="{DE1DA766-05AB-CC44-9791-333A035981BA}" type="pres">
      <dgm:prSet presAssocID="{86802906-D036-D441-B39A-253D48761A35}" presName="accentRepeatNode" presStyleLbl="solidFgAcc1" presStyleIdx="2" presStyleCnt="4"/>
      <dgm:spPr/>
    </dgm:pt>
    <dgm:pt modelId="{6B3B1E14-06FE-6948-B5A5-B46AE84E05B9}" type="pres">
      <dgm:prSet presAssocID="{A6ECBB55-3B8F-7D48-97AF-BFA36332C5FF}" presName="text_4" presStyleLbl="node1" presStyleIdx="3" presStyleCnt="4">
        <dgm:presLayoutVars>
          <dgm:bulletEnabled val="1"/>
        </dgm:presLayoutVars>
      </dgm:prSet>
      <dgm:spPr/>
    </dgm:pt>
    <dgm:pt modelId="{2DB91820-EAAB-8640-9B0E-A67331CE9B41}" type="pres">
      <dgm:prSet presAssocID="{A6ECBB55-3B8F-7D48-97AF-BFA36332C5FF}" presName="accent_4" presStyleCnt="0"/>
      <dgm:spPr/>
    </dgm:pt>
    <dgm:pt modelId="{6DBC06C2-8E1F-E941-91D2-77593CF8A2C9}" type="pres">
      <dgm:prSet presAssocID="{A6ECBB55-3B8F-7D48-97AF-BFA36332C5FF}" presName="accentRepeatNode" presStyleLbl="solidFgAcc1" presStyleIdx="3" presStyleCnt="4"/>
      <dgm:spPr/>
    </dgm:pt>
  </dgm:ptLst>
  <dgm:cxnLst>
    <dgm:cxn modelId="{B6A10B5F-7841-C94D-A146-D7193B90CCB9}" type="presOf" srcId="{86802906-D036-D441-B39A-253D48761A35}" destId="{326F203A-B365-F84D-AFDF-E28108D3E5B7}" srcOrd="0" destOrd="0" presId="urn:microsoft.com/office/officeart/2008/layout/VerticalCurvedList"/>
    <dgm:cxn modelId="{10FCBF83-2514-1B4D-970A-E30E84F233AD}" srcId="{01D7A861-4104-3B42-B12E-C33598565F21}" destId="{A6ECBB55-3B8F-7D48-97AF-BFA36332C5FF}" srcOrd="3" destOrd="0" parTransId="{1B18FEC6-4C2B-5A47-9683-10C9D7E43398}" sibTransId="{DC640BFE-5AA0-BC47-B466-FD9F0DBFD858}"/>
    <dgm:cxn modelId="{0559C1A0-8CBD-7042-B739-124B905C7DC8}" type="presOf" srcId="{80EB1428-4EEB-0A4C-8C7D-E6D50F3A565A}" destId="{EEED4D23-B4C2-D647-AFFE-5C452E970EBA}" srcOrd="0" destOrd="0" presId="urn:microsoft.com/office/officeart/2008/layout/VerticalCurvedList"/>
    <dgm:cxn modelId="{9BCB1EA3-6A2B-4448-8F58-3FE7B149F4E8}" srcId="{01D7A861-4104-3B42-B12E-C33598565F21}" destId="{80EB1428-4EEB-0A4C-8C7D-E6D50F3A565A}" srcOrd="1" destOrd="0" parTransId="{BA7F9E96-8B4E-6B4D-8336-570AD4B9A00E}" sibTransId="{CF306F15-D8B5-5844-82B8-506FE37DFFF8}"/>
    <dgm:cxn modelId="{ECAE67A8-FC34-F14B-8892-DBC669F5EB77}" srcId="{01D7A861-4104-3B42-B12E-C33598565F21}" destId="{30609B22-23A0-4C47-8589-C9EE8C1A1F64}" srcOrd="0" destOrd="0" parTransId="{97A8F228-492A-814E-A1C1-81CE24ED03C2}" sibTransId="{C27823AE-BB9F-D04C-BE78-E9062A90EE41}"/>
    <dgm:cxn modelId="{2D6991AB-54D5-9840-8CDD-E3C3FAB0033C}" type="presOf" srcId="{30609B22-23A0-4C47-8589-C9EE8C1A1F64}" destId="{EA68BD29-66C0-0047-A62A-ABD9FECAAB05}" srcOrd="0" destOrd="0" presId="urn:microsoft.com/office/officeart/2008/layout/VerticalCurvedList"/>
    <dgm:cxn modelId="{A04F18B8-89FC-4C47-AEF4-6FF8B964B9A2}" type="presOf" srcId="{01D7A861-4104-3B42-B12E-C33598565F21}" destId="{EC6296DB-0B9A-0148-9BF7-F385E6B2F5BF}" srcOrd="0" destOrd="0" presId="urn:microsoft.com/office/officeart/2008/layout/VerticalCurvedList"/>
    <dgm:cxn modelId="{C18D89CC-3E3B-1145-BF8C-827235B2779C}" type="presOf" srcId="{A6ECBB55-3B8F-7D48-97AF-BFA36332C5FF}" destId="{6B3B1E14-06FE-6948-B5A5-B46AE84E05B9}" srcOrd="0" destOrd="0" presId="urn:microsoft.com/office/officeart/2008/layout/VerticalCurvedList"/>
    <dgm:cxn modelId="{8AF90FD5-6FA0-7345-8E2D-A176E9B9A15A}" srcId="{01D7A861-4104-3B42-B12E-C33598565F21}" destId="{86802906-D036-D441-B39A-253D48761A35}" srcOrd="2" destOrd="0" parTransId="{24EF100F-8335-524C-8CDC-04CEA5A9A27D}" sibTransId="{41D536A7-8BFB-DA49-92B3-23A800ABB6A3}"/>
    <dgm:cxn modelId="{840FDDDF-A44A-2F4A-ACD9-EDF10C0CC167}" type="presOf" srcId="{C27823AE-BB9F-D04C-BE78-E9062A90EE41}" destId="{597F46E6-78C1-5143-A74C-5511A1354850}" srcOrd="0" destOrd="0" presId="urn:microsoft.com/office/officeart/2008/layout/VerticalCurvedList"/>
    <dgm:cxn modelId="{37EF1118-A323-B84A-B612-AAA56C4FA870}" type="presParOf" srcId="{EC6296DB-0B9A-0148-9BF7-F385E6B2F5BF}" destId="{2006453D-02C3-A945-931D-F819A8AFC8B6}" srcOrd="0" destOrd="0" presId="urn:microsoft.com/office/officeart/2008/layout/VerticalCurvedList"/>
    <dgm:cxn modelId="{47E81D81-41FB-134F-95EA-5D1415A9125D}" type="presParOf" srcId="{2006453D-02C3-A945-931D-F819A8AFC8B6}" destId="{384517A4-BFF1-5449-99A2-CF2E546A8BBB}" srcOrd="0" destOrd="0" presId="urn:microsoft.com/office/officeart/2008/layout/VerticalCurvedList"/>
    <dgm:cxn modelId="{C66A0603-8470-6F4E-B62D-B17BA9F75539}" type="presParOf" srcId="{384517A4-BFF1-5449-99A2-CF2E546A8BBB}" destId="{511C66B6-97F0-6A47-8E89-600950550EA2}" srcOrd="0" destOrd="0" presId="urn:microsoft.com/office/officeart/2008/layout/VerticalCurvedList"/>
    <dgm:cxn modelId="{006E41DB-BAF7-DA46-BFA6-7C362FAC6D12}" type="presParOf" srcId="{384517A4-BFF1-5449-99A2-CF2E546A8BBB}" destId="{597F46E6-78C1-5143-A74C-5511A1354850}" srcOrd="1" destOrd="0" presId="urn:microsoft.com/office/officeart/2008/layout/VerticalCurvedList"/>
    <dgm:cxn modelId="{77559318-02E2-8F47-BB06-2DADAB3D9D60}" type="presParOf" srcId="{384517A4-BFF1-5449-99A2-CF2E546A8BBB}" destId="{4F40D821-C018-A44E-B362-E5DDA7F0F76C}" srcOrd="2" destOrd="0" presId="urn:microsoft.com/office/officeart/2008/layout/VerticalCurvedList"/>
    <dgm:cxn modelId="{EB02B9E6-5ED2-2445-81D8-8F53DE377BBD}" type="presParOf" srcId="{384517A4-BFF1-5449-99A2-CF2E546A8BBB}" destId="{9DB41B09-0D4E-584A-8AB5-62B2BF987382}" srcOrd="3" destOrd="0" presId="urn:microsoft.com/office/officeart/2008/layout/VerticalCurvedList"/>
    <dgm:cxn modelId="{809EA56E-5478-CA48-AE21-C96CA50A2C12}" type="presParOf" srcId="{2006453D-02C3-A945-931D-F819A8AFC8B6}" destId="{EA68BD29-66C0-0047-A62A-ABD9FECAAB05}" srcOrd="1" destOrd="0" presId="urn:microsoft.com/office/officeart/2008/layout/VerticalCurvedList"/>
    <dgm:cxn modelId="{3A1810E4-62A3-EE42-8539-2FD51F7DF77F}" type="presParOf" srcId="{2006453D-02C3-A945-931D-F819A8AFC8B6}" destId="{A5621170-4CCB-4E42-8F1B-6098FD1429C2}" srcOrd="2" destOrd="0" presId="urn:microsoft.com/office/officeart/2008/layout/VerticalCurvedList"/>
    <dgm:cxn modelId="{7EC726F8-A195-B545-9D87-81554F35EA55}" type="presParOf" srcId="{A5621170-4CCB-4E42-8F1B-6098FD1429C2}" destId="{5B1A3307-09F4-544E-BCA6-B84DA47E11DF}" srcOrd="0" destOrd="0" presId="urn:microsoft.com/office/officeart/2008/layout/VerticalCurvedList"/>
    <dgm:cxn modelId="{A8C6DFEC-4E72-CC4D-AEF1-06F32AD8A2B3}" type="presParOf" srcId="{2006453D-02C3-A945-931D-F819A8AFC8B6}" destId="{EEED4D23-B4C2-D647-AFFE-5C452E970EBA}" srcOrd="3" destOrd="0" presId="urn:microsoft.com/office/officeart/2008/layout/VerticalCurvedList"/>
    <dgm:cxn modelId="{41674AE3-1D8C-7648-A63C-DC3DCB55BD52}" type="presParOf" srcId="{2006453D-02C3-A945-931D-F819A8AFC8B6}" destId="{2BD0AA3D-B4A1-314F-A08F-4C3C38573A0A}" srcOrd="4" destOrd="0" presId="urn:microsoft.com/office/officeart/2008/layout/VerticalCurvedList"/>
    <dgm:cxn modelId="{B6D1B89B-BD8A-D842-8244-AE0D7B7E00B6}" type="presParOf" srcId="{2BD0AA3D-B4A1-314F-A08F-4C3C38573A0A}" destId="{6A404F87-1F60-8146-B705-7F98A52BD0BA}" srcOrd="0" destOrd="0" presId="urn:microsoft.com/office/officeart/2008/layout/VerticalCurvedList"/>
    <dgm:cxn modelId="{864FEF89-0BCD-0E43-A5B1-574B33D31AE3}" type="presParOf" srcId="{2006453D-02C3-A945-931D-F819A8AFC8B6}" destId="{326F203A-B365-F84D-AFDF-E28108D3E5B7}" srcOrd="5" destOrd="0" presId="urn:microsoft.com/office/officeart/2008/layout/VerticalCurvedList"/>
    <dgm:cxn modelId="{CA30810C-BA2B-C14D-931F-244FBBE921B6}" type="presParOf" srcId="{2006453D-02C3-A945-931D-F819A8AFC8B6}" destId="{25C8BBAF-965A-8A4D-9E3F-C2ECB473BF70}" srcOrd="6" destOrd="0" presId="urn:microsoft.com/office/officeart/2008/layout/VerticalCurvedList"/>
    <dgm:cxn modelId="{254E17AF-B528-2E4B-9091-1534A2BB0DF2}" type="presParOf" srcId="{25C8BBAF-965A-8A4D-9E3F-C2ECB473BF70}" destId="{DE1DA766-05AB-CC44-9791-333A035981BA}" srcOrd="0" destOrd="0" presId="urn:microsoft.com/office/officeart/2008/layout/VerticalCurvedList"/>
    <dgm:cxn modelId="{11669757-519C-BE46-B645-E09F5CA17D25}" type="presParOf" srcId="{2006453D-02C3-A945-931D-F819A8AFC8B6}" destId="{6B3B1E14-06FE-6948-B5A5-B46AE84E05B9}" srcOrd="7" destOrd="0" presId="urn:microsoft.com/office/officeart/2008/layout/VerticalCurvedList"/>
    <dgm:cxn modelId="{0116832D-5230-4B4A-808C-6705470A6F41}" type="presParOf" srcId="{2006453D-02C3-A945-931D-F819A8AFC8B6}" destId="{2DB91820-EAAB-8640-9B0E-A67331CE9B41}" srcOrd="8" destOrd="0" presId="urn:microsoft.com/office/officeart/2008/layout/VerticalCurvedList"/>
    <dgm:cxn modelId="{B6F62061-4BFD-A449-886C-D37216A37A2C}" type="presParOf" srcId="{2DB91820-EAAB-8640-9B0E-A67331CE9B41}" destId="{6DBC06C2-8E1F-E941-91D2-77593CF8A2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D7A861-4104-3B42-B12E-C33598565F2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09B22-23A0-4C47-8589-C9EE8C1A1F64}">
      <dgm:prSet phldrT="[Text]" custT="1"/>
      <dgm:spPr/>
      <dgm:t>
        <a:bodyPr/>
        <a:lstStyle/>
        <a:p>
          <a:r>
            <a:rPr lang="en-US" sz="1800" dirty="0"/>
            <a:t>Simple, reusable code</a:t>
          </a:r>
        </a:p>
      </dgm:t>
    </dgm:pt>
    <dgm:pt modelId="{97A8F228-492A-814E-A1C1-81CE24ED03C2}" type="parTrans" cxnId="{ECAE67A8-FC34-F14B-8892-DBC669F5EB77}">
      <dgm:prSet/>
      <dgm:spPr/>
      <dgm:t>
        <a:bodyPr/>
        <a:lstStyle/>
        <a:p>
          <a:endParaRPr lang="en-US"/>
        </a:p>
      </dgm:t>
    </dgm:pt>
    <dgm:pt modelId="{C27823AE-BB9F-D04C-BE78-E9062A90EE41}" type="sibTrans" cxnId="{ECAE67A8-FC34-F14B-8892-DBC669F5EB77}">
      <dgm:prSet/>
      <dgm:spPr/>
      <dgm:t>
        <a:bodyPr/>
        <a:lstStyle/>
        <a:p>
          <a:endParaRPr lang="en-US"/>
        </a:p>
      </dgm:t>
    </dgm:pt>
    <dgm:pt modelId="{86802906-D036-D441-B39A-253D48761A35}">
      <dgm:prSet phldrT="[Text]" custT="1"/>
      <dgm:spPr/>
      <dgm:t>
        <a:bodyPr/>
        <a:lstStyle/>
        <a:p>
          <a:r>
            <a:rPr lang="en-US" sz="1800" dirty="0"/>
            <a:t>Keep up to date with data and programming skills</a:t>
          </a:r>
        </a:p>
      </dgm:t>
    </dgm:pt>
    <dgm:pt modelId="{24EF100F-8335-524C-8CDC-04CEA5A9A27D}" type="parTrans" cxnId="{8AF90FD5-6FA0-7345-8E2D-A176E9B9A15A}">
      <dgm:prSet/>
      <dgm:spPr/>
      <dgm:t>
        <a:bodyPr/>
        <a:lstStyle/>
        <a:p>
          <a:endParaRPr lang="en-US"/>
        </a:p>
      </dgm:t>
    </dgm:pt>
    <dgm:pt modelId="{41D536A7-8BFB-DA49-92B3-23A800ABB6A3}" type="sibTrans" cxnId="{8AF90FD5-6FA0-7345-8E2D-A176E9B9A15A}">
      <dgm:prSet/>
      <dgm:spPr/>
      <dgm:t>
        <a:bodyPr/>
        <a:lstStyle/>
        <a:p>
          <a:endParaRPr lang="en-US"/>
        </a:p>
      </dgm:t>
    </dgm:pt>
    <dgm:pt modelId="{A6ECBB55-3B8F-7D48-97AF-BFA36332C5FF}">
      <dgm:prSet phldrT="[Text]" custT="1"/>
      <dgm:spPr/>
      <dgm:t>
        <a:bodyPr/>
        <a:lstStyle/>
        <a:p>
          <a:r>
            <a:rPr lang="en-US" sz="1800" dirty="0"/>
            <a:t>Maintenance (cost) of self-serviced pipeline</a:t>
          </a:r>
        </a:p>
      </dgm:t>
    </dgm:pt>
    <dgm:pt modelId="{1B18FEC6-4C2B-5A47-9683-10C9D7E43398}" type="parTrans" cxnId="{10FCBF83-2514-1B4D-970A-E30E84F233AD}">
      <dgm:prSet/>
      <dgm:spPr/>
      <dgm:t>
        <a:bodyPr/>
        <a:lstStyle/>
        <a:p>
          <a:endParaRPr lang="en-US"/>
        </a:p>
      </dgm:t>
    </dgm:pt>
    <dgm:pt modelId="{DC640BFE-5AA0-BC47-B466-FD9F0DBFD858}" type="sibTrans" cxnId="{10FCBF83-2514-1B4D-970A-E30E84F233AD}">
      <dgm:prSet/>
      <dgm:spPr/>
      <dgm:t>
        <a:bodyPr/>
        <a:lstStyle/>
        <a:p>
          <a:endParaRPr lang="en-US"/>
        </a:p>
      </dgm:t>
    </dgm:pt>
    <dgm:pt modelId="{80EB1428-4EEB-0A4C-8C7D-E6D50F3A565A}">
      <dgm:prSet phldrT="[Text]" custT="1"/>
      <dgm:spPr/>
      <dgm:t>
        <a:bodyPr/>
        <a:lstStyle/>
        <a:p>
          <a:r>
            <a:rPr lang="en-US" sz="1800" dirty="0"/>
            <a:t>Platform availability</a:t>
          </a:r>
        </a:p>
      </dgm:t>
    </dgm:pt>
    <dgm:pt modelId="{BA7F9E96-8B4E-6B4D-8336-570AD4B9A00E}" type="parTrans" cxnId="{9BCB1EA3-6A2B-4448-8F58-3FE7B149F4E8}">
      <dgm:prSet/>
      <dgm:spPr/>
      <dgm:t>
        <a:bodyPr/>
        <a:lstStyle/>
        <a:p>
          <a:endParaRPr lang="en-US"/>
        </a:p>
      </dgm:t>
    </dgm:pt>
    <dgm:pt modelId="{CF306F15-D8B5-5844-82B8-506FE37DFFF8}" type="sibTrans" cxnId="{9BCB1EA3-6A2B-4448-8F58-3FE7B149F4E8}">
      <dgm:prSet/>
      <dgm:spPr/>
      <dgm:t>
        <a:bodyPr/>
        <a:lstStyle/>
        <a:p>
          <a:endParaRPr lang="en-US"/>
        </a:p>
      </dgm:t>
    </dgm:pt>
    <dgm:pt modelId="{EC6296DB-0B9A-0148-9BF7-F385E6B2F5BF}" type="pres">
      <dgm:prSet presAssocID="{01D7A861-4104-3B42-B12E-C33598565F21}" presName="Name0" presStyleCnt="0">
        <dgm:presLayoutVars>
          <dgm:chMax val="7"/>
          <dgm:chPref val="7"/>
          <dgm:dir/>
        </dgm:presLayoutVars>
      </dgm:prSet>
      <dgm:spPr/>
    </dgm:pt>
    <dgm:pt modelId="{2006453D-02C3-A945-931D-F819A8AFC8B6}" type="pres">
      <dgm:prSet presAssocID="{01D7A861-4104-3B42-B12E-C33598565F21}" presName="Name1" presStyleCnt="0"/>
      <dgm:spPr/>
    </dgm:pt>
    <dgm:pt modelId="{384517A4-BFF1-5449-99A2-CF2E546A8BBB}" type="pres">
      <dgm:prSet presAssocID="{01D7A861-4104-3B42-B12E-C33598565F21}" presName="cycle" presStyleCnt="0"/>
      <dgm:spPr/>
    </dgm:pt>
    <dgm:pt modelId="{511C66B6-97F0-6A47-8E89-600950550EA2}" type="pres">
      <dgm:prSet presAssocID="{01D7A861-4104-3B42-B12E-C33598565F21}" presName="srcNode" presStyleLbl="node1" presStyleIdx="0" presStyleCnt="4"/>
      <dgm:spPr/>
    </dgm:pt>
    <dgm:pt modelId="{597F46E6-78C1-5143-A74C-5511A1354850}" type="pres">
      <dgm:prSet presAssocID="{01D7A861-4104-3B42-B12E-C33598565F21}" presName="conn" presStyleLbl="parChTrans1D2" presStyleIdx="0" presStyleCnt="1"/>
      <dgm:spPr/>
    </dgm:pt>
    <dgm:pt modelId="{4F40D821-C018-A44E-B362-E5DDA7F0F76C}" type="pres">
      <dgm:prSet presAssocID="{01D7A861-4104-3B42-B12E-C33598565F21}" presName="extraNode" presStyleLbl="node1" presStyleIdx="0" presStyleCnt="4"/>
      <dgm:spPr/>
    </dgm:pt>
    <dgm:pt modelId="{9DB41B09-0D4E-584A-8AB5-62B2BF987382}" type="pres">
      <dgm:prSet presAssocID="{01D7A861-4104-3B42-B12E-C33598565F21}" presName="dstNode" presStyleLbl="node1" presStyleIdx="0" presStyleCnt="4"/>
      <dgm:spPr/>
    </dgm:pt>
    <dgm:pt modelId="{EA68BD29-66C0-0047-A62A-ABD9FECAAB05}" type="pres">
      <dgm:prSet presAssocID="{30609B22-23A0-4C47-8589-C9EE8C1A1F64}" presName="text_1" presStyleLbl="node1" presStyleIdx="0" presStyleCnt="4">
        <dgm:presLayoutVars>
          <dgm:bulletEnabled val="1"/>
        </dgm:presLayoutVars>
      </dgm:prSet>
      <dgm:spPr/>
    </dgm:pt>
    <dgm:pt modelId="{A5621170-4CCB-4E42-8F1B-6098FD1429C2}" type="pres">
      <dgm:prSet presAssocID="{30609B22-23A0-4C47-8589-C9EE8C1A1F64}" presName="accent_1" presStyleCnt="0"/>
      <dgm:spPr/>
    </dgm:pt>
    <dgm:pt modelId="{5B1A3307-09F4-544E-BCA6-B84DA47E11DF}" type="pres">
      <dgm:prSet presAssocID="{30609B22-23A0-4C47-8589-C9EE8C1A1F64}" presName="accentRepeatNode" presStyleLbl="solidFgAcc1" presStyleIdx="0" presStyleCnt="4"/>
      <dgm:spPr/>
    </dgm:pt>
    <dgm:pt modelId="{EEED4D23-B4C2-D647-AFFE-5C452E970EBA}" type="pres">
      <dgm:prSet presAssocID="{80EB1428-4EEB-0A4C-8C7D-E6D50F3A565A}" presName="text_2" presStyleLbl="node1" presStyleIdx="1" presStyleCnt="4">
        <dgm:presLayoutVars>
          <dgm:bulletEnabled val="1"/>
        </dgm:presLayoutVars>
      </dgm:prSet>
      <dgm:spPr/>
    </dgm:pt>
    <dgm:pt modelId="{2BD0AA3D-B4A1-314F-A08F-4C3C38573A0A}" type="pres">
      <dgm:prSet presAssocID="{80EB1428-4EEB-0A4C-8C7D-E6D50F3A565A}" presName="accent_2" presStyleCnt="0"/>
      <dgm:spPr/>
    </dgm:pt>
    <dgm:pt modelId="{6A404F87-1F60-8146-B705-7F98A52BD0BA}" type="pres">
      <dgm:prSet presAssocID="{80EB1428-4EEB-0A4C-8C7D-E6D50F3A565A}" presName="accentRepeatNode" presStyleLbl="solidFgAcc1" presStyleIdx="1" presStyleCnt="4"/>
      <dgm:spPr/>
    </dgm:pt>
    <dgm:pt modelId="{326F203A-B365-F84D-AFDF-E28108D3E5B7}" type="pres">
      <dgm:prSet presAssocID="{86802906-D036-D441-B39A-253D48761A35}" presName="text_3" presStyleLbl="node1" presStyleIdx="2" presStyleCnt="4">
        <dgm:presLayoutVars>
          <dgm:bulletEnabled val="1"/>
        </dgm:presLayoutVars>
      </dgm:prSet>
      <dgm:spPr/>
    </dgm:pt>
    <dgm:pt modelId="{25C8BBAF-965A-8A4D-9E3F-C2ECB473BF70}" type="pres">
      <dgm:prSet presAssocID="{86802906-D036-D441-B39A-253D48761A35}" presName="accent_3" presStyleCnt="0"/>
      <dgm:spPr/>
    </dgm:pt>
    <dgm:pt modelId="{DE1DA766-05AB-CC44-9791-333A035981BA}" type="pres">
      <dgm:prSet presAssocID="{86802906-D036-D441-B39A-253D48761A35}" presName="accentRepeatNode" presStyleLbl="solidFgAcc1" presStyleIdx="2" presStyleCnt="4"/>
      <dgm:spPr/>
    </dgm:pt>
    <dgm:pt modelId="{6B3B1E14-06FE-6948-B5A5-B46AE84E05B9}" type="pres">
      <dgm:prSet presAssocID="{A6ECBB55-3B8F-7D48-97AF-BFA36332C5FF}" presName="text_4" presStyleLbl="node1" presStyleIdx="3" presStyleCnt="4">
        <dgm:presLayoutVars>
          <dgm:bulletEnabled val="1"/>
        </dgm:presLayoutVars>
      </dgm:prSet>
      <dgm:spPr/>
    </dgm:pt>
    <dgm:pt modelId="{2DB91820-EAAB-8640-9B0E-A67331CE9B41}" type="pres">
      <dgm:prSet presAssocID="{A6ECBB55-3B8F-7D48-97AF-BFA36332C5FF}" presName="accent_4" presStyleCnt="0"/>
      <dgm:spPr/>
    </dgm:pt>
    <dgm:pt modelId="{6DBC06C2-8E1F-E941-91D2-77593CF8A2C9}" type="pres">
      <dgm:prSet presAssocID="{A6ECBB55-3B8F-7D48-97AF-BFA36332C5FF}" presName="accentRepeatNode" presStyleLbl="solidFgAcc1" presStyleIdx="3" presStyleCnt="4"/>
      <dgm:spPr/>
    </dgm:pt>
  </dgm:ptLst>
  <dgm:cxnLst>
    <dgm:cxn modelId="{B6A10B5F-7841-C94D-A146-D7193B90CCB9}" type="presOf" srcId="{86802906-D036-D441-B39A-253D48761A35}" destId="{326F203A-B365-F84D-AFDF-E28108D3E5B7}" srcOrd="0" destOrd="0" presId="urn:microsoft.com/office/officeart/2008/layout/VerticalCurvedList"/>
    <dgm:cxn modelId="{10FCBF83-2514-1B4D-970A-E30E84F233AD}" srcId="{01D7A861-4104-3B42-B12E-C33598565F21}" destId="{A6ECBB55-3B8F-7D48-97AF-BFA36332C5FF}" srcOrd="3" destOrd="0" parTransId="{1B18FEC6-4C2B-5A47-9683-10C9D7E43398}" sibTransId="{DC640BFE-5AA0-BC47-B466-FD9F0DBFD858}"/>
    <dgm:cxn modelId="{0559C1A0-8CBD-7042-B739-124B905C7DC8}" type="presOf" srcId="{80EB1428-4EEB-0A4C-8C7D-E6D50F3A565A}" destId="{EEED4D23-B4C2-D647-AFFE-5C452E970EBA}" srcOrd="0" destOrd="0" presId="urn:microsoft.com/office/officeart/2008/layout/VerticalCurvedList"/>
    <dgm:cxn modelId="{9BCB1EA3-6A2B-4448-8F58-3FE7B149F4E8}" srcId="{01D7A861-4104-3B42-B12E-C33598565F21}" destId="{80EB1428-4EEB-0A4C-8C7D-E6D50F3A565A}" srcOrd="1" destOrd="0" parTransId="{BA7F9E96-8B4E-6B4D-8336-570AD4B9A00E}" sibTransId="{CF306F15-D8B5-5844-82B8-506FE37DFFF8}"/>
    <dgm:cxn modelId="{ECAE67A8-FC34-F14B-8892-DBC669F5EB77}" srcId="{01D7A861-4104-3B42-B12E-C33598565F21}" destId="{30609B22-23A0-4C47-8589-C9EE8C1A1F64}" srcOrd="0" destOrd="0" parTransId="{97A8F228-492A-814E-A1C1-81CE24ED03C2}" sibTransId="{C27823AE-BB9F-D04C-BE78-E9062A90EE41}"/>
    <dgm:cxn modelId="{2D6991AB-54D5-9840-8CDD-E3C3FAB0033C}" type="presOf" srcId="{30609B22-23A0-4C47-8589-C9EE8C1A1F64}" destId="{EA68BD29-66C0-0047-A62A-ABD9FECAAB05}" srcOrd="0" destOrd="0" presId="urn:microsoft.com/office/officeart/2008/layout/VerticalCurvedList"/>
    <dgm:cxn modelId="{A04F18B8-89FC-4C47-AEF4-6FF8B964B9A2}" type="presOf" srcId="{01D7A861-4104-3B42-B12E-C33598565F21}" destId="{EC6296DB-0B9A-0148-9BF7-F385E6B2F5BF}" srcOrd="0" destOrd="0" presId="urn:microsoft.com/office/officeart/2008/layout/VerticalCurvedList"/>
    <dgm:cxn modelId="{C18D89CC-3E3B-1145-BF8C-827235B2779C}" type="presOf" srcId="{A6ECBB55-3B8F-7D48-97AF-BFA36332C5FF}" destId="{6B3B1E14-06FE-6948-B5A5-B46AE84E05B9}" srcOrd="0" destOrd="0" presId="urn:microsoft.com/office/officeart/2008/layout/VerticalCurvedList"/>
    <dgm:cxn modelId="{8AF90FD5-6FA0-7345-8E2D-A176E9B9A15A}" srcId="{01D7A861-4104-3B42-B12E-C33598565F21}" destId="{86802906-D036-D441-B39A-253D48761A35}" srcOrd="2" destOrd="0" parTransId="{24EF100F-8335-524C-8CDC-04CEA5A9A27D}" sibTransId="{41D536A7-8BFB-DA49-92B3-23A800ABB6A3}"/>
    <dgm:cxn modelId="{840FDDDF-A44A-2F4A-ACD9-EDF10C0CC167}" type="presOf" srcId="{C27823AE-BB9F-D04C-BE78-E9062A90EE41}" destId="{597F46E6-78C1-5143-A74C-5511A1354850}" srcOrd="0" destOrd="0" presId="urn:microsoft.com/office/officeart/2008/layout/VerticalCurvedList"/>
    <dgm:cxn modelId="{37EF1118-A323-B84A-B612-AAA56C4FA870}" type="presParOf" srcId="{EC6296DB-0B9A-0148-9BF7-F385E6B2F5BF}" destId="{2006453D-02C3-A945-931D-F819A8AFC8B6}" srcOrd="0" destOrd="0" presId="urn:microsoft.com/office/officeart/2008/layout/VerticalCurvedList"/>
    <dgm:cxn modelId="{47E81D81-41FB-134F-95EA-5D1415A9125D}" type="presParOf" srcId="{2006453D-02C3-A945-931D-F819A8AFC8B6}" destId="{384517A4-BFF1-5449-99A2-CF2E546A8BBB}" srcOrd="0" destOrd="0" presId="urn:microsoft.com/office/officeart/2008/layout/VerticalCurvedList"/>
    <dgm:cxn modelId="{C66A0603-8470-6F4E-B62D-B17BA9F75539}" type="presParOf" srcId="{384517A4-BFF1-5449-99A2-CF2E546A8BBB}" destId="{511C66B6-97F0-6A47-8E89-600950550EA2}" srcOrd="0" destOrd="0" presId="urn:microsoft.com/office/officeart/2008/layout/VerticalCurvedList"/>
    <dgm:cxn modelId="{006E41DB-BAF7-DA46-BFA6-7C362FAC6D12}" type="presParOf" srcId="{384517A4-BFF1-5449-99A2-CF2E546A8BBB}" destId="{597F46E6-78C1-5143-A74C-5511A1354850}" srcOrd="1" destOrd="0" presId="urn:microsoft.com/office/officeart/2008/layout/VerticalCurvedList"/>
    <dgm:cxn modelId="{77559318-02E2-8F47-BB06-2DADAB3D9D60}" type="presParOf" srcId="{384517A4-BFF1-5449-99A2-CF2E546A8BBB}" destId="{4F40D821-C018-A44E-B362-E5DDA7F0F76C}" srcOrd="2" destOrd="0" presId="urn:microsoft.com/office/officeart/2008/layout/VerticalCurvedList"/>
    <dgm:cxn modelId="{EB02B9E6-5ED2-2445-81D8-8F53DE377BBD}" type="presParOf" srcId="{384517A4-BFF1-5449-99A2-CF2E546A8BBB}" destId="{9DB41B09-0D4E-584A-8AB5-62B2BF987382}" srcOrd="3" destOrd="0" presId="urn:microsoft.com/office/officeart/2008/layout/VerticalCurvedList"/>
    <dgm:cxn modelId="{809EA56E-5478-CA48-AE21-C96CA50A2C12}" type="presParOf" srcId="{2006453D-02C3-A945-931D-F819A8AFC8B6}" destId="{EA68BD29-66C0-0047-A62A-ABD9FECAAB05}" srcOrd="1" destOrd="0" presId="urn:microsoft.com/office/officeart/2008/layout/VerticalCurvedList"/>
    <dgm:cxn modelId="{3A1810E4-62A3-EE42-8539-2FD51F7DF77F}" type="presParOf" srcId="{2006453D-02C3-A945-931D-F819A8AFC8B6}" destId="{A5621170-4CCB-4E42-8F1B-6098FD1429C2}" srcOrd="2" destOrd="0" presId="urn:microsoft.com/office/officeart/2008/layout/VerticalCurvedList"/>
    <dgm:cxn modelId="{7EC726F8-A195-B545-9D87-81554F35EA55}" type="presParOf" srcId="{A5621170-4CCB-4E42-8F1B-6098FD1429C2}" destId="{5B1A3307-09F4-544E-BCA6-B84DA47E11DF}" srcOrd="0" destOrd="0" presId="urn:microsoft.com/office/officeart/2008/layout/VerticalCurvedList"/>
    <dgm:cxn modelId="{A8C6DFEC-4E72-CC4D-AEF1-06F32AD8A2B3}" type="presParOf" srcId="{2006453D-02C3-A945-931D-F819A8AFC8B6}" destId="{EEED4D23-B4C2-D647-AFFE-5C452E970EBA}" srcOrd="3" destOrd="0" presId="urn:microsoft.com/office/officeart/2008/layout/VerticalCurvedList"/>
    <dgm:cxn modelId="{41674AE3-1D8C-7648-A63C-DC3DCB55BD52}" type="presParOf" srcId="{2006453D-02C3-A945-931D-F819A8AFC8B6}" destId="{2BD0AA3D-B4A1-314F-A08F-4C3C38573A0A}" srcOrd="4" destOrd="0" presId="urn:microsoft.com/office/officeart/2008/layout/VerticalCurvedList"/>
    <dgm:cxn modelId="{B6D1B89B-BD8A-D842-8244-AE0D7B7E00B6}" type="presParOf" srcId="{2BD0AA3D-B4A1-314F-A08F-4C3C38573A0A}" destId="{6A404F87-1F60-8146-B705-7F98A52BD0BA}" srcOrd="0" destOrd="0" presId="urn:microsoft.com/office/officeart/2008/layout/VerticalCurvedList"/>
    <dgm:cxn modelId="{864FEF89-0BCD-0E43-A5B1-574B33D31AE3}" type="presParOf" srcId="{2006453D-02C3-A945-931D-F819A8AFC8B6}" destId="{326F203A-B365-F84D-AFDF-E28108D3E5B7}" srcOrd="5" destOrd="0" presId="urn:microsoft.com/office/officeart/2008/layout/VerticalCurvedList"/>
    <dgm:cxn modelId="{CA30810C-BA2B-C14D-931F-244FBBE921B6}" type="presParOf" srcId="{2006453D-02C3-A945-931D-F819A8AFC8B6}" destId="{25C8BBAF-965A-8A4D-9E3F-C2ECB473BF70}" srcOrd="6" destOrd="0" presId="urn:microsoft.com/office/officeart/2008/layout/VerticalCurvedList"/>
    <dgm:cxn modelId="{254E17AF-B528-2E4B-9091-1534A2BB0DF2}" type="presParOf" srcId="{25C8BBAF-965A-8A4D-9E3F-C2ECB473BF70}" destId="{DE1DA766-05AB-CC44-9791-333A035981BA}" srcOrd="0" destOrd="0" presId="urn:microsoft.com/office/officeart/2008/layout/VerticalCurvedList"/>
    <dgm:cxn modelId="{11669757-519C-BE46-B645-E09F5CA17D25}" type="presParOf" srcId="{2006453D-02C3-A945-931D-F819A8AFC8B6}" destId="{6B3B1E14-06FE-6948-B5A5-B46AE84E05B9}" srcOrd="7" destOrd="0" presId="urn:microsoft.com/office/officeart/2008/layout/VerticalCurvedList"/>
    <dgm:cxn modelId="{0116832D-5230-4B4A-808C-6705470A6F41}" type="presParOf" srcId="{2006453D-02C3-A945-931D-F819A8AFC8B6}" destId="{2DB91820-EAAB-8640-9B0E-A67331CE9B41}" srcOrd="8" destOrd="0" presId="urn:microsoft.com/office/officeart/2008/layout/VerticalCurvedList"/>
    <dgm:cxn modelId="{B6F62061-4BFD-A449-886C-D37216A37A2C}" type="presParOf" srcId="{2DB91820-EAAB-8640-9B0E-A67331CE9B41}" destId="{6DBC06C2-8E1F-E941-91D2-77593CF8A2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64812B-E5BB-9349-B49A-BD5CD42AEB71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69265A-B33F-AA4E-8F80-0AC962FF29DB}">
      <dgm:prSet phldrT="[Text]"/>
      <dgm:spPr/>
      <dgm:t>
        <a:bodyPr/>
        <a:lstStyle/>
        <a:p>
          <a:r>
            <a:rPr lang="en-US" dirty="0"/>
            <a:t>Cost Savings</a:t>
          </a:r>
        </a:p>
        <a:p>
          <a:r>
            <a:rPr lang="en-US" dirty="0"/>
            <a:t>Build vs Buy  - Licensing cost for tool vs  cost of self-hosted platform</a:t>
          </a:r>
        </a:p>
      </dgm:t>
    </dgm:pt>
    <dgm:pt modelId="{CE8DA59E-EB70-1E46-9FDB-97EFD323A2A9}" type="parTrans" cxnId="{DE668413-4CB8-5C45-B1F8-E82DBB6C0C8B}">
      <dgm:prSet/>
      <dgm:spPr/>
      <dgm:t>
        <a:bodyPr/>
        <a:lstStyle/>
        <a:p>
          <a:endParaRPr lang="en-US"/>
        </a:p>
      </dgm:t>
    </dgm:pt>
    <dgm:pt modelId="{41E543C4-1163-0B4D-8B2B-268105553AD1}" type="sibTrans" cxnId="{DE668413-4CB8-5C45-B1F8-E82DBB6C0C8B}">
      <dgm:prSet/>
      <dgm:spPr/>
      <dgm:t>
        <a:bodyPr/>
        <a:lstStyle/>
        <a:p>
          <a:endParaRPr lang="en-US"/>
        </a:p>
      </dgm:t>
    </dgm:pt>
    <dgm:pt modelId="{F9C9B14E-3E62-F147-A285-712BC2793EA6}">
      <dgm:prSet phldrT="[Text]"/>
      <dgm:spPr/>
      <dgm:t>
        <a:bodyPr/>
        <a:lstStyle/>
        <a:p>
          <a:r>
            <a:rPr lang="en-US" dirty="0"/>
            <a:t>Team skillset</a:t>
          </a:r>
        </a:p>
      </dgm:t>
    </dgm:pt>
    <dgm:pt modelId="{1B2280C9-7BFC-A84C-A7B9-BDA41E0F3D1B}" type="parTrans" cxnId="{317A733B-2EC1-8F48-B56A-557B3EB1E8D1}">
      <dgm:prSet/>
      <dgm:spPr/>
      <dgm:t>
        <a:bodyPr/>
        <a:lstStyle/>
        <a:p>
          <a:endParaRPr lang="en-US"/>
        </a:p>
      </dgm:t>
    </dgm:pt>
    <dgm:pt modelId="{DBAC8CEE-FA9E-2648-B194-FF2924756776}" type="sibTrans" cxnId="{317A733B-2EC1-8F48-B56A-557B3EB1E8D1}">
      <dgm:prSet/>
      <dgm:spPr/>
      <dgm:t>
        <a:bodyPr/>
        <a:lstStyle/>
        <a:p>
          <a:endParaRPr lang="en-US"/>
        </a:p>
      </dgm:t>
    </dgm:pt>
    <dgm:pt modelId="{92721593-C618-7B42-844E-D3897745EDA4}">
      <dgm:prSet phldrT="[Text]"/>
      <dgm:spPr/>
      <dgm:t>
        <a:bodyPr/>
        <a:lstStyle/>
        <a:p>
          <a:r>
            <a:rPr lang="en-US" dirty="0"/>
            <a:t>Simple and reusable Architecture</a:t>
          </a:r>
        </a:p>
      </dgm:t>
    </dgm:pt>
    <dgm:pt modelId="{9B69BD87-4EEB-F24F-9FA4-DC89DD3976B6}" type="parTrans" cxnId="{A3612ECE-E827-294B-9EC2-C41075240D5A}">
      <dgm:prSet/>
      <dgm:spPr/>
      <dgm:t>
        <a:bodyPr/>
        <a:lstStyle/>
        <a:p>
          <a:endParaRPr lang="en-US"/>
        </a:p>
      </dgm:t>
    </dgm:pt>
    <dgm:pt modelId="{03066502-A6B4-D34C-8E74-7F71D22AAFE1}" type="sibTrans" cxnId="{A3612ECE-E827-294B-9EC2-C41075240D5A}">
      <dgm:prSet/>
      <dgm:spPr/>
      <dgm:t>
        <a:bodyPr/>
        <a:lstStyle/>
        <a:p>
          <a:endParaRPr lang="en-US"/>
        </a:p>
      </dgm:t>
    </dgm:pt>
    <dgm:pt modelId="{EEA54CB0-7299-544F-B971-CD3B800947E5}">
      <dgm:prSet phldrT="[Text]"/>
      <dgm:spPr/>
      <dgm:t>
        <a:bodyPr/>
        <a:lstStyle/>
        <a:p>
          <a:r>
            <a:rPr lang="en-US" dirty="0"/>
            <a:t>Ease of extensibility and customization</a:t>
          </a:r>
        </a:p>
      </dgm:t>
    </dgm:pt>
    <dgm:pt modelId="{9CC8ACB9-5190-894D-A588-01C47E103689}" type="parTrans" cxnId="{6FE91839-11DF-9E44-9794-314354DC3113}">
      <dgm:prSet/>
      <dgm:spPr/>
      <dgm:t>
        <a:bodyPr/>
        <a:lstStyle/>
        <a:p>
          <a:endParaRPr lang="en-US"/>
        </a:p>
      </dgm:t>
    </dgm:pt>
    <dgm:pt modelId="{041A9BF1-39F0-E747-AF36-F47D8A74A9DF}" type="sibTrans" cxnId="{6FE91839-11DF-9E44-9794-314354DC3113}">
      <dgm:prSet/>
      <dgm:spPr/>
      <dgm:t>
        <a:bodyPr/>
        <a:lstStyle/>
        <a:p>
          <a:endParaRPr lang="en-US"/>
        </a:p>
      </dgm:t>
    </dgm:pt>
    <dgm:pt modelId="{4CC9D7D8-EA3F-F34E-8E8D-F670D2055FCE}" type="pres">
      <dgm:prSet presAssocID="{7664812B-E5BB-9349-B49A-BD5CD42AEB71}" presName="Name0" presStyleCnt="0">
        <dgm:presLayoutVars>
          <dgm:chMax val="7"/>
          <dgm:chPref val="7"/>
          <dgm:dir/>
        </dgm:presLayoutVars>
      </dgm:prSet>
      <dgm:spPr/>
    </dgm:pt>
    <dgm:pt modelId="{EA94EB46-D44A-2A42-A108-0A50D2F9982E}" type="pres">
      <dgm:prSet presAssocID="{7664812B-E5BB-9349-B49A-BD5CD42AEB71}" presName="Name1" presStyleCnt="0"/>
      <dgm:spPr/>
    </dgm:pt>
    <dgm:pt modelId="{628CE8C7-E29A-F945-9B04-7C0CBC636CA4}" type="pres">
      <dgm:prSet presAssocID="{7664812B-E5BB-9349-B49A-BD5CD42AEB71}" presName="cycle" presStyleCnt="0"/>
      <dgm:spPr/>
    </dgm:pt>
    <dgm:pt modelId="{75B3936F-5C96-184F-9D41-781C1C363BCC}" type="pres">
      <dgm:prSet presAssocID="{7664812B-E5BB-9349-B49A-BD5CD42AEB71}" presName="srcNode" presStyleLbl="node1" presStyleIdx="0" presStyleCnt="4"/>
      <dgm:spPr/>
    </dgm:pt>
    <dgm:pt modelId="{40C05298-9E2E-6441-B403-265830BAF6EA}" type="pres">
      <dgm:prSet presAssocID="{7664812B-E5BB-9349-B49A-BD5CD42AEB71}" presName="conn" presStyleLbl="parChTrans1D2" presStyleIdx="0" presStyleCnt="1"/>
      <dgm:spPr/>
    </dgm:pt>
    <dgm:pt modelId="{B495CF3B-4671-D743-B678-9A0A4C63765E}" type="pres">
      <dgm:prSet presAssocID="{7664812B-E5BB-9349-B49A-BD5CD42AEB71}" presName="extraNode" presStyleLbl="node1" presStyleIdx="0" presStyleCnt="4"/>
      <dgm:spPr/>
    </dgm:pt>
    <dgm:pt modelId="{C2E6B923-40FC-0043-87AE-E589E8F307A5}" type="pres">
      <dgm:prSet presAssocID="{7664812B-E5BB-9349-B49A-BD5CD42AEB71}" presName="dstNode" presStyleLbl="node1" presStyleIdx="0" presStyleCnt="4"/>
      <dgm:spPr/>
    </dgm:pt>
    <dgm:pt modelId="{46EB846B-9EB6-0D4C-A0CE-CE5BC71A6565}" type="pres">
      <dgm:prSet presAssocID="{6069265A-B33F-AA4E-8F80-0AC962FF29DB}" presName="text_1" presStyleLbl="node1" presStyleIdx="0" presStyleCnt="4">
        <dgm:presLayoutVars>
          <dgm:bulletEnabled val="1"/>
        </dgm:presLayoutVars>
      </dgm:prSet>
      <dgm:spPr/>
    </dgm:pt>
    <dgm:pt modelId="{66326E21-E6CE-7648-B4CC-94026C326931}" type="pres">
      <dgm:prSet presAssocID="{6069265A-B33F-AA4E-8F80-0AC962FF29DB}" presName="accent_1" presStyleCnt="0"/>
      <dgm:spPr/>
    </dgm:pt>
    <dgm:pt modelId="{20AAEFA8-6263-D94B-9A8C-C48960FE8A98}" type="pres">
      <dgm:prSet presAssocID="{6069265A-B33F-AA4E-8F80-0AC962FF29DB}" presName="accentRepeatNode" presStyleLbl="solidFgAcc1" presStyleIdx="0" presStyleCnt="4"/>
      <dgm:spPr/>
    </dgm:pt>
    <dgm:pt modelId="{FD11789E-5A7F-584A-851F-A14B83B5CBC9}" type="pres">
      <dgm:prSet presAssocID="{F9C9B14E-3E62-F147-A285-712BC2793EA6}" presName="text_2" presStyleLbl="node1" presStyleIdx="1" presStyleCnt="4">
        <dgm:presLayoutVars>
          <dgm:bulletEnabled val="1"/>
        </dgm:presLayoutVars>
      </dgm:prSet>
      <dgm:spPr/>
    </dgm:pt>
    <dgm:pt modelId="{C8B5A7AD-1D4C-4842-9332-7724F76C29E5}" type="pres">
      <dgm:prSet presAssocID="{F9C9B14E-3E62-F147-A285-712BC2793EA6}" presName="accent_2" presStyleCnt="0"/>
      <dgm:spPr/>
    </dgm:pt>
    <dgm:pt modelId="{2F86D6EA-A4C4-9D49-B31A-C33CEEC796C2}" type="pres">
      <dgm:prSet presAssocID="{F9C9B14E-3E62-F147-A285-712BC2793EA6}" presName="accentRepeatNode" presStyleLbl="solidFgAcc1" presStyleIdx="1" presStyleCnt="4"/>
      <dgm:spPr/>
    </dgm:pt>
    <dgm:pt modelId="{4DFAD0EF-60E9-4B48-BFB8-129AC5E62161}" type="pres">
      <dgm:prSet presAssocID="{92721593-C618-7B42-844E-D3897745EDA4}" presName="text_3" presStyleLbl="node1" presStyleIdx="2" presStyleCnt="4">
        <dgm:presLayoutVars>
          <dgm:bulletEnabled val="1"/>
        </dgm:presLayoutVars>
      </dgm:prSet>
      <dgm:spPr/>
    </dgm:pt>
    <dgm:pt modelId="{917A783B-5583-2A43-8CEA-D0A5141B84D8}" type="pres">
      <dgm:prSet presAssocID="{92721593-C618-7B42-844E-D3897745EDA4}" presName="accent_3" presStyleCnt="0"/>
      <dgm:spPr/>
    </dgm:pt>
    <dgm:pt modelId="{0C8B5904-8CE3-724C-A0C2-3E31C653E656}" type="pres">
      <dgm:prSet presAssocID="{92721593-C618-7B42-844E-D3897745EDA4}" presName="accentRepeatNode" presStyleLbl="solidFgAcc1" presStyleIdx="2" presStyleCnt="4"/>
      <dgm:spPr/>
    </dgm:pt>
    <dgm:pt modelId="{0075697D-4482-034E-875E-247E0659F85A}" type="pres">
      <dgm:prSet presAssocID="{EEA54CB0-7299-544F-B971-CD3B800947E5}" presName="text_4" presStyleLbl="node1" presStyleIdx="3" presStyleCnt="4">
        <dgm:presLayoutVars>
          <dgm:bulletEnabled val="1"/>
        </dgm:presLayoutVars>
      </dgm:prSet>
      <dgm:spPr/>
    </dgm:pt>
    <dgm:pt modelId="{6A60185C-DD4A-3B46-8A97-EF8B258B8F71}" type="pres">
      <dgm:prSet presAssocID="{EEA54CB0-7299-544F-B971-CD3B800947E5}" presName="accent_4" presStyleCnt="0"/>
      <dgm:spPr/>
    </dgm:pt>
    <dgm:pt modelId="{E66E9AE3-DBB6-E34F-A3C5-1F79D9A5ECD8}" type="pres">
      <dgm:prSet presAssocID="{EEA54CB0-7299-544F-B971-CD3B800947E5}" presName="accentRepeatNode" presStyleLbl="solidFgAcc1" presStyleIdx="3" presStyleCnt="4"/>
      <dgm:spPr/>
    </dgm:pt>
  </dgm:ptLst>
  <dgm:cxnLst>
    <dgm:cxn modelId="{DE668413-4CB8-5C45-B1F8-E82DBB6C0C8B}" srcId="{7664812B-E5BB-9349-B49A-BD5CD42AEB71}" destId="{6069265A-B33F-AA4E-8F80-0AC962FF29DB}" srcOrd="0" destOrd="0" parTransId="{CE8DA59E-EB70-1E46-9FDB-97EFD323A2A9}" sibTransId="{41E543C4-1163-0B4D-8B2B-268105553AD1}"/>
    <dgm:cxn modelId="{7DAEF813-47F1-A14F-9730-03EF6C8535C1}" type="presOf" srcId="{92721593-C618-7B42-844E-D3897745EDA4}" destId="{4DFAD0EF-60E9-4B48-BFB8-129AC5E62161}" srcOrd="0" destOrd="0" presId="urn:microsoft.com/office/officeart/2008/layout/VerticalCurvedList"/>
    <dgm:cxn modelId="{6FE91839-11DF-9E44-9794-314354DC3113}" srcId="{7664812B-E5BB-9349-B49A-BD5CD42AEB71}" destId="{EEA54CB0-7299-544F-B971-CD3B800947E5}" srcOrd="3" destOrd="0" parTransId="{9CC8ACB9-5190-894D-A588-01C47E103689}" sibTransId="{041A9BF1-39F0-E747-AF36-F47D8A74A9DF}"/>
    <dgm:cxn modelId="{317A733B-2EC1-8F48-B56A-557B3EB1E8D1}" srcId="{7664812B-E5BB-9349-B49A-BD5CD42AEB71}" destId="{F9C9B14E-3E62-F147-A285-712BC2793EA6}" srcOrd="1" destOrd="0" parTransId="{1B2280C9-7BFC-A84C-A7B9-BDA41E0F3D1B}" sibTransId="{DBAC8CEE-FA9E-2648-B194-FF2924756776}"/>
    <dgm:cxn modelId="{A5814D4A-FEB4-3E4E-A6B9-3B13726E366B}" type="presOf" srcId="{7664812B-E5BB-9349-B49A-BD5CD42AEB71}" destId="{4CC9D7D8-EA3F-F34E-8E8D-F670D2055FCE}" srcOrd="0" destOrd="0" presId="urn:microsoft.com/office/officeart/2008/layout/VerticalCurvedList"/>
    <dgm:cxn modelId="{65B6CD7D-A0BF-7A42-BBED-7CAA22419438}" type="presOf" srcId="{EEA54CB0-7299-544F-B971-CD3B800947E5}" destId="{0075697D-4482-034E-875E-247E0659F85A}" srcOrd="0" destOrd="0" presId="urn:microsoft.com/office/officeart/2008/layout/VerticalCurvedList"/>
    <dgm:cxn modelId="{058665AE-8070-FC4E-9AB2-A02FEAC6ADA0}" type="presOf" srcId="{F9C9B14E-3E62-F147-A285-712BC2793EA6}" destId="{FD11789E-5A7F-584A-851F-A14B83B5CBC9}" srcOrd="0" destOrd="0" presId="urn:microsoft.com/office/officeart/2008/layout/VerticalCurvedList"/>
    <dgm:cxn modelId="{A3612ECE-E827-294B-9EC2-C41075240D5A}" srcId="{7664812B-E5BB-9349-B49A-BD5CD42AEB71}" destId="{92721593-C618-7B42-844E-D3897745EDA4}" srcOrd="2" destOrd="0" parTransId="{9B69BD87-4EEB-F24F-9FA4-DC89DD3976B6}" sibTransId="{03066502-A6B4-D34C-8E74-7F71D22AAFE1}"/>
    <dgm:cxn modelId="{A430F8D0-7CCE-D245-BA05-1ED45D298CC8}" type="presOf" srcId="{41E543C4-1163-0B4D-8B2B-268105553AD1}" destId="{40C05298-9E2E-6441-B403-265830BAF6EA}" srcOrd="0" destOrd="0" presId="urn:microsoft.com/office/officeart/2008/layout/VerticalCurvedList"/>
    <dgm:cxn modelId="{D7A205EC-7CCE-E246-896E-9F12740097D7}" type="presOf" srcId="{6069265A-B33F-AA4E-8F80-0AC962FF29DB}" destId="{46EB846B-9EB6-0D4C-A0CE-CE5BC71A6565}" srcOrd="0" destOrd="0" presId="urn:microsoft.com/office/officeart/2008/layout/VerticalCurvedList"/>
    <dgm:cxn modelId="{C5EB193B-0E25-7342-BBDE-7A22CCC251A9}" type="presParOf" srcId="{4CC9D7D8-EA3F-F34E-8E8D-F670D2055FCE}" destId="{EA94EB46-D44A-2A42-A108-0A50D2F9982E}" srcOrd="0" destOrd="0" presId="urn:microsoft.com/office/officeart/2008/layout/VerticalCurvedList"/>
    <dgm:cxn modelId="{80B29907-6887-BA46-8A72-7C5C4D125BC1}" type="presParOf" srcId="{EA94EB46-D44A-2A42-A108-0A50D2F9982E}" destId="{628CE8C7-E29A-F945-9B04-7C0CBC636CA4}" srcOrd="0" destOrd="0" presId="urn:microsoft.com/office/officeart/2008/layout/VerticalCurvedList"/>
    <dgm:cxn modelId="{E054A22F-CDB8-7846-AFEC-14CE4AC796E6}" type="presParOf" srcId="{628CE8C7-E29A-F945-9B04-7C0CBC636CA4}" destId="{75B3936F-5C96-184F-9D41-781C1C363BCC}" srcOrd="0" destOrd="0" presId="urn:microsoft.com/office/officeart/2008/layout/VerticalCurvedList"/>
    <dgm:cxn modelId="{101AFAAB-D8FA-E04D-B71E-6BBB590552FC}" type="presParOf" srcId="{628CE8C7-E29A-F945-9B04-7C0CBC636CA4}" destId="{40C05298-9E2E-6441-B403-265830BAF6EA}" srcOrd="1" destOrd="0" presId="urn:microsoft.com/office/officeart/2008/layout/VerticalCurvedList"/>
    <dgm:cxn modelId="{9B9738DD-6373-A34B-8A34-7AAEA85A549D}" type="presParOf" srcId="{628CE8C7-E29A-F945-9B04-7C0CBC636CA4}" destId="{B495CF3B-4671-D743-B678-9A0A4C63765E}" srcOrd="2" destOrd="0" presId="urn:microsoft.com/office/officeart/2008/layout/VerticalCurvedList"/>
    <dgm:cxn modelId="{078B0D93-3CC6-C748-A2D4-C843B0AA82B3}" type="presParOf" srcId="{628CE8C7-E29A-F945-9B04-7C0CBC636CA4}" destId="{C2E6B923-40FC-0043-87AE-E589E8F307A5}" srcOrd="3" destOrd="0" presId="urn:microsoft.com/office/officeart/2008/layout/VerticalCurvedList"/>
    <dgm:cxn modelId="{47A9AE7B-DCB7-6443-8230-1143036BB0D4}" type="presParOf" srcId="{EA94EB46-D44A-2A42-A108-0A50D2F9982E}" destId="{46EB846B-9EB6-0D4C-A0CE-CE5BC71A6565}" srcOrd="1" destOrd="0" presId="urn:microsoft.com/office/officeart/2008/layout/VerticalCurvedList"/>
    <dgm:cxn modelId="{3B6ABAB0-2B07-6441-82B0-AB06F8C97608}" type="presParOf" srcId="{EA94EB46-D44A-2A42-A108-0A50D2F9982E}" destId="{66326E21-E6CE-7648-B4CC-94026C326931}" srcOrd="2" destOrd="0" presId="urn:microsoft.com/office/officeart/2008/layout/VerticalCurvedList"/>
    <dgm:cxn modelId="{61782CD7-16E4-4B46-8A65-D619A5F8F6B6}" type="presParOf" srcId="{66326E21-E6CE-7648-B4CC-94026C326931}" destId="{20AAEFA8-6263-D94B-9A8C-C48960FE8A98}" srcOrd="0" destOrd="0" presId="urn:microsoft.com/office/officeart/2008/layout/VerticalCurvedList"/>
    <dgm:cxn modelId="{854D1F42-B8E7-5949-A17E-FEB7432F84B4}" type="presParOf" srcId="{EA94EB46-D44A-2A42-A108-0A50D2F9982E}" destId="{FD11789E-5A7F-584A-851F-A14B83B5CBC9}" srcOrd="3" destOrd="0" presId="urn:microsoft.com/office/officeart/2008/layout/VerticalCurvedList"/>
    <dgm:cxn modelId="{8718DB25-0DF3-3646-8AB4-57BA09143E43}" type="presParOf" srcId="{EA94EB46-D44A-2A42-A108-0A50D2F9982E}" destId="{C8B5A7AD-1D4C-4842-9332-7724F76C29E5}" srcOrd="4" destOrd="0" presId="urn:microsoft.com/office/officeart/2008/layout/VerticalCurvedList"/>
    <dgm:cxn modelId="{84B66431-487B-4841-ACDE-AD6084F83D11}" type="presParOf" srcId="{C8B5A7AD-1D4C-4842-9332-7724F76C29E5}" destId="{2F86D6EA-A4C4-9D49-B31A-C33CEEC796C2}" srcOrd="0" destOrd="0" presId="urn:microsoft.com/office/officeart/2008/layout/VerticalCurvedList"/>
    <dgm:cxn modelId="{1E24B299-37B1-F844-82E8-E9F42AB699BB}" type="presParOf" srcId="{EA94EB46-D44A-2A42-A108-0A50D2F9982E}" destId="{4DFAD0EF-60E9-4B48-BFB8-129AC5E62161}" srcOrd="5" destOrd="0" presId="urn:microsoft.com/office/officeart/2008/layout/VerticalCurvedList"/>
    <dgm:cxn modelId="{F2251A9A-14D7-1F43-951D-D014AC732BA2}" type="presParOf" srcId="{EA94EB46-D44A-2A42-A108-0A50D2F9982E}" destId="{917A783B-5583-2A43-8CEA-D0A5141B84D8}" srcOrd="6" destOrd="0" presId="urn:microsoft.com/office/officeart/2008/layout/VerticalCurvedList"/>
    <dgm:cxn modelId="{895163D2-4455-344F-B436-393DA2A3532B}" type="presParOf" srcId="{917A783B-5583-2A43-8CEA-D0A5141B84D8}" destId="{0C8B5904-8CE3-724C-A0C2-3E31C653E656}" srcOrd="0" destOrd="0" presId="urn:microsoft.com/office/officeart/2008/layout/VerticalCurvedList"/>
    <dgm:cxn modelId="{CF101DEF-180C-7643-B86B-3F88E9EF363A}" type="presParOf" srcId="{EA94EB46-D44A-2A42-A108-0A50D2F9982E}" destId="{0075697D-4482-034E-875E-247E0659F85A}" srcOrd="7" destOrd="0" presId="urn:microsoft.com/office/officeart/2008/layout/VerticalCurvedList"/>
    <dgm:cxn modelId="{D8889425-B5AD-E84D-893E-360D8A47EA5B}" type="presParOf" srcId="{EA94EB46-D44A-2A42-A108-0A50D2F9982E}" destId="{6A60185C-DD4A-3B46-8A97-EF8B258B8F71}" srcOrd="8" destOrd="0" presId="urn:microsoft.com/office/officeart/2008/layout/VerticalCurvedList"/>
    <dgm:cxn modelId="{6BB6193C-8FD1-FD46-9EEF-630E4D32D350}" type="presParOf" srcId="{6A60185C-DD4A-3B46-8A97-EF8B258B8F71}" destId="{E66E9AE3-DBB6-E34F-A3C5-1F79D9A5EC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46C69-53E0-124C-9605-BA3D38B00B13}">
      <dsp:nvSpPr>
        <dsp:cNvPr id="0" name=""/>
        <dsp:cNvSpPr/>
      </dsp:nvSpPr>
      <dsp:spPr>
        <a:xfrm>
          <a:off x="0" y="1508239"/>
          <a:ext cx="1381747" cy="136825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source – API, API wrapper, csv file, etc.</a:t>
          </a:r>
        </a:p>
      </dsp:txBody>
      <dsp:txXfrm>
        <a:off x="40075" y="1548314"/>
        <a:ext cx="1301597" cy="1288103"/>
      </dsp:txXfrm>
    </dsp:sp>
    <dsp:sp modelId="{CBEDC491-97BB-6040-8028-0FA03E8B8899}">
      <dsp:nvSpPr>
        <dsp:cNvPr id="0" name=""/>
        <dsp:cNvSpPr/>
      </dsp:nvSpPr>
      <dsp:spPr>
        <a:xfrm rot="20960">
          <a:off x="1519919" y="2026977"/>
          <a:ext cx="292935" cy="34267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9920" y="2095244"/>
        <a:ext cx="205055" cy="205603"/>
      </dsp:txXfrm>
    </dsp:sp>
    <dsp:sp modelId="{54626FF8-5F6F-9E4E-B91E-52B931CAB741}">
      <dsp:nvSpPr>
        <dsp:cNvPr id="0" name=""/>
        <dsp:cNvSpPr/>
      </dsp:nvSpPr>
      <dsp:spPr>
        <a:xfrm>
          <a:off x="1934446" y="1520034"/>
          <a:ext cx="1381747" cy="136825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 data into Database</a:t>
          </a:r>
        </a:p>
      </dsp:txBody>
      <dsp:txXfrm>
        <a:off x="1974521" y="1560109"/>
        <a:ext cx="1301597" cy="1288103"/>
      </dsp:txXfrm>
    </dsp:sp>
    <dsp:sp modelId="{5DC12E92-40D6-F94F-9F0B-762299876F6C}">
      <dsp:nvSpPr>
        <dsp:cNvPr id="0" name=""/>
        <dsp:cNvSpPr/>
      </dsp:nvSpPr>
      <dsp:spPr>
        <a:xfrm>
          <a:off x="3454368" y="2032824"/>
          <a:ext cx="292930" cy="34267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54368" y="2101359"/>
        <a:ext cx="205051" cy="205603"/>
      </dsp:txXfrm>
    </dsp:sp>
    <dsp:sp modelId="{9A6DB70C-CD4E-C34B-8360-40ECC5FAFCCB}">
      <dsp:nvSpPr>
        <dsp:cNvPr id="0" name=""/>
        <dsp:cNvSpPr/>
      </dsp:nvSpPr>
      <dsp:spPr>
        <a:xfrm>
          <a:off x="3868892" y="1520034"/>
          <a:ext cx="1381747" cy="136825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data into Tableau Microsoft Apache Drill server connection</a:t>
          </a:r>
        </a:p>
      </dsp:txBody>
      <dsp:txXfrm>
        <a:off x="3908967" y="1560109"/>
        <a:ext cx="1301597" cy="1288103"/>
      </dsp:txXfrm>
    </dsp:sp>
    <dsp:sp modelId="{83578D0B-6C49-F44C-B4F7-23DAFF5E88F9}">
      <dsp:nvSpPr>
        <dsp:cNvPr id="0" name=""/>
        <dsp:cNvSpPr/>
      </dsp:nvSpPr>
      <dsp:spPr>
        <a:xfrm>
          <a:off x="5388814" y="2032824"/>
          <a:ext cx="292930" cy="34267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88814" y="2101359"/>
        <a:ext cx="205051" cy="205603"/>
      </dsp:txXfrm>
    </dsp:sp>
    <dsp:sp modelId="{1862725F-70EC-F243-98D4-29D2080C05AD}">
      <dsp:nvSpPr>
        <dsp:cNvPr id="0" name=""/>
        <dsp:cNvSpPr/>
      </dsp:nvSpPr>
      <dsp:spPr>
        <a:xfrm>
          <a:off x="5803338" y="1520034"/>
          <a:ext cx="1381747" cy="136825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Transform data as required in Tableau (Calculated fields)</a:t>
          </a:r>
        </a:p>
      </dsp:txBody>
      <dsp:txXfrm>
        <a:off x="5843413" y="1560109"/>
        <a:ext cx="1301597" cy="1288103"/>
      </dsp:txXfrm>
    </dsp:sp>
    <dsp:sp modelId="{8CEC606A-0806-594D-B45B-C7D02F7BED5D}">
      <dsp:nvSpPr>
        <dsp:cNvPr id="0" name=""/>
        <dsp:cNvSpPr/>
      </dsp:nvSpPr>
      <dsp:spPr>
        <a:xfrm>
          <a:off x="7323260" y="2032824"/>
          <a:ext cx="292930" cy="34267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23260" y="2101359"/>
        <a:ext cx="205051" cy="205603"/>
      </dsp:txXfrm>
    </dsp:sp>
    <dsp:sp modelId="{1445F0E3-C677-B24F-B320-28D9A99FA2CF}">
      <dsp:nvSpPr>
        <dsp:cNvPr id="0" name=""/>
        <dsp:cNvSpPr/>
      </dsp:nvSpPr>
      <dsp:spPr>
        <a:xfrm>
          <a:off x="7737784" y="1520034"/>
          <a:ext cx="1381747" cy="136825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tableau worksheets to visualize the data</a:t>
          </a:r>
        </a:p>
      </dsp:txBody>
      <dsp:txXfrm>
        <a:off x="7777859" y="1560109"/>
        <a:ext cx="1301597" cy="1288103"/>
      </dsp:txXfrm>
    </dsp:sp>
    <dsp:sp modelId="{F1BB9B60-4F08-474F-BB78-5D715776406C}">
      <dsp:nvSpPr>
        <dsp:cNvPr id="0" name=""/>
        <dsp:cNvSpPr/>
      </dsp:nvSpPr>
      <dsp:spPr>
        <a:xfrm>
          <a:off x="9257706" y="2032824"/>
          <a:ext cx="292930" cy="34267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7706" y="2101359"/>
        <a:ext cx="205051" cy="205603"/>
      </dsp:txXfrm>
    </dsp:sp>
    <dsp:sp modelId="{CB4F9FC3-BC83-514D-B546-E0E0437BFD5F}">
      <dsp:nvSpPr>
        <dsp:cNvPr id="0" name=""/>
        <dsp:cNvSpPr/>
      </dsp:nvSpPr>
      <dsp:spPr>
        <a:xfrm>
          <a:off x="9672230" y="1520034"/>
          <a:ext cx="1381747" cy="136825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Publish workbook/story to Tableau server (cloud instance)</a:t>
          </a:r>
        </a:p>
      </dsp:txBody>
      <dsp:txXfrm>
        <a:off x="9712305" y="1560109"/>
        <a:ext cx="1301597" cy="1288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46E6-78C1-5143-A74C-5511A1354850}">
      <dsp:nvSpPr>
        <dsp:cNvPr id="0" name=""/>
        <dsp:cNvSpPr/>
      </dsp:nvSpPr>
      <dsp:spPr>
        <a:xfrm>
          <a:off x="-5442069" y="-833286"/>
          <a:ext cx="6479863" cy="647986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8BD29-66C0-0047-A62A-ABD9FECAAB05}">
      <dsp:nvSpPr>
        <dsp:cNvPr id="0" name=""/>
        <dsp:cNvSpPr/>
      </dsp:nvSpPr>
      <dsp:spPr>
        <a:xfrm>
          <a:off x="543304" y="370045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Various data sources supported</a:t>
          </a:r>
        </a:p>
      </dsp:txBody>
      <dsp:txXfrm>
        <a:off x="543304" y="370045"/>
        <a:ext cx="3484676" cy="740476"/>
      </dsp:txXfrm>
    </dsp:sp>
    <dsp:sp modelId="{5B1A3307-09F4-544E-BCA6-B84DA47E11DF}">
      <dsp:nvSpPr>
        <dsp:cNvPr id="0" name=""/>
        <dsp:cNvSpPr/>
      </dsp:nvSpPr>
      <dsp:spPr>
        <a:xfrm>
          <a:off x="80506" y="277486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D4D23-B4C2-D647-AFFE-5C452E970EBA}">
      <dsp:nvSpPr>
        <dsp:cNvPr id="0" name=""/>
        <dsp:cNvSpPr/>
      </dsp:nvSpPr>
      <dsp:spPr>
        <a:xfrm>
          <a:off x="967836" y="1480953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visualizations using Drag-and-drop tools</a:t>
          </a:r>
        </a:p>
      </dsp:txBody>
      <dsp:txXfrm>
        <a:off x="967836" y="1480953"/>
        <a:ext cx="3060144" cy="740476"/>
      </dsp:txXfrm>
    </dsp:sp>
    <dsp:sp modelId="{6A404F87-1F60-8146-B705-7F98A52BD0BA}">
      <dsp:nvSpPr>
        <dsp:cNvPr id="0" name=""/>
        <dsp:cNvSpPr/>
      </dsp:nvSpPr>
      <dsp:spPr>
        <a:xfrm>
          <a:off x="505038" y="1388393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F203A-B365-F84D-AFDF-E28108D3E5B7}">
      <dsp:nvSpPr>
        <dsp:cNvPr id="0" name=""/>
        <dsp:cNvSpPr/>
      </dsp:nvSpPr>
      <dsp:spPr>
        <a:xfrm>
          <a:off x="967836" y="2591860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Neat and interactive visualizations</a:t>
          </a:r>
        </a:p>
      </dsp:txBody>
      <dsp:txXfrm>
        <a:off x="967836" y="2591860"/>
        <a:ext cx="3060144" cy="740476"/>
      </dsp:txXfrm>
    </dsp:sp>
    <dsp:sp modelId="{DE1DA766-05AB-CC44-9791-333A035981BA}">
      <dsp:nvSpPr>
        <dsp:cNvPr id="0" name=""/>
        <dsp:cNvSpPr/>
      </dsp:nvSpPr>
      <dsp:spPr>
        <a:xfrm>
          <a:off x="505038" y="2499301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B1E14-06FE-6948-B5A5-B46AE84E05B9}">
      <dsp:nvSpPr>
        <dsp:cNvPr id="0" name=""/>
        <dsp:cNvSpPr/>
      </dsp:nvSpPr>
      <dsp:spPr>
        <a:xfrm>
          <a:off x="543304" y="3702768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support</a:t>
          </a:r>
        </a:p>
      </dsp:txBody>
      <dsp:txXfrm>
        <a:off x="543304" y="3702768"/>
        <a:ext cx="3484676" cy="740476"/>
      </dsp:txXfrm>
    </dsp:sp>
    <dsp:sp modelId="{6DBC06C2-8E1F-E941-91D2-77593CF8A2C9}">
      <dsp:nvSpPr>
        <dsp:cNvPr id="0" name=""/>
        <dsp:cNvSpPr/>
      </dsp:nvSpPr>
      <dsp:spPr>
        <a:xfrm>
          <a:off x="80506" y="3610208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46E6-78C1-5143-A74C-5511A1354850}">
      <dsp:nvSpPr>
        <dsp:cNvPr id="0" name=""/>
        <dsp:cNvSpPr/>
      </dsp:nvSpPr>
      <dsp:spPr>
        <a:xfrm>
          <a:off x="-5442069" y="-833286"/>
          <a:ext cx="6479863" cy="647986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8BD29-66C0-0047-A62A-ABD9FECAAB05}">
      <dsp:nvSpPr>
        <dsp:cNvPr id="0" name=""/>
        <dsp:cNvSpPr/>
      </dsp:nvSpPr>
      <dsp:spPr>
        <a:xfrm>
          <a:off x="543304" y="370045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Better version control</a:t>
          </a:r>
        </a:p>
      </dsp:txBody>
      <dsp:txXfrm>
        <a:off x="543304" y="370045"/>
        <a:ext cx="3484676" cy="740476"/>
      </dsp:txXfrm>
    </dsp:sp>
    <dsp:sp modelId="{5B1A3307-09F4-544E-BCA6-B84DA47E11DF}">
      <dsp:nvSpPr>
        <dsp:cNvPr id="0" name=""/>
        <dsp:cNvSpPr/>
      </dsp:nvSpPr>
      <dsp:spPr>
        <a:xfrm>
          <a:off x="80506" y="277486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D4D23-B4C2-D647-AFFE-5C452E970EBA}">
      <dsp:nvSpPr>
        <dsp:cNvPr id="0" name=""/>
        <dsp:cNvSpPr/>
      </dsp:nvSpPr>
      <dsp:spPr>
        <a:xfrm>
          <a:off x="967836" y="1480953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Bulk user access</a:t>
          </a:r>
        </a:p>
      </dsp:txBody>
      <dsp:txXfrm>
        <a:off x="967836" y="1480953"/>
        <a:ext cx="3060144" cy="740476"/>
      </dsp:txXfrm>
    </dsp:sp>
    <dsp:sp modelId="{6A404F87-1F60-8146-B705-7F98A52BD0BA}">
      <dsp:nvSpPr>
        <dsp:cNvPr id="0" name=""/>
        <dsp:cNvSpPr/>
      </dsp:nvSpPr>
      <dsp:spPr>
        <a:xfrm>
          <a:off x="505038" y="1388393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F203A-B365-F84D-AFDF-E28108D3E5B7}">
      <dsp:nvSpPr>
        <dsp:cNvPr id="0" name=""/>
        <dsp:cNvSpPr/>
      </dsp:nvSpPr>
      <dsp:spPr>
        <a:xfrm>
          <a:off x="967836" y="2591860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Ability to do Complex data transformations</a:t>
          </a:r>
        </a:p>
      </dsp:txBody>
      <dsp:txXfrm>
        <a:off x="967836" y="2591860"/>
        <a:ext cx="3060144" cy="740476"/>
      </dsp:txXfrm>
    </dsp:sp>
    <dsp:sp modelId="{DE1DA766-05AB-CC44-9791-333A035981BA}">
      <dsp:nvSpPr>
        <dsp:cNvPr id="0" name=""/>
        <dsp:cNvSpPr/>
      </dsp:nvSpPr>
      <dsp:spPr>
        <a:xfrm>
          <a:off x="505038" y="2499301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B1E14-06FE-6948-B5A5-B46AE84E05B9}">
      <dsp:nvSpPr>
        <dsp:cNvPr id="0" name=""/>
        <dsp:cNvSpPr/>
      </dsp:nvSpPr>
      <dsp:spPr>
        <a:xfrm>
          <a:off x="543304" y="3702768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Self-serviced data pipeline; Fast turnaround time</a:t>
          </a:r>
        </a:p>
      </dsp:txBody>
      <dsp:txXfrm>
        <a:off x="543304" y="3702768"/>
        <a:ext cx="3484676" cy="740476"/>
      </dsp:txXfrm>
    </dsp:sp>
    <dsp:sp modelId="{6DBC06C2-8E1F-E941-91D2-77593CF8A2C9}">
      <dsp:nvSpPr>
        <dsp:cNvPr id="0" name=""/>
        <dsp:cNvSpPr/>
      </dsp:nvSpPr>
      <dsp:spPr>
        <a:xfrm>
          <a:off x="80506" y="3610208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46C69-53E0-124C-9605-BA3D38B00B13}">
      <dsp:nvSpPr>
        <dsp:cNvPr id="0" name=""/>
        <dsp:cNvSpPr/>
      </dsp:nvSpPr>
      <dsp:spPr>
        <a:xfrm>
          <a:off x="0" y="635890"/>
          <a:ext cx="1462682" cy="11655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source – API, API wrapper, csv file, etc.</a:t>
          </a:r>
        </a:p>
      </dsp:txBody>
      <dsp:txXfrm>
        <a:off x="34139" y="670029"/>
        <a:ext cx="1394404" cy="1097297"/>
      </dsp:txXfrm>
    </dsp:sp>
    <dsp:sp modelId="{CBEDC491-97BB-6040-8028-0FA03E8B8899}">
      <dsp:nvSpPr>
        <dsp:cNvPr id="0" name=""/>
        <dsp:cNvSpPr/>
      </dsp:nvSpPr>
      <dsp:spPr>
        <a:xfrm rot="16867">
          <a:off x="1608949" y="1042371"/>
          <a:ext cx="310092" cy="36274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08950" y="1114692"/>
        <a:ext cx="217064" cy="217647"/>
      </dsp:txXfrm>
    </dsp:sp>
    <dsp:sp modelId="{54626FF8-5F6F-9E4E-B91E-52B931CAB741}">
      <dsp:nvSpPr>
        <dsp:cNvPr id="0" name=""/>
        <dsp:cNvSpPr/>
      </dsp:nvSpPr>
      <dsp:spPr>
        <a:xfrm>
          <a:off x="2047755" y="645937"/>
          <a:ext cx="1462682" cy="11655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Ingest data into Database</a:t>
          </a:r>
        </a:p>
      </dsp:txBody>
      <dsp:txXfrm>
        <a:off x="2081894" y="680076"/>
        <a:ext cx="1394404" cy="1097297"/>
      </dsp:txXfrm>
    </dsp:sp>
    <dsp:sp modelId="{5DC12E92-40D6-F94F-9F0B-762299876F6C}">
      <dsp:nvSpPr>
        <dsp:cNvPr id="0" name=""/>
        <dsp:cNvSpPr/>
      </dsp:nvSpPr>
      <dsp:spPr>
        <a:xfrm>
          <a:off x="3656706" y="1047352"/>
          <a:ext cx="310088" cy="36274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56706" y="1119901"/>
        <a:ext cx="217062" cy="217647"/>
      </dsp:txXfrm>
    </dsp:sp>
    <dsp:sp modelId="{9A6DB70C-CD4E-C34B-8360-40ECC5FAFCCB}">
      <dsp:nvSpPr>
        <dsp:cNvPr id="0" name=""/>
        <dsp:cNvSpPr/>
      </dsp:nvSpPr>
      <dsp:spPr>
        <a:xfrm>
          <a:off x="4095511" y="645937"/>
          <a:ext cx="1462682" cy="11655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data in python </a:t>
          </a:r>
        </a:p>
      </dsp:txBody>
      <dsp:txXfrm>
        <a:off x="4129650" y="680076"/>
        <a:ext cx="1394404" cy="1097297"/>
      </dsp:txXfrm>
    </dsp:sp>
    <dsp:sp modelId="{83578D0B-6C49-F44C-B4F7-23DAFF5E88F9}">
      <dsp:nvSpPr>
        <dsp:cNvPr id="0" name=""/>
        <dsp:cNvSpPr/>
      </dsp:nvSpPr>
      <dsp:spPr>
        <a:xfrm>
          <a:off x="5704462" y="1047352"/>
          <a:ext cx="310088" cy="36274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04462" y="1119901"/>
        <a:ext cx="217062" cy="217647"/>
      </dsp:txXfrm>
    </dsp:sp>
    <dsp:sp modelId="{1862725F-70EC-F243-98D4-29D2080C05AD}">
      <dsp:nvSpPr>
        <dsp:cNvPr id="0" name=""/>
        <dsp:cNvSpPr/>
      </dsp:nvSpPr>
      <dsp:spPr>
        <a:xfrm>
          <a:off x="6143267" y="645937"/>
          <a:ext cx="1462682" cy="11655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Tidy and Transform data in python</a:t>
          </a:r>
        </a:p>
      </dsp:txBody>
      <dsp:txXfrm>
        <a:off x="6177406" y="680076"/>
        <a:ext cx="1394404" cy="1097297"/>
      </dsp:txXfrm>
    </dsp:sp>
    <dsp:sp modelId="{8CEC606A-0806-594D-B45B-C7D02F7BED5D}">
      <dsp:nvSpPr>
        <dsp:cNvPr id="0" name=""/>
        <dsp:cNvSpPr/>
      </dsp:nvSpPr>
      <dsp:spPr>
        <a:xfrm>
          <a:off x="7752218" y="1047352"/>
          <a:ext cx="310088" cy="36274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752218" y="1119901"/>
        <a:ext cx="217062" cy="217647"/>
      </dsp:txXfrm>
    </dsp:sp>
    <dsp:sp modelId="{1445F0E3-C677-B24F-B320-28D9A99FA2CF}">
      <dsp:nvSpPr>
        <dsp:cNvPr id="0" name=""/>
        <dsp:cNvSpPr/>
      </dsp:nvSpPr>
      <dsp:spPr>
        <a:xfrm>
          <a:off x="8191023" y="645937"/>
          <a:ext cx="1462682" cy="11655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transformed data and visualize in UI</a:t>
          </a:r>
        </a:p>
      </dsp:txBody>
      <dsp:txXfrm>
        <a:off x="8225162" y="680076"/>
        <a:ext cx="1394404" cy="1097297"/>
      </dsp:txXfrm>
    </dsp:sp>
    <dsp:sp modelId="{F1BB9B60-4F08-474F-BB78-5D715776406C}">
      <dsp:nvSpPr>
        <dsp:cNvPr id="0" name=""/>
        <dsp:cNvSpPr/>
      </dsp:nvSpPr>
      <dsp:spPr>
        <a:xfrm>
          <a:off x="9799974" y="1047352"/>
          <a:ext cx="310088" cy="36274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799974" y="1119901"/>
        <a:ext cx="217062" cy="217647"/>
      </dsp:txXfrm>
    </dsp:sp>
    <dsp:sp modelId="{CB4F9FC3-BC83-514D-B546-E0E0437BFD5F}">
      <dsp:nvSpPr>
        <dsp:cNvPr id="0" name=""/>
        <dsp:cNvSpPr/>
      </dsp:nvSpPr>
      <dsp:spPr>
        <a:xfrm>
          <a:off x="10238779" y="645937"/>
          <a:ext cx="1462682" cy="11655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Communicate (share alerts/emails etc.)</a:t>
          </a:r>
        </a:p>
      </dsp:txBody>
      <dsp:txXfrm>
        <a:off x="10272918" y="680076"/>
        <a:ext cx="1394404" cy="1097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46E6-78C1-5143-A74C-5511A1354850}">
      <dsp:nvSpPr>
        <dsp:cNvPr id="0" name=""/>
        <dsp:cNvSpPr/>
      </dsp:nvSpPr>
      <dsp:spPr>
        <a:xfrm>
          <a:off x="-5442069" y="-833286"/>
          <a:ext cx="6479863" cy="647986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8BD29-66C0-0047-A62A-ABD9FECAAB05}">
      <dsp:nvSpPr>
        <dsp:cNvPr id="0" name=""/>
        <dsp:cNvSpPr/>
      </dsp:nvSpPr>
      <dsp:spPr>
        <a:xfrm>
          <a:off x="543304" y="370045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Better version control</a:t>
          </a:r>
        </a:p>
      </dsp:txBody>
      <dsp:txXfrm>
        <a:off x="543304" y="370045"/>
        <a:ext cx="3484676" cy="740476"/>
      </dsp:txXfrm>
    </dsp:sp>
    <dsp:sp modelId="{5B1A3307-09F4-544E-BCA6-B84DA47E11DF}">
      <dsp:nvSpPr>
        <dsp:cNvPr id="0" name=""/>
        <dsp:cNvSpPr/>
      </dsp:nvSpPr>
      <dsp:spPr>
        <a:xfrm>
          <a:off x="80506" y="277486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D4D23-B4C2-D647-AFFE-5C452E970EBA}">
      <dsp:nvSpPr>
        <dsp:cNvPr id="0" name=""/>
        <dsp:cNvSpPr/>
      </dsp:nvSpPr>
      <dsp:spPr>
        <a:xfrm>
          <a:off x="967836" y="1480953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Bulk user access</a:t>
          </a:r>
        </a:p>
      </dsp:txBody>
      <dsp:txXfrm>
        <a:off x="967836" y="1480953"/>
        <a:ext cx="3060144" cy="740476"/>
      </dsp:txXfrm>
    </dsp:sp>
    <dsp:sp modelId="{6A404F87-1F60-8146-B705-7F98A52BD0BA}">
      <dsp:nvSpPr>
        <dsp:cNvPr id="0" name=""/>
        <dsp:cNvSpPr/>
      </dsp:nvSpPr>
      <dsp:spPr>
        <a:xfrm>
          <a:off x="505038" y="1388393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F203A-B365-F84D-AFDF-E28108D3E5B7}">
      <dsp:nvSpPr>
        <dsp:cNvPr id="0" name=""/>
        <dsp:cNvSpPr/>
      </dsp:nvSpPr>
      <dsp:spPr>
        <a:xfrm>
          <a:off x="967836" y="2591860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Complex data transformations</a:t>
          </a:r>
        </a:p>
      </dsp:txBody>
      <dsp:txXfrm>
        <a:off x="967836" y="2591860"/>
        <a:ext cx="3060144" cy="740476"/>
      </dsp:txXfrm>
    </dsp:sp>
    <dsp:sp modelId="{DE1DA766-05AB-CC44-9791-333A035981BA}">
      <dsp:nvSpPr>
        <dsp:cNvPr id="0" name=""/>
        <dsp:cNvSpPr/>
      </dsp:nvSpPr>
      <dsp:spPr>
        <a:xfrm>
          <a:off x="505038" y="2499301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B1E14-06FE-6948-B5A5-B46AE84E05B9}">
      <dsp:nvSpPr>
        <dsp:cNvPr id="0" name=""/>
        <dsp:cNvSpPr/>
      </dsp:nvSpPr>
      <dsp:spPr>
        <a:xfrm>
          <a:off x="543304" y="3702768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Self-serviced data pipeline; Fast turnaround time</a:t>
          </a:r>
        </a:p>
      </dsp:txBody>
      <dsp:txXfrm>
        <a:off x="543304" y="3702768"/>
        <a:ext cx="3484676" cy="740476"/>
      </dsp:txXfrm>
    </dsp:sp>
    <dsp:sp modelId="{6DBC06C2-8E1F-E941-91D2-77593CF8A2C9}">
      <dsp:nvSpPr>
        <dsp:cNvPr id="0" name=""/>
        <dsp:cNvSpPr/>
      </dsp:nvSpPr>
      <dsp:spPr>
        <a:xfrm>
          <a:off x="80506" y="3610208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46E6-78C1-5143-A74C-5511A1354850}">
      <dsp:nvSpPr>
        <dsp:cNvPr id="0" name=""/>
        <dsp:cNvSpPr/>
      </dsp:nvSpPr>
      <dsp:spPr>
        <a:xfrm>
          <a:off x="-5442069" y="-833286"/>
          <a:ext cx="6479863" cy="647986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8BD29-66C0-0047-A62A-ABD9FECAAB05}">
      <dsp:nvSpPr>
        <dsp:cNvPr id="0" name=""/>
        <dsp:cNvSpPr/>
      </dsp:nvSpPr>
      <dsp:spPr>
        <a:xfrm>
          <a:off x="543304" y="370045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Simple, reusable code</a:t>
          </a:r>
        </a:p>
      </dsp:txBody>
      <dsp:txXfrm>
        <a:off x="543304" y="370045"/>
        <a:ext cx="3484676" cy="740476"/>
      </dsp:txXfrm>
    </dsp:sp>
    <dsp:sp modelId="{5B1A3307-09F4-544E-BCA6-B84DA47E11DF}">
      <dsp:nvSpPr>
        <dsp:cNvPr id="0" name=""/>
        <dsp:cNvSpPr/>
      </dsp:nvSpPr>
      <dsp:spPr>
        <a:xfrm>
          <a:off x="80506" y="277486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D4D23-B4C2-D647-AFFE-5C452E970EBA}">
      <dsp:nvSpPr>
        <dsp:cNvPr id="0" name=""/>
        <dsp:cNvSpPr/>
      </dsp:nvSpPr>
      <dsp:spPr>
        <a:xfrm>
          <a:off x="967836" y="1480953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Platform availability</a:t>
          </a:r>
        </a:p>
      </dsp:txBody>
      <dsp:txXfrm>
        <a:off x="967836" y="1480953"/>
        <a:ext cx="3060144" cy="740476"/>
      </dsp:txXfrm>
    </dsp:sp>
    <dsp:sp modelId="{6A404F87-1F60-8146-B705-7F98A52BD0BA}">
      <dsp:nvSpPr>
        <dsp:cNvPr id="0" name=""/>
        <dsp:cNvSpPr/>
      </dsp:nvSpPr>
      <dsp:spPr>
        <a:xfrm>
          <a:off x="505038" y="1388393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F203A-B365-F84D-AFDF-E28108D3E5B7}">
      <dsp:nvSpPr>
        <dsp:cNvPr id="0" name=""/>
        <dsp:cNvSpPr/>
      </dsp:nvSpPr>
      <dsp:spPr>
        <a:xfrm>
          <a:off x="967836" y="2591860"/>
          <a:ext cx="3060144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up to date with data and programming skills</a:t>
          </a:r>
        </a:p>
      </dsp:txBody>
      <dsp:txXfrm>
        <a:off x="967836" y="2591860"/>
        <a:ext cx="3060144" cy="740476"/>
      </dsp:txXfrm>
    </dsp:sp>
    <dsp:sp modelId="{DE1DA766-05AB-CC44-9791-333A035981BA}">
      <dsp:nvSpPr>
        <dsp:cNvPr id="0" name=""/>
        <dsp:cNvSpPr/>
      </dsp:nvSpPr>
      <dsp:spPr>
        <a:xfrm>
          <a:off x="505038" y="2499301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B1E14-06FE-6948-B5A5-B46AE84E05B9}">
      <dsp:nvSpPr>
        <dsp:cNvPr id="0" name=""/>
        <dsp:cNvSpPr/>
      </dsp:nvSpPr>
      <dsp:spPr>
        <a:xfrm>
          <a:off x="543304" y="3702768"/>
          <a:ext cx="3484676" cy="74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7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Maintenance (cost) of self-serviced pipeline</a:t>
          </a:r>
        </a:p>
      </dsp:txBody>
      <dsp:txXfrm>
        <a:off x="543304" y="3702768"/>
        <a:ext cx="3484676" cy="740476"/>
      </dsp:txXfrm>
    </dsp:sp>
    <dsp:sp modelId="{6DBC06C2-8E1F-E941-91D2-77593CF8A2C9}">
      <dsp:nvSpPr>
        <dsp:cNvPr id="0" name=""/>
        <dsp:cNvSpPr/>
      </dsp:nvSpPr>
      <dsp:spPr>
        <a:xfrm>
          <a:off x="80506" y="3610208"/>
          <a:ext cx="925595" cy="925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05298-9E2E-6441-B403-265830BAF6E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B846B-9EB6-0D4C-A0CE-CE5BC71A6565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 Savings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vs Buy  - Licensing cost for tool vs  cost of self-hosted platform</a:t>
          </a:r>
        </a:p>
      </dsp:txBody>
      <dsp:txXfrm>
        <a:off x="610504" y="416587"/>
        <a:ext cx="7440913" cy="833607"/>
      </dsp:txXfrm>
    </dsp:sp>
    <dsp:sp modelId="{20AAEFA8-6263-D94B-9A8C-C48960FE8A98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1789E-5A7F-584A-851F-A14B83B5CBC9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Team skillset</a:t>
          </a:r>
        </a:p>
      </dsp:txBody>
      <dsp:txXfrm>
        <a:off x="1088431" y="1667215"/>
        <a:ext cx="6962986" cy="833607"/>
      </dsp:txXfrm>
    </dsp:sp>
    <dsp:sp modelId="{2F86D6EA-A4C4-9D49-B31A-C33CEEC796C2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AD0EF-60E9-4B48-BFB8-129AC5E62161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and reusable Architecture</a:t>
          </a:r>
        </a:p>
      </dsp:txBody>
      <dsp:txXfrm>
        <a:off x="1088431" y="2917843"/>
        <a:ext cx="6962986" cy="833607"/>
      </dsp:txXfrm>
    </dsp:sp>
    <dsp:sp modelId="{0C8B5904-8CE3-724C-A0C2-3E31C653E656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5697D-4482-034E-875E-247E0659F85A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Ease of extensibility and customization</a:t>
          </a:r>
        </a:p>
      </dsp:txBody>
      <dsp:txXfrm>
        <a:off x="610504" y="4168472"/>
        <a:ext cx="7440913" cy="833607"/>
      </dsp:txXfrm>
    </dsp:sp>
    <dsp:sp modelId="{E66E9AE3-DBB6-E34F-A3C5-1F79D9A5ECD8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C2C3-E707-B841-9F23-0E5951EB6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4C80A-9D6A-4945-AB58-5A8A7E7AF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A270-CD3A-3B4C-BB9B-D5AB525C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ECDC-627E-A849-A10C-9A0E9D6C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E089-90AA-F64C-AAB9-497D1968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F666-70D9-C341-A9D6-61546962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49C4-3E02-6342-84BD-A6CA8814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8C9A-6C1A-A541-B2D2-80CE9626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3A61-B135-7142-A5C9-D2D56C75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9969-E133-B341-A90F-EFF8C6F2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A2272-A8A8-E045-92B9-7BA456ABB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5A31-7BB6-924D-BCC3-D07BD453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1B72-85F1-4B40-AE37-AEACB67D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88B1-3F7C-FF4F-8225-A0A52B7D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91A2-2BD8-0845-93E9-95ED0038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3C21-23FA-3148-A73B-36E56BC0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5506-EB68-264F-ACF4-5A218EAB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F106-1459-7E46-9CAF-0742171C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EF57-9826-A346-AFA3-FF9892ED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423C8-75B8-B24D-BE69-1D718C88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6F50-39DD-224F-BAAF-4F730482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ADF8-7D7E-BA4F-8969-61B522A4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813B-4BDE-E942-B1DC-BBDEC8AE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FFD6-B2E5-1246-B8C3-0AF10C1D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FF5D-1D03-E04C-BEB8-81CC7669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D1E6-2805-6A4C-986A-BDD8C9B0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E9AE-DDBC-9A45-920D-B177F0DF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FCEC-9CA9-E342-8BAB-680397DB4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F3F2-D285-6145-AAAB-F62DBF46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1214-E2E2-844A-894F-1530A501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7FB9A-4CC6-1E41-8405-C14BF2E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DD52-D7DC-0E47-91B7-5D3B6C19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ADDC-D833-AC4F-87B6-79401CB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990F-AA69-E84B-ACD0-A369F8CA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56C57-3767-7B46-84BC-55C4D6649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581D9-1556-4E40-AE0F-6759669C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3921F-A7A7-BC4C-9D21-5F43B96A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A5F18-8297-1545-846E-4194E6BB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C2038-4316-5842-A961-01C54CB0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253D-11B8-F643-9E92-6BEFA984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16274-4A59-EA4D-998F-A05F8807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D9E8F-3491-2F40-8957-68FE41DF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B8759-4867-D54E-AB89-677E2954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72C0F-E69A-5C41-B1C0-F78C068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DF281-0D39-C349-94E7-4C8EFF95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5E2C1-6ACA-0248-A941-FFEF7738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D50B-29DD-254A-8D8E-1033B4C6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D3AA-C6E2-B141-A50A-42C46D0D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64EC-8E63-B841-89CC-65ED1067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457F6-E00F-BD4A-A7B4-A80BC318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F249C-50F6-4742-AC44-58E8419C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6C5A-037A-5041-A607-2D922493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D996-CC68-AB44-9F19-BA123F57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B02F9-0828-CD4C-B313-66862D923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DEF2-3B16-3543-96A8-7817BE76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AF3A3-3081-004D-B02C-720B1D4D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7E4A-186F-CC4C-BF9C-6DC1F319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D86B-99FB-C041-A786-5F0A1077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399A4-D96A-0445-A97B-66551F22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D409-3592-864A-90A5-25F0A2B7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DF80-3BBA-3C46-BB42-D3E6891E1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E85D-9B00-5A49-B05E-96ACB15FAF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DF3EA-FCDA-8344-B11B-CBCA8747F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9FFD-1C4E-2B4A-BFE7-890F732AF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F964-E582-984A-814F-8EC81C05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4.sv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A06D-FF03-0F42-BEEE-6A258F88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Solutioning a Data pipeline for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DE81B-95C1-3044-9B9C-2BBA67301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Akanxa </a:t>
            </a:r>
            <a:r>
              <a:rPr lang="en-US" dirty="0" err="1"/>
              <a:t>Padhi</a:t>
            </a:r>
            <a:endParaRPr lang="en-US" dirty="0"/>
          </a:p>
          <a:p>
            <a:r>
              <a:rPr lang="en-US" dirty="0"/>
              <a:t>STATW5702 – EDAV Fall 2020 CC</a:t>
            </a:r>
          </a:p>
          <a:p>
            <a:r>
              <a:rPr lang="en-US" dirty="0"/>
              <a:t>11/18/2020</a:t>
            </a:r>
          </a:p>
        </p:txBody>
      </p:sp>
    </p:spTree>
    <p:extLst>
      <p:ext uri="{BB962C8B-B14F-4D97-AF65-F5344CB8AC3E}">
        <p14:creationId xmlns:p14="http://schemas.microsoft.com/office/powerpoint/2010/main" val="10266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C9A2-9885-6F44-BBFA-EF33DF67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35" y="245424"/>
            <a:ext cx="10515600" cy="1325563"/>
          </a:xfrm>
        </p:spPr>
        <p:txBody>
          <a:bodyPr/>
          <a:lstStyle/>
          <a:p>
            <a:r>
              <a:rPr lang="en-US" dirty="0"/>
              <a:t>Current Pipeline - Tableau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D3157-4D27-F84C-8DAE-5138BF707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16177"/>
              </p:ext>
            </p:extLst>
          </p:nvPr>
        </p:nvGraphicFramePr>
        <p:xfrm>
          <a:off x="516701" y="1781463"/>
          <a:ext cx="11053978" cy="440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478D82B-C41A-0647-86E8-D4400AABB4E2}"/>
              </a:ext>
            </a:extLst>
          </p:cNvPr>
          <p:cNvSpPr txBox="1"/>
          <p:nvPr/>
        </p:nvSpPr>
        <p:spPr>
          <a:xfrm>
            <a:off x="1638115" y="4619610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Collect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BE4D8C-BCC9-1C4C-BBE5-5A210BA793F5}"/>
              </a:ext>
            </a:extLst>
          </p:cNvPr>
          <p:cNvSpPr txBox="1"/>
          <p:nvPr/>
        </p:nvSpPr>
        <p:spPr>
          <a:xfrm>
            <a:off x="4599320" y="4619610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0AA98D-77EE-584C-B9C7-BE89272EC336}"/>
              </a:ext>
            </a:extLst>
          </p:cNvPr>
          <p:cNvSpPr txBox="1"/>
          <p:nvPr/>
        </p:nvSpPr>
        <p:spPr>
          <a:xfrm>
            <a:off x="5945960" y="4608605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A8A62-507F-C04E-A7C3-489E8F0C6D74}"/>
              </a:ext>
            </a:extLst>
          </p:cNvPr>
          <p:cNvSpPr txBox="1"/>
          <p:nvPr/>
        </p:nvSpPr>
        <p:spPr>
          <a:xfrm>
            <a:off x="6866888" y="4608605"/>
            <a:ext cx="112523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Transform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DC2AD-1991-0641-93C1-995271003478}"/>
              </a:ext>
            </a:extLst>
          </p:cNvPr>
          <p:cNvSpPr txBox="1"/>
          <p:nvPr/>
        </p:nvSpPr>
        <p:spPr>
          <a:xfrm>
            <a:off x="8405984" y="4608605"/>
            <a:ext cx="112523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F63DC4-43CD-AF4E-8F3C-13F5BCEE60A9}"/>
              </a:ext>
            </a:extLst>
          </p:cNvPr>
          <p:cNvSpPr txBox="1"/>
          <p:nvPr/>
        </p:nvSpPr>
        <p:spPr>
          <a:xfrm>
            <a:off x="10135544" y="4590312"/>
            <a:ext cx="153975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Communicate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DA3D99-9C3E-3C42-A23F-7AEB3D622057}"/>
              </a:ext>
            </a:extLst>
          </p:cNvPr>
          <p:cNvSpPr/>
          <p:nvPr/>
        </p:nvSpPr>
        <p:spPr>
          <a:xfrm>
            <a:off x="4071938" y="2014538"/>
            <a:ext cx="7729537" cy="417524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Thought">
            <a:extLst>
              <a:ext uri="{FF2B5EF4-FFF2-40B4-BE49-F238E27FC236}">
                <a16:creationId xmlns:a16="http://schemas.microsoft.com/office/drawing/2014/main" id="{76BBB243-46D9-0B43-AFF0-FE680372A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5984" y="983601"/>
            <a:ext cx="914400" cy="914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B1D5EB-D1EA-EA4C-B105-76B837701791}"/>
              </a:ext>
            </a:extLst>
          </p:cNvPr>
          <p:cNvCxnSpPr>
            <a:cxnSpLocks/>
          </p:cNvCxnSpPr>
          <p:nvPr/>
        </p:nvCxnSpPr>
        <p:spPr>
          <a:xfrm>
            <a:off x="5059268" y="2576521"/>
            <a:ext cx="61379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Tableau Software (@tableau) | Twitter">
            <a:extLst>
              <a:ext uri="{FF2B5EF4-FFF2-40B4-BE49-F238E27FC236}">
                <a16:creationId xmlns:a16="http://schemas.microsoft.com/office/drawing/2014/main" id="{0A16B9BE-5746-4D41-92E5-6A187F98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3" y="2131076"/>
            <a:ext cx="805870" cy="8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7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C9A2-9885-6F44-BBFA-EF33DF67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03" y="101318"/>
            <a:ext cx="10515600" cy="1325563"/>
          </a:xfrm>
        </p:spPr>
        <p:txBody>
          <a:bodyPr/>
          <a:lstStyle/>
          <a:p>
            <a:r>
              <a:rPr lang="en-US" dirty="0"/>
              <a:t>Current Pipeline - Tableau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BE4D8C-BCC9-1C4C-BBE5-5A210BA793F5}"/>
              </a:ext>
            </a:extLst>
          </p:cNvPr>
          <p:cNvSpPr txBox="1"/>
          <p:nvPr/>
        </p:nvSpPr>
        <p:spPr>
          <a:xfrm rot="16200000">
            <a:off x="693026" y="6052954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0AA98D-77EE-584C-B9C7-BE89272EC336}"/>
              </a:ext>
            </a:extLst>
          </p:cNvPr>
          <p:cNvSpPr txBox="1"/>
          <p:nvPr/>
        </p:nvSpPr>
        <p:spPr>
          <a:xfrm rot="16200000">
            <a:off x="693026" y="5133058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A8A62-507F-C04E-A7C3-489E8F0C6D74}"/>
              </a:ext>
            </a:extLst>
          </p:cNvPr>
          <p:cNvSpPr txBox="1"/>
          <p:nvPr/>
        </p:nvSpPr>
        <p:spPr>
          <a:xfrm rot="16200000">
            <a:off x="590359" y="4110264"/>
            <a:ext cx="112523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Transform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DC2AD-1991-0641-93C1-995271003478}"/>
              </a:ext>
            </a:extLst>
          </p:cNvPr>
          <p:cNvSpPr txBox="1"/>
          <p:nvPr/>
        </p:nvSpPr>
        <p:spPr>
          <a:xfrm rot="16200000">
            <a:off x="590359" y="3017327"/>
            <a:ext cx="112523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F63DC4-43CD-AF4E-8F3C-13F5BCEE60A9}"/>
              </a:ext>
            </a:extLst>
          </p:cNvPr>
          <p:cNvSpPr txBox="1"/>
          <p:nvPr/>
        </p:nvSpPr>
        <p:spPr>
          <a:xfrm rot="16200000">
            <a:off x="448771" y="1767317"/>
            <a:ext cx="140840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Communicate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87D76-D0F9-EF4B-82C7-CFDC5F4516C8}"/>
              </a:ext>
            </a:extLst>
          </p:cNvPr>
          <p:cNvCxnSpPr>
            <a:cxnSpLocks/>
          </p:cNvCxnSpPr>
          <p:nvPr/>
        </p:nvCxnSpPr>
        <p:spPr>
          <a:xfrm flipV="1">
            <a:off x="548571" y="1184055"/>
            <a:ext cx="0" cy="5498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Tableau Software (@tableau) | Twitter">
            <a:extLst>
              <a:ext uri="{FF2B5EF4-FFF2-40B4-BE49-F238E27FC236}">
                <a16:creationId xmlns:a16="http://schemas.microsoft.com/office/drawing/2014/main" id="{19839579-19DE-F24D-98DD-1355F34A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6" y="3319851"/>
            <a:ext cx="805870" cy="8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370A552-4A98-7845-BC63-695667196CFD}"/>
              </a:ext>
            </a:extLst>
          </p:cNvPr>
          <p:cNvSpPr txBox="1"/>
          <p:nvPr/>
        </p:nvSpPr>
        <p:spPr>
          <a:xfrm>
            <a:off x="3674339" y="1184055"/>
            <a:ext cx="11430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Good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9F625-CC1E-9C41-9D52-CEF8C28E3D62}"/>
              </a:ext>
            </a:extLst>
          </p:cNvPr>
          <p:cNvSpPr txBox="1"/>
          <p:nvPr/>
        </p:nvSpPr>
        <p:spPr>
          <a:xfrm>
            <a:off x="8454849" y="1184055"/>
            <a:ext cx="22465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Opportunities</a:t>
            </a:r>
          </a:p>
        </p:txBody>
      </p:sp>
      <p:pic>
        <p:nvPicPr>
          <p:cNvPr id="64" name="Graphic 63" descr="Thought">
            <a:extLst>
              <a:ext uri="{FF2B5EF4-FFF2-40B4-BE49-F238E27FC236}">
                <a16:creationId xmlns:a16="http://schemas.microsoft.com/office/drawing/2014/main" id="{EB6552AB-B485-7146-9545-AF240A7C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103" y="653834"/>
            <a:ext cx="914400" cy="914400"/>
          </a:xfrm>
          <a:prstGeom prst="rect">
            <a:avLst/>
          </a:prstGeom>
        </p:spPr>
      </p:pic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4B99C928-831E-4E40-918D-203590C70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365490"/>
              </p:ext>
            </p:extLst>
          </p:nvPr>
        </p:nvGraphicFramePr>
        <p:xfrm>
          <a:off x="1954979" y="1526471"/>
          <a:ext cx="4095002" cy="481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9B74C05B-FE9A-6645-9943-A6155FE49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474848"/>
              </p:ext>
            </p:extLst>
          </p:nvPr>
        </p:nvGraphicFramePr>
        <p:xfrm>
          <a:off x="7169427" y="1526470"/>
          <a:ext cx="4095002" cy="481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1639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C9A2-9885-6F44-BBFA-EF33DF67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pipeline – Python + UI of choice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D3157-4D27-F84C-8DAE-5138BF707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911815"/>
              </p:ext>
            </p:extLst>
          </p:nvPr>
        </p:nvGraphicFramePr>
        <p:xfrm>
          <a:off x="214313" y="2714625"/>
          <a:ext cx="11701462" cy="245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0BB5AD-B12C-E149-A8D6-A7EEF25BC280}"/>
              </a:ext>
            </a:extLst>
          </p:cNvPr>
          <p:cNvSpPr txBox="1"/>
          <p:nvPr/>
        </p:nvSpPr>
        <p:spPr>
          <a:xfrm>
            <a:off x="1509527" y="4448160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Collect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8EEBF-964A-DF4F-9616-D4690CCF802F}"/>
              </a:ext>
            </a:extLst>
          </p:cNvPr>
          <p:cNvSpPr txBox="1"/>
          <p:nvPr/>
        </p:nvSpPr>
        <p:spPr>
          <a:xfrm>
            <a:off x="4556458" y="4448160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10512-A68F-7446-A7A7-8671B96110D8}"/>
              </a:ext>
            </a:extLst>
          </p:cNvPr>
          <p:cNvSpPr txBox="1"/>
          <p:nvPr/>
        </p:nvSpPr>
        <p:spPr>
          <a:xfrm>
            <a:off x="6186937" y="4448160"/>
            <a:ext cx="91989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88797-CFD5-A544-80BA-D83CAB72F8FE}"/>
              </a:ext>
            </a:extLst>
          </p:cNvPr>
          <p:cNvSpPr txBox="1"/>
          <p:nvPr/>
        </p:nvSpPr>
        <p:spPr>
          <a:xfrm>
            <a:off x="7098855" y="4448160"/>
            <a:ext cx="112523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Transform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7EC4F-9013-AD45-9D01-9313D903AF7C}"/>
              </a:ext>
            </a:extLst>
          </p:cNvPr>
          <p:cNvSpPr txBox="1"/>
          <p:nvPr/>
        </p:nvSpPr>
        <p:spPr>
          <a:xfrm>
            <a:off x="8658107" y="4448160"/>
            <a:ext cx="112523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5B1F3-5432-2B49-B413-1FC320DED343}"/>
              </a:ext>
            </a:extLst>
          </p:cNvPr>
          <p:cNvSpPr txBox="1"/>
          <p:nvPr/>
        </p:nvSpPr>
        <p:spPr>
          <a:xfrm>
            <a:off x="10493921" y="4448160"/>
            <a:ext cx="136008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Communicate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7F403-AF6F-5441-B19F-94A136380D6C}"/>
              </a:ext>
            </a:extLst>
          </p:cNvPr>
          <p:cNvSpPr/>
          <p:nvPr/>
        </p:nvSpPr>
        <p:spPr>
          <a:xfrm>
            <a:off x="3814763" y="2400300"/>
            <a:ext cx="4265927" cy="394335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hought">
            <a:extLst>
              <a:ext uri="{FF2B5EF4-FFF2-40B4-BE49-F238E27FC236}">
                <a16:creationId xmlns:a16="http://schemas.microsoft.com/office/drawing/2014/main" id="{8464D753-DC9F-5643-9284-6C6B1715A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47726" y="1355725"/>
            <a:ext cx="914400" cy="914400"/>
          </a:xfrm>
          <a:prstGeom prst="rect">
            <a:avLst/>
          </a:prstGeom>
        </p:spPr>
      </p:pic>
      <p:pic>
        <p:nvPicPr>
          <p:cNvPr id="5122" name="Picture 2" descr="Elastic Branding | Elastic">
            <a:extLst>
              <a:ext uri="{FF2B5EF4-FFF2-40B4-BE49-F238E27FC236}">
                <a16:creationId xmlns:a16="http://schemas.microsoft.com/office/drawing/2014/main" id="{CE41C82F-445C-1844-ABEC-2CBA1A8F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434" y="5033758"/>
            <a:ext cx="1311042" cy="7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17D5D39-E8E3-DE48-A798-E54C2070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859" y="5079298"/>
            <a:ext cx="708040" cy="70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Thought">
            <a:extLst>
              <a:ext uri="{FF2B5EF4-FFF2-40B4-BE49-F238E27FC236}">
                <a16:creationId xmlns:a16="http://schemas.microsoft.com/office/drawing/2014/main" id="{60FB874E-0249-8249-A966-5F004CCC6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0955" y="1379780"/>
            <a:ext cx="914400" cy="914400"/>
          </a:xfrm>
          <a:prstGeom prst="rect">
            <a:avLst/>
          </a:prstGeom>
        </p:spPr>
      </p:pic>
      <p:pic>
        <p:nvPicPr>
          <p:cNvPr id="5126" name="Picture 6" descr="4. Data visualization and analysis – Air South Asia">
            <a:extLst>
              <a:ext uri="{FF2B5EF4-FFF2-40B4-BE49-F238E27FC236}">
                <a16:creationId xmlns:a16="http://schemas.microsoft.com/office/drawing/2014/main" id="{41BBE8DE-0198-3E45-8292-C4E8A2F18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045" y="5027478"/>
            <a:ext cx="921026" cy="8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E89A40-BFCB-0046-B879-986AE276F015}"/>
              </a:ext>
            </a:extLst>
          </p:cNvPr>
          <p:cNvSpPr txBox="1"/>
          <p:nvPr/>
        </p:nvSpPr>
        <p:spPr>
          <a:xfrm>
            <a:off x="4755866" y="5060828"/>
            <a:ext cx="2905604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Version controlled scripts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Automated build and deploy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C7FB41-8983-0C4C-A0C3-A33A646ABCF6}"/>
              </a:ext>
            </a:extLst>
          </p:cNvPr>
          <p:cNvSpPr/>
          <p:nvPr/>
        </p:nvSpPr>
        <p:spPr>
          <a:xfrm>
            <a:off x="8224086" y="2387600"/>
            <a:ext cx="3753601" cy="394335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7EB22-957A-CD4E-8DC9-C098C76253E8}"/>
              </a:ext>
            </a:extLst>
          </p:cNvPr>
          <p:cNvSpPr txBox="1"/>
          <p:nvPr/>
        </p:nvSpPr>
        <p:spPr>
          <a:xfrm>
            <a:off x="8559111" y="5941736"/>
            <a:ext cx="327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portal, multiple data viz. options</a:t>
            </a:r>
          </a:p>
        </p:txBody>
      </p:sp>
    </p:spTree>
    <p:extLst>
      <p:ext uri="{BB962C8B-B14F-4D97-AF65-F5344CB8AC3E}">
        <p14:creationId xmlns:p14="http://schemas.microsoft.com/office/powerpoint/2010/main" val="28322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719-AE12-6B43-A2B2-C3F63ADB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pipeline – Python + UI of choice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3AE9C3AB-8FB6-564A-8471-2E81D7C77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065209"/>
              </p:ext>
            </p:extLst>
          </p:nvPr>
        </p:nvGraphicFramePr>
        <p:xfrm>
          <a:off x="617131" y="1842993"/>
          <a:ext cx="4095002" cy="481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304F687-FAA5-344E-BB15-0F1B8A2C414F}"/>
              </a:ext>
            </a:extLst>
          </p:cNvPr>
          <p:cNvSpPr txBox="1"/>
          <p:nvPr/>
        </p:nvSpPr>
        <p:spPr>
          <a:xfrm>
            <a:off x="1771547" y="1506022"/>
            <a:ext cx="249565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are we enabling?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5B41D7-92CD-9849-BA27-E514BD6CCC0D}"/>
              </a:ext>
            </a:extLst>
          </p:cNvPr>
          <p:cNvSpPr txBox="1"/>
          <p:nvPr/>
        </p:nvSpPr>
        <p:spPr>
          <a:xfrm>
            <a:off x="7924802" y="1506022"/>
            <a:ext cx="283698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Lookahead opportunities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70A16E9B-0E49-9D4C-8A46-C03FBCC3F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863952"/>
              </p:ext>
            </p:extLst>
          </p:nvPr>
        </p:nvGraphicFramePr>
        <p:xfrm>
          <a:off x="7006208" y="1842992"/>
          <a:ext cx="4095002" cy="481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0116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9EF3-538E-AC48-BEBB-E1CF53B5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for designing a data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D3FB83-514E-A448-8D05-15FC32245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84519"/>
              </p:ext>
            </p:extLst>
          </p:nvPr>
        </p:nvGraphicFramePr>
        <p:xfrm>
          <a:off x="2160954" y="12500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68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284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Solutioning a Data pipeline for visualization</vt:lpstr>
      <vt:lpstr>Current Pipeline - Tableau </vt:lpstr>
      <vt:lpstr>Current Pipeline - Tableau</vt:lpstr>
      <vt:lpstr>Future pipeline – Python + UI of choice</vt:lpstr>
      <vt:lpstr>Future pipeline – Python + UI of choice</vt:lpstr>
      <vt:lpstr>Key Takeaways for designing a data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experience in Data pipelining</dc:title>
  <dc:creator>Rath, Sandeep</dc:creator>
  <cp:lastModifiedBy>Rath, Sandeep</cp:lastModifiedBy>
  <cp:revision>55</cp:revision>
  <dcterms:created xsi:type="dcterms:W3CDTF">2020-11-17T03:41:10Z</dcterms:created>
  <dcterms:modified xsi:type="dcterms:W3CDTF">2020-11-18T00:25:56Z</dcterms:modified>
</cp:coreProperties>
</file>