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4" r:id="rId5"/>
    <p:sldId id="260" r:id="rId6"/>
    <p:sldId id="258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anindra Kumar Pandeya" userId="03bedc0b2c890129" providerId="Windows Live" clId="Web-{7F2A6F66-5FAE-467E-EF17-A87F13E0B3A8}"/>
    <pc:docChg chg="modSld">
      <pc:chgData name="Avanindra Kumar Pandeya" userId="03bedc0b2c890129" providerId="Windows Live" clId="Web-{7F2A6F66-5FAE-467E-EF17-A87F13E0B3A8}" dt="2020-09-15T08:53:47.707" v="0" actId="1076"/>
      <pc:docMkLst>
        <pc:docMk/>
      </pc:docMkLst>
      <pc:sldChg chg="modSp">
        <pc:chgData name="Avanindra Kumar Pandeya" userId="03bedc0b2c890129" providerId="Windows Live" clId="Web-{7F2A6F66-5FAE-467E-EF17-A87F13E0B3A8}" dt="2020-09-15T08:53:47.707" v="0" actId="1076"/>
        <pc:sldMkLst>
          <pc:docMk/>
          <pc:sldMk cId="2529035581" sldId="261"/>
        </pc:sldMkLst>
        <pc:graphicFrameChg chg="mod">
          <ac:chgData name="Avanindra Kumar Pandeya" userId="03bedc0b2c890129" providerId="Windows Live" clId="Web-{7F2A6F66-5FAE-467E-EF17-A87F13E0B3A8}" dt="2020-09-15T08:53:47.707" v="0" actId="1076"/>
          <ac:graphicFrameMkLst>
            <pc:docMk/>
            <pc:sldMk cId="2529035581" sldId="261"/>
            <ac:graphicFrameMk id="5" creationId="{31811A7C-77B8-174E-8C4B-E106807DCC4E}"/>
          </ac:graphicFrameMkLst>
        </pc:graphicFrameChg>
      </pc:sldChg>
    </pc:docChg>
  </pc:docChgLst>
  <pc:docChgLst>
    <pc:chgData name="Avanindra Kumar Pandeya" userId="03bedc0b2c890129" providerId="LiveId" clId="{685821C7-C6CE-3A42-8900-5EF93C4E70E6}"/>
    <pc:docChg chg="undo custSel addSld modSld sldOrd">
      <pc:chgData name="Avanindra Kumar Pandeya" userId="03bedc0b2c890129" providerId="LiveId" clId="{685821C7-C6CE-3A42-8900-5EF93C4E70E6}" dt="2020-09-15T07:01:36.809" v="614" actId="20577"/>
      <pc:docMkLst>
        <pc:docMk/>
      </pc:docMkLst>
      <pc:sldChg chg="modSp ord">
        <pc:chgData name="Avanindra Kumar Pandeya" userId="03bedc0b2c890129" providerId="LiveId" clId="{685821C7-C6CE-3A42-8900-5EF93C4E70E6}" dt="2020-09-15T06:33:14.968" v="323" actId="20577"/>
        <pc:sldMkLst>
          <pc:docMk/>
          <pc:sldMk cId="3015063235" sldId="258"/>
        </pc:sldMkLst>
        <pc:spChg chg="mod">
          <ac:chgData name="Avanindra Kumar Pandeya" userId="03bedc0b2c890129" providerId="LiveId" clId="{685821C7-C6CE-3A42-8900-5EF93C4E70E6}" dt="2020-09-15T06:33:14.968" v="323" actId="20577"/>
          <ac:spMkLst>
            <pc:docMk/>
            <pc:sldMk cId="3015063235" sldId="258"/>
            <ac:spMk id="2" creationId="{00000000-0000-0000-0000-000000000000}"/>
          </ac:spMkLst>
        </pc:spChg>
        <pc:spChg chg="mod">
          <ac:chgData name="Avanindra Kumar Pandeya" userId="03bedc0b2c890129" providerId="LiveId" clId="{685821C7-C6CE-3A42-8900-5EF93C4E70E6}" dt="2020-09-15T06:28:02.442" v="28" actId="5793"/>
          <ac:spMkLst>
            <pc:docMk/>
            <pc:sldMk cId="3015063235" sldId="258"/>
            <ac:spMk id="3" creationId="{00000000-0000-0000-0000-000000000000}"/>
          </ac:spMkLst>
        </pc:spChg>
      </pc:sldChg>
      <pc:sldChg chg="addSp delSp modSp add">
        <pc:chgData name="Avanindra Kumar Pandeya" userId="03bedc0b2c890129" providerId="LiveId" clId="{685821C7-C6CE-3A42-8900-5EF93C4E70E6}" dt="2020-09-15T06:51:15.531" v="517" actId="20577"/>
        <pc:sldMkLst>
          <pc:docMk/>
          <pc:sldMk cId="2529035581" sldId="261"/>
        </pc:sldMkLst>
        <pc:spChg chg="mod">
          <ac:chgData name="Avanindra Kumar Pandeya" userId="03bedc0b2c890129" providerId="LiveId" clId="{685821C7-C6CE-3A42-8900-5EF93C4E70E6}" dt="2020-09-15T06:27:39.331" v="10" actId="20577"/>
          <ac:spMkLst>
            <pc:docMk/>
            <pc:sldMk cId="2529035581" sldId="261"/>
            <ac:spMk id="2" creationId="{0C042206-2FF6-604F-953D-BBF8D8AAB830}"/>
          </ac:spMkLst>
        </pc:spChg>
        <pc:spChg chg="del">
          <ac:chgData name="Avanindra Kumar Pandeya" userId="03bedc0b2c890129" providerId="LiveId" clId="{685821C7-C6CE-3A42-8900-5EF93C4E70E6}" dt="2020-09-15T06:28:18.841" v="29" actId="1032"/>
          <ac:spMkLst>
            <pc:docMk/>
            <pc:sldMk cId="2529035581" sldId="261"/>
            <ac:spMk id="3" creationId="{71FBC2C0-F527-C14A-AA4B-D3B640EB855C}"/>
          </ac:spMkLst>
        </pc:spChg>
        <pc:graphicFrameChg chg="add mod modGraphic">
          <ac:chgData name="Avanindra Kumar Pandeya" userId="03bedc0b2c890129" providerId="LiveId" clId="{685821C7-C6CE-3A42-8900-5EF93C4E70E6}" dt="2020-09-15T06:51:15.531" v="517" actId="20577"/>
          <ac:graphicFrameMkLst>
            <pc:docMk/>
            <pc:sldMk cId="2529035581" sldId="261"/>
            <ac:graphicFrameMk id="5" creationId="{31811A7C-77B8-174E-8C4B-E106807DCC4E}"/>
          </ac:graphicFrameMkLst>
        </pc:graphicFrameChg>
      </pc:sldChg>
      <pc:sldChg chg="modSp add ord">
        <pc:chgData name="Avanindra Kumar Pandeya" userId="03bedc0b2c890129" providerId="LiveId" clId="{685821C7-C6CE-3A42-8900-5EF93C4E70E6}" dt="2020-09-15T06:34:01.629" v="434" actId="20577"/>
        <pc:sldMkLst>
          <pc:docMk/>
          <pc:sldMk cId="2026108450" sldId="262"/>
        </pc:sldMkLst>
        <pc:spChg chg="mod">
          <ac:chgData name="Avanindra Kumar Pandeya" userId="03bedc0b2c890129" providerId="LiveId" clId="{685821C7-C6CE-3A42-8900-5EF93C4E70E6}" dt="2020-09-15T06:33:21.430" v="337" actId="20577"/>
          <ac:spMkLst>
            <pc:docMk/>
            <pc:sldMk cId="2026108450" sldId="262"/>
            <ac:spMk id="2" creationId="{00000000-0000-0000-0000-000000000000}"/>
          </ac:spMkLst>
        </pc:spChg>
        <pc:spChg chg="mod">
          <ac:chgData name="Avanindra Kumar Pandeya" userId="03bedc0b2c890129" providerId="LiveId" clId="{685821C7-C6CE-3A42-8900-5EF93C4E70E6}" dt="2020-09-15T06:34:01.629" v="434" actId="20577"/>
          <ac:spMkLst>
            <pc:docMk/>
            <pc:sldMk cId="2026108450" sldId="262"/>
            <ac:spMk id="3" creationId="{00000000-0000-0000-0000-000000000000}"/>
          </ac:spMkLst>
        </pc:spChg>
      </pc:sldChg>
      <pc:sldChg chg="addSp delSp modSp add">
        <pc:chgData name="Avanindra Kumar Pandeya" userId="03bedc0b2c890129" providerId="LiveId" clId="{685821C7-C6CE-3A42-8900-5EF93C4E70E6}" dt="2020-09-15T07:01:36.809" v="614" actId="20577"/>
        <pc:sldMkLst>
          <pc:docMk/>
          <pc:sldMk cId="2257351054" sldId="263"/>
        </pc:sldMkLst>
        <pc:spChg chg="mod">
          <ac:chgData name="Avanindra Kumar Pandeya" userId="03bedc0b2c890129" providerId="LiveId" clId="{685821C7-C6CE-3A42-8900-5EF93C4E70E6}" dt="2020-09-15T06:53:00.632" v="532" actId="20577"/>
          <ac:spMkLst>
            <pc:docMk/>
            <pc:sldMk cId="2257351054" sldId="263"/>
            <ac:spMk id="2" creationId="{5B5827FF-CD6F-DE41-9184-DFBFA968ECB1}"/>
          </ac:spMkLst>
        </pc:spChg>
        <pc:spChg chg="add del">
          <ac:chgData name="Avanindra Kumar Pandeya" userId="03bedc0b2c890129" providerId="LiveId" clId="{685821C7-C6CE-3A42-8900-5EF93C4E70E6}" dt="2020-09-15T06:54:02.066" v="539"/>
          <ac:spMkLst>
            <pc:docMk/>
            <pc:sldMk cId="2257351054" sldId="263"/>
            <ac:spMk id="3" creationId="{1EAAC8A1-DC43-7344-B612-42D61B998BA6}"/>
          </ac:spMkLst>
        </pc:spChg>
        <pc:spChg chg="add del mod">
          <ac:chgData name="Avanindra Kumar Pandeya" userId="03bedc0b2c890129" providerId="LiveId" clId="{685821C7-C6CE-3A42-8900-5EF93C4E70E6}" dt="2020-09-15T06:53:23.056" v="538"/>
          <ac:spMkLst>
            <pc:docMk/>
            <pc:sldMk cId="2257351054" sldId="263"/>
            <ac:spMk id="6" creationId="{FA976FDE-03C2-D745-8460-920449CD3E5A}"/>
          </ac:spMkLst>
        </pc:spChg>
        <pc:spChg chg="add del mod">
          <ac:chgData name="Avanindra Kumar Pandeya" userId="03bedc0b2c890129" providerId="LiveId" clId="{685821C7-C6CE-3A42-8900-5EF93C4E70E6}" dt="2020-09-15T06:53:12.814" v="536" actId="478"/>
          <ac:spMkLst>
            <pc:docMk/>
            <pc:sldMk cId="2257351054" sldId="263"/>
            <ac:spMk id="7" creationId="{1DA9A64F-78D0-7A43-8637-A88C4B945B11}"/>
          </ac:spMkLst>
        </pc:spChg>
        <pc:graphicFrameChg chg="add del mod">
          <ac:chgData name="Avanindra Kumar Pandeya" userId="03bedc0b2c890129" providerId="LiveId" clId="{685821C7-C6CE-3A42-8900-5EF93C4E70E6}" dt="2020-09-15T06:53:23.056" v="538"/>
          <ac:graphicFrameMkLst>
            <pc:docMk/>
            <pc:sldMk cId="2257351054" sldId="263"/>
            <ac:graphicFrameMk id="5" creationId="{7D23B5D7-0515-A44A-9B5B-7E906747B643}"/>
          </ac:graphicFrameMkLst>
        </pc:graphicFrameChg>
        <pc:graphicFrameChg chg="add mod modGraphic">
          <ac:chgData name="Avanindra Kumar Pandeya" userId="03bedc0b2c890129" providerId="LiveId" clId="{685821C7-C6CE-3A42-8900-5EF93C4E70E6}" dt="2020-09-15T07:01:36.809" v="614" actId="20577"/>
          <ac:graphicFrameMkLst>
            <pc:docMk/>
            <pc:sldMk cId="2257351054" sldId="263"/>
            <ac:graphicFrameMk id="8" creationId="{4464E978-6538-444A-BD38-7D16D79BCFC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3F9D7-0544-A24E-B4A4-599A4A0BF514}" type="doc">
      <dgm:prSet loTypeId="urn:microsoft.com/office/officeart/2005/8/layout/orgChar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291C3E7-2E4B-834E-B602-9F6B8C30D268}">
      <dgm:prSet phldrT="[Text]"/>
      <dgm:spPr/>
      <dgm:t>
        <a:bodyPr/>
        <a:lstStyle/>
        <a:p>
          <a:r>
            <a:rPr lang="en-GB" dirty="0"/>
            <a:t>Variables</a:t>
          </a:r>
        </a:p>
      </dgm:t>
    </dgm:pt>
    <dgm:pt modelId="{021B7F21-E351-3A4B-BCA2-9FCA7B30D28B}" type="parTrans" cxnId="{7B93E236-C924-B840-812A-FD72E53FEA3D}">
      <dgm:prSet/>
      <dgm:spPr/>
      <dgm:t>
        <a:bodyPr/>
        <a:lstStyle/>
        <a:p>
          <a:endParaRPr lang="en-GB"/>
        </a:p>
      </dgm:t>
    </dgm:pt>
    <dgm:pt modelId="{AACC68ED-1ECF-8645-9C01-8FBBE1B6EBA3}" type="sibTrans" cxnId="{7B93E236-C924-B840-812A-FD72E53FEA3D}">
      <dgm:prSet/>
      <dgm:spPr/>
      <dgm:t>
        <a:bodyPr/>
        <a:lstStyle/>
        <a:p>
          <a:endParaRPr lang="en-GB"/>
        </a:p>
      </dgm:t>
    </dgm:pt>
    <dgm:pt modelId="{1C59480D-2813-FF43-9A55-D9E423B36727}">
      <dgm:prSet phldrT="[Text]"/>
      <dgm:spPr/>
      <dgm:t>
        <a:bodyPr/>
        <a:lstStyle/>
        <a:p>
          <a:r>
            <a:rPr lang="en-GB" dirty="0"/>
            <a:t>Scalar</a:t>
          </a:r>
        </a:p>
      </dgm:t>
    </dgm:pt>
    <dgm:pt modelId="{E2ACF27E-07F1-AF4B-8091-EC896399BF19}" type="parTrans" cxnId="{CFEBFDB7-D2C4-1443-A3A5-E3DA08BCA6B4}">
      <dgm:prSet/>
      <dgm:spPr/>
      <dgm:t>
        <a:bodyPr/>
        <a:lstStyle/>
        <a:p>
          <a:endParaRPr lang="en-GB"/>
        </a:p>
      </dgm:t>
    </dgm:pt>
    <dgm:pt modelId="{E68A063D-4B9B-AD4C-ACF6-D108E364EC79}" type="sibTrans" cxnId="{CFEBFDB7-D2C4-1443-A3A5-E3DA08BCA6B4}">
      <dgm:prSet/>
      <dgm:spPr/>
      <dgm:t>
        <a:bodyPr/>
        <a:lstStyle/>
        <a:p>
          <a:endParaRPr lang="en-GB"/>
        </a:p>
      </dgm:t>
    </dgm:pt>
    <dgm:pt modelId="{01907D7D-9EAA-9D4B-B41E-28804D9AB757}">
      <dgm:prSet phldrT="[Text]"/>
      <dgm:spPr/>
      <dgm:t>
        <a:bodyPr/>
        <a:lstStyle/>
        <a:p>
          <a:r>
            <a:rPr lang="en-GB" dirty="0"/>
            <a:t>Compound</a:t>
          </a:r>
        </a:p>
      </dgm:t>
    </dgm:pt>
    <dgm:pt modelId="{4A90CE64-4ABC-2447-8523-7F3A8FAA8689}" type="parTrans" cxnId="{D79E92DF-B837-564C-A619-20A316275731}">
      <dgm:prSet/>
      <dgm:spPr/>
      <dgm:t>
        <a:bodyPr/>
        <a:lstStyle/>
        <a:p>
          <a:endParaRPr lang="en-GB"/>
        </a:p>
      </dgm:t>
    </dgm:pt>
    <dgm:pt modelId="{73423328-8FD5-ED4D-8AD1-EF7C6A8C10DC}" type="sibTrans" cxnId="{D79E92DF-B837-564C-A619-20A316275731}">
      <dgm:prSet/>
      <dgm:spPr/>
      <dgm:t>
        <a:bodyPr/>
        <a:lstStyle/>
        <a:p>
          <a:endParaRPr lang="en-GB"/>
        </a:p>
      </dgm:t>
    </dgm:pt>
    <dgm:pt modelId="{00CE1B49-E2B3-D449-86AF-893FB5702CA4}">
      <dgm:prSet phldrT="[Text]"/>
      <dgm:spPr/>
      <dgm:t>
        <a:bodyPr/>
        <a:lstStyle/>
        <a:p>
          <a:r>
            <a:rPr lang="en-GB" dirty="0"/>
            <a:t>Special</a:t>
          </a:r>
        </a:p>
      </dgm:t>
    </dgm:pt>
    <dgm:pt modelId="{61734CC2-DEA0-6C4D-AE16-4F3933C706BE}" type="parTrans" cxnId="{C80530FB-0715-6741-9112-21A2AB758CF6}">
      <dgm:prSet/>
      <dgm:spPr/>
      <dgm:t>
        <a:bodyPr/>
        <a:lstStyle/>
        <a:p>
          <a:endParaRPr lang="en-GB"/>
        </a:p>
      </dgm:t>
    </dgm:pt>
    <dgm:pt modelId="{51270F41-DA3C-5845-A6B4-2665386C44BD}" type="sibTrans" cxnId="{C80530FB-0715-6741-9112-21A2AB758CF6}">
      <dgm:prSet/>
      <dgm:spPr/>
      <dgm:t>
        <a:bodyPr/>
        <a:lstStyle/>
        <a:p>
          <a:endParaRPr lang="en-GB"/>
        </a:p>
      </dgm:t>
    </dgm:pt>
    <dgm:pt modelId="{0D67993E-338D-9246-9366-DD7B834B2AE9}">
      <dgm:prSet phldrT="[Text]"/>
      <dgm:spPr/>
      <dgm:t>
        <a:bodyPr/>
        <a:lstStyle/>
        <a:p>
          <a:r>
            <a:rPr lang="en-GB" dirty="0"/>
            <a:t>String</a:t>
          </a:r>
        </a:p>
      </dgm:t>
    </dgm:pt>
    <dgm:pt modelId="{71EF4E0A-5BED-794B-8253-D46687783DB1}" type="parTrans" cxnId="{F7A72CF1-2E01-3C47-8412-24B29F1EC7AD}">
      <dgm:prSet/>
      <dgm:spPr/>
      <dgm:t>
        <a:bodyPr/>
        <a:lstStyle/>
        <a:p>
          <a:endParaRPr lang="en-GB"/>
        </a:p>
      </dgm:t>
    </dgm:pt>
    <dgm:pt modelId="{687E6247-C973-F446-B582-C4EA08B88CFB}" type="sibTrans" cxnId="{F7A72CF1-2E01-3C47-8412-24B29F1EC7AD}">
      <dgm:prSet/>
      <dgm:spPr/>
      <dgm:t>
        <a:bodyPr/>
        <a:lstStyle/>
        <a:p>
          <a:endParaRPr lang="en-GB"/>
        </a:p>
      </dgm:t>
    </dgm:pt>
    <dgm:pt modelId="{7E0B742B-BBC5-EE43-BDE1-6D7295387F9B}">
      <dgm:prSet phldrT="[Text]"/>
      <dgm:spPr/>
      <dgm:t>
        <a:bodyPr/>
        <a:lstStyle/>
        <a:p>
          <a:r>
            <a:rPr lang="en-GB" dirty="0"/>
            <a:t>Float</a:t>
          </a:r>
        </a:p>
      </dgm:t>
    </dgm:pt>
    <dgm:pt modelId="{E1D371B7-29BE-3045-935F-EA156BA03DD3}" type="parTrans" cxnId="{C2D99DE0-A511-4C4A-BE05-266000563348}">
      <dgm:prSet/>
      <dgm:spPr/>
      <dgm:t>
        <a:bodyPr/>
        <a:lstStyle/>
        <a:p>
          <a:endParaRPr lang="en-GB"/>
        </a:p>
      </dgm:t>
    </dgm:pt>
    <dgm:pt modelId="{430B974D-D6A0-D541-A250-648ECCFF8854}" type="sibTrans" cxnId="{C2D99DE0-A511-4C4A-BE05-266000563348}">
      <dgm:prSet/>
      <dgm:spPr/>
      <dgm:t>
        <a:bodyPr/>
        <a:lstStyle/>
        <a:p>
          <a:endParaRPr lang="en-GB"/>
        </a:p>
      </dgm:t>
    </dgm:pt>
    <dgm:pt modelId="{45AC2C95-7B06-DA41-9B04-22D6DFACCF19}">
      <dgm:prSet phldrT="[Text]"/>
      <dgm:spPr/>
      <dgm:t>
        <a:bodyPr/>
        <a:lstStyle/>
        <a:p>
          <a:r>
            <a:rPr lang="en-GB" dirty="0"/>
            <a:t>Integer</a:t>
          </a:r>
        </a:p>
      </dgm:t>
    </dgm:pt>
    <dgm:pt modelId="{757FCD21-BE1C-0E40-AD80-E5A7DD8258AE}" type="parTrans" cxnId="{382AD34A-91A2-B341-AB29-4C3D88B9047C}">
      <dgm:prSet/>
      <dgm:spPr/>
      <dgm:t>
        <a:bodyPr/>
        <a:lstStyle/>
        <a:p>
          <a:endParaRPr lang="en-GB"/>
        </a:p>
      </dgm:t>
    </dgm:pt>
    <dgm:pt modelId="{79184342-EA2E-D941-96FA-6A31069847DA}" type="sibTrans" cxnId="{382AD34A-91A2-B341-AB29-4C3D88B9047C}">
      <dgm:prSet/>
      <dgm:spPr/>
      <dgm:t>
        <a:bodyPr/>
        <a:lstStyle/>
        <a:p>
          <a:endParaRPr lang="en-GB"/>
        </a:p>
      </dgm:t>
    </dgm:pt>
    <dgm:pt modelId="{5755F958-3D1B-0247-A3BD-AFF1CCCE5A52}">
      <dgm:prSet phldrT="[Text]"/>
      <dgm:spPr/>
      <dgm:t>
        <a:bodyPr/>
        <a:lstStyle/>
        <a:p>
          <a:r>
            <a:rPr lang="en-GB" dirty="0"/>
            <a:t>Array</a:t>
          </a:r>
        </a:p>
      </dgm:t>
    </dgm:pt>
    <dgm:pt modelId="{E1960C91-667A-404F-93D3-13EC33F85F37}" type="parTrans" cxnId="{184CD168-0ECE-C547-B351-232743C86320}">
      <dgm:prSet/>
      <dgm:spPr/>
      <dgm:t>
        <a:bodyPr/>
        <a:lstStyle/>
        <a:p>
          <a:endParaRPr lang="en-GB"/>
        </a:p>
      </dgm:t>
    </dgm:pt>
    <dgm:pt modelId="{B0C9D68B-CAA4-664E-8A7C-ECE9FDD18A9C}" type="sibTrans" cxnId="{184CD168-0ECE-C547-B351-232743C86320}">
      <dgm:prSet/>
      <dgm:spPr/>
      <dgm:t>
        <a:bodyPr/>
        <a:lstStyle/>
        <a:p>
          <a:endParaRPr lang="en-GB"/>
        </a:p>
      </dgm:t>
    </dgm:pt>
    <dgm:pt modelId="{F250449F-F48B-984A-88CC-5BB9FE3163D1}">
      <dgm:prSet phldrT="[Text]"/>
      <dgm:spPr/>
      <dgm:t>
        <a:bodyPr/>
        <a:lstStyle/>
        <a:p>
          <a:r>
            <a:rPr lang="en-GB" dirty="0"/>
            <a:t>Object</a:t>
          </a:r>
        </a:p>
      </dgm:t>
    </dgm:pt>
    <dgm:pt modelId="{4114BEA8-F7EE-E142-8C2C-4F5B5053E2A8}" type="parTrans" cxnId="{1ECA6D6C-2C94-5845-9002-6301EB91BA17}">
      <dgm:prSet/>
      <dgm:spPr/>
      <dgm:t>
        <a:bodyPr/>
        <a:lstStyle/>
        <a:p>
          <a:endParaRPr lang="en-GB"/>
        </a:p>
      </dgm:t>
    </dgm:pt>
    <dgm:pt modelId="{34B2FFEA-9904-FB47-BED0-3AD3A45F2AF8}" type="sibTrans" cxnId="{1ECA6D6C-2C94-5845-9002-6301EB91BA17}">
      <dgm:prSet/>
      <dgm:spPr/>
      <dgm:t>
        <a:bodyPr/>
        <a:lstStyle/>
        <a:p>
          <a:endParaRPr lang="en-GB"/>
        </a:p>
      </dgm:t>
    </dgm:pt>
    <dgm:pt modelId="{1239EE94-44A0-0347-85AB-ADEEDDC2D852}">
      <dgm:prSet phldrT="[Text]"/>
      <dgm:spPr/>
      <dgm:t>
        <a:bodyPr/>
        <a:lstStyle/>
        <a:p>
          <a:r>
            <a:rPr lang="en-GB" dirty="0"/>
            <a:t>Callable</a:t>
          </a:r>
        </a:p>
      </dgm:t>
    </dgm:pt>
    <dgm:pt modelId="{71EFD833-40C1-394E-9055-B02B04EDFFB5}" type="parTrans" cxnId="{7EF2BDCF-4906-324D-B845-5C4D0A700E23}">
      <dgm:prSet/>
      <dgm:spPr/>
      <dgm:t>
        <a:bodyPr/>
        <a:lstStyle/>
        <a:p>
          <a:endParaRPr lang="en-GB"/>
        </a:p>
      </dgm:t>
    </dgm:pt>
    <dgm:pt modelId="{155B3B55-BA04-E842-8FA2-E6317B043FA9}" type="sibTrans" cxnId="{7EF2BDCF-4906-324D-B845-5C4D0A700E23}">
      <dgm:prSet/>
      <dgm:spPr/>
      <dgm:t>
        <a:bodyPr/>
        <a:lstStyle/>
        <a:p>
          <a:endParaRPr lang="en-GB"/>
        </a:p>
      </dgm:t>
    </dgm:pt>
    <dgm:pt modelId="{51EE63DE-3B2B-8946-9571-D9D2021B5869}">
      <dgm:prSet phldrT="[Text]"/>
      <dgm:spPr/>
      <dgm:t>
        <a:bodyPr/>
        <a:lstStyle/>
        <a:p>
          <a:r>
            <a:rPr lang="en-GB" dirty="0" err="1"/>
            <a:t>Iterable</a:t>
          </a:r>
          <a:endParaRPr lang="en-GB" dirty="0"/>
        </a:p>
      </dgm:t>
    </dgm:pt>
    <dgm:pt modelId="{C4D171EF-0BF8-BF43-93D3-5CBAC732E269}" type="parTrans" cxnId="{C905BFD8-2827-274C-AF2A-831E62AD4116}">
      <dgm:prSet/>
      <dgm:spPr/>
      <dgm:t>
        <a:bodyPr/>
        <a:lstStyle/>
        <a:p>
          <a:endParaRPr lang="en-GB"/>
        </a:p>
      </dgm:t>
    </dgm:pt>
    <dgm:pt modelId="{6B1DBB3F-29C6-5147-8C5C-1E4082BF0C44}" type="sibTrans" cxnId="{C905BFD8-2827-274C-AF2A-831E62AD4116}">
      <dgm:prSet/>
      <dgm:spPr/>
      <dgm:t>
        <a:bodyPr/>
        <a:lstStyle/>
        <a:p>
          <a:endParaRPr lang="en-GB"/>
        </a:p>
      </dgm:t>
    </dgm:pt>
    <dgm:pt modelId="{A2C7D66A-10DE-BE40-97F7-5D4EF0DFE5D6}">
      <dgm:prSet phldrT="[Text]"/>
      <dgm:spPr/>
      <dgm:t>
        <a:bodyPr/>
        <a:lstStyle/>
        <a:p>
          <a:r>
            <a:rPr lang="en-GB" dirty="0"/>
            <a:t>Resource</a:t>
          </a:r>
        </a:p>
      </dgm:t>
    </dgm:pt>
    <dgm:pt modelId="{4E1CDC85-C8A2-1C45-AF15-AB6D36CB21F7}" type="parTrans" cxnId="{0C1229EA-705B-9B40-8632-C7BF39AEEED8}">
      <dgm:prSet/>
      <dgm:spPr/>
      <dgm:t>
        <a:bodyPr/>
        <a:lstStyle/>
        <a:p>
          <a:endParaRPr lang="en-GB"/>
        </a:p>
      </dgm:t>
    </dgm:pt>
    <dgm:pt modelId="{2923297C-4449-A54D-9A0F-0E01D8BD2E98}" type="sibTrans" cxnId="{0C1229EA-705B-9B40-8632-C7BF39AEEED8}">
      <dgm:prSet/>
      <dgm:spPr/>
      <dgm:t>
        <a:bodyPr/>
        <a:lstStyle/>
        <a:p>
          <a:endParaRPr lang="en-GB"/>
        </a:p>
      </dgm:t>
    </dgm:pt>
    <dgm:pt modelId="{A02794D3-A685-1E43-A95D-A30E267F6D4A}">
      <dgm:prSet phldrT="[Text]"/>
      <dgm:spPr/>
      <dgm:t>
        <a:bodyPr/>
        <a:lstStyle/>
        <a:p>
          <a:r>
            <a:rPr lang="en-GB" dirty="0"/>
            <a:t>Null</a:t>
          </a:r>
        </a:p>
      </dgm:t>
    </dgm:pt>
    <dgm:pt modelId="{666AA184-B123-0648-A374-5DC6845115CD}" type="parTrans" cxnId="{A795E224-D286-3049-9C8E-B2591DC82341}">
      <dgm:prSet/>
      <dgm:spPr/>
      <dgm:t>
        <a:bodyPr/>
        <a:lstStyle/>
        <a:p>
          <a:endParaRPr lang="en-GB"/>
        </a:p>
      </dgm:t>
    </dgm:pt>
    <dgm:pt modelId="{4006E82F-999B-8A45-90A2-5ADDBC193ACA}" type="sibTrans" cxnId="{A795E224-D286-3049-9C8E-B2591DC82341}">
      <dgm:prSet/>
      <dgm:spPr/>
      <dgm:t>
        <a:bodyPr/>
        <a:lstStyle/>
        <a:p>
          <a:endParaRPr lang="en-GB"/>
        </a:p>
      </dgm:t>
    </dgm:pt>
    <dgm:pt modelId="{0DF7CE51-6F06-6040-9BA7-C625BD6D6965}">
      <dgm:prSet phldrT="[Text]"/>
      <dgm:spPr/>
      <dgm:t>
        <a:bodyPr/>
        <a:lstStyle/>
        <a:p>
          <a:r>
            <a:rPr lang="en-GB" dirty="0"/>
            <a:t>Single Quoted</a:t>
          </a:r>
        </a:p>
      </dgm:t>
    </dgm:pt>
    <dgm:pt modelId="{20EE49CB-BC22-7548-AD02-848BA13F5425}" type="parTrans" cxnId="{D421BF47-A9E3-5443-92BF-CD81BD5ADBF4}">
      <dgm:prSet/>
      <dgm:spPr/>
      <dgm:t>
        <a:bodyPr/>
        <a:lstStyle/>
        <a:p>
          <a:endParaRPr lang="en-GB"/>
        </a:p>
      </dgm:t>
    </dgm:pt>
    <dgm:pt modelId="{1C7152D9-7A08-F64C-9D64-489CAE91AC87}" type="sibTrans" cxnId="{D421BF47-A9E3-5443-92BF-CD81BD5ADBF4}">
      <dgm:prSet/>
      <dgm:spPr/>
      <dgm:t>
        <a:bodyPr/>
        <a:lstStyle/>
        <a:p>
          <a:endParaRPr lang="en-GB"/>
        </a:p>
      </dgm:t>
    </dgm:pt>
    <dgm:pt modelId="{EF84B29D-F8CE-4849-8E4B-77EB138E0CE8}">
      <dgm:prSet phldrT="[Text]"/>
      <dgm:spPr/>
      <dgm:t>
        <a:bodyPr/>
        <a:lstStyle/>
        <a:p>
          <a:r>
            <a:rPr lang="en-GB" dirty="0"/>
            <a:t>Double Quoted</a:t>
          </a:r>
        </a:p>
      </dgm:t>
    </dgm:pt>
    <dgm:pt modelId="{1A8C9401-8D1A-0042-A15F-2C137A5E1EC6}" type="parTrans" cxnId="{D3F9A12C-4170-2F40-91E4-4D1ADE2A112D}">
      <dgm:prSet/>
      <dgm:spPr/>
      <dgm:t>
        <a:bodyPr/>
        <a:lstStyle/>
        <a:p>
          <a:endParaRPr lang="en-GB"/>
        </a:p>
      </dgm:t>
    </dgm:pt>
    <dgm:pt modelId="{AE22F070-628D-0B4C-9908-F80ED7FA2E48}" type="sibTrans" cxnId="{D3F9A12C-4170-2F40-91E4-4D1ADE2A112D}">
      <dgm:prSet/>
      <dgm:spPr/>
      <dgm:t>
        <a:bodyPr/>
        <a:lstStyle/>
        <a:p>
          <a:endParaRPr lang="en-GB"/>
        </a:p>
      </dgm:t>
    </dgm:pt>
    <dgm:pt modelId="{A164DE76-5C9F-C645-92EC-4E4A8E13C112}">
      <dgm:prSet phldrT="[Text]"/>
      <dgm:spPr/>
      <dgm:t>
        <a:bodyPr/>
        <a:lstStyle/>
        <a:p>
          <a:r>
            <a:rPr lang="en-GB" dirty="0"/>
            <a:t>Heredoc Syntax</a:t>
          </a:r>
        </a:p>
      </dgm:t>
    </dgm:pt>
    <dgm:pt modelId="{01947891-CAD7-5847-80BB-C6FAAD7295AF}" type="parTrans" cxnId="{4DAEB873-7ABC-CE48-907A-612B2D9E178B}">
      <dgm:prSet/>
      <dgm:spPr/>
      <dgm:t>
        <a:bodyPr/>
        <a:lstStyle/>
        <a:p>
          <a:endParaRPr lang="en-GB"/>
        </a:p>
      </dgm:t>
    </dgm:pt>
    <dgm:pt modelId="{0C8E7633-C3B3-CA46-9A19-6EA515454C3D}" type="sibTrans" cxnId="{4DAEB873-7ABC-CE48-907A-612B2D9E178B}">
      <dgm:prSet/>
      <dgm:spPr/>
      <dgm:t>
        <a:bodyPr/>
        <a:lstStyle/>
        <a:p>
          <a:endParaRPr lang="en-GB"/>
        </a:p>
      </dgm:t>
    </dgm:pt>
    <dgm:pt modelId="{9489E12B-DE78-5846-979C-466D63AEF6F7}">
      <dgm:prSet phldrT="[Text]"/>
      <dgm:spPr/>
      <dgm:t>
        <a:bodyPr/>
        <a:lstStyle/>
        <a:p>
          <a:r>
            <a:rPr lang="en-GB" dirty="0" err="1"/>
            <a:t>Nowdoc</a:t>
          </a:r>
          <a:r>
            <a:rPr lang="en-GB" dirty="0"/>
            <a:t> Syntax (&gt;5.3)</a:t>
          </a:r>
        </a:p>
      </dgm:t>
    </dgm:pt>
    <dgm:pt modelId="{5F20D693-1A37-1544-B07B-E7AF215C1873}" type="parTrans" cxnId="{EA773855-315B-F046-9442-62AC6DF51679}">
      <dgm:prSet/>
      <dgm:spPr/>
      <dgm:t>
        <a:bodyPr/>
        <a:lstStyle/>
        <a:p>
          <a:endParaRPr lang="en-GB"/>
        </a:p>
      </dgm:t>
    </dgm:pt>
    <dgm:pt modelId="{A9BF176D-9FE3-EA4A-ABA7-23729F19AB40}" type="sibTrans" cxnId="{EA773855-315B-F046-9442-62AC6DF51679}">
      <dgm:prSet/>
      <dgm:spPr/>
      <dgm:t>
        <a:bodyPr/>
        <a:lstStyle/>
        <a:p>
          <a:endParaRPr lang="en-GB"/>
        </a:p>
      </dgm:t>
    </dgm:pt>
    <dgm:pt modelId="{915E10C5-2876-4045-940C-1A335D81CAEB}">
      <dgm:prSet phldrT="[Text]"/>
      <dgm:spPr/>
      <dgm:t>
        <a:bodyPr/>
        <a:lstStyle/>
        <a:p>
          <a:r>
            <a:rPr lang="en-GB" dirty="0" smtClean="0"/>
            <a:t>Boolean</a:t>
          </a:r>
          <a:endParaRPr lang="en-GB" dirty="0"/>
        </a:p>
      </dgm:t>
    </dgm:pt>
    <dgm:pt modelId="{12016B50-3672-46F3-9701-5CAE7D6E016F}" type="parTrans" cxnId="{DD9A447F-111A-41EB-B38D-BF0C460D8256}">
      <dgm:prSet/>
      <dgm:spPr/>
      <dgm:t>
        <a:bodyPr/>
        <a:lstStyle/>
        <a:p>
          <a:endParaRPr lang="en-US"/>
        </a:p>
      </dgm:t>
    </dgm:pt>
    <dgm:pt modelId="{2A1F8072-6E0A-4BD8-9676-71137A7F3B93}" type="sibTrans" cxnId="{DD9A447F-111A-41EB-B38D-BF0C460D8256}">
      <dgm:prSet/>
      <dgm:spPr/>
      <dgm:t>
        <a:bodyPr/>
        <a:lstStyle/>
        <a:p>
          <a:endParaRPr lang="en-US"/>
        </a:p>
      </dgm:t>
    </dgm:pt>
    <dgm:pt modelId="{5A342688-8C67-0B40-9EBD-38939822B4C3}" type="pres">
      <dgm:prSet presAssocID="{2DF3F9D7-0544-A24E-B4A4-599A4A0BF5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B7DBA1-D7F0-8447-8CF8-5FCD161BBE96}" type="pres">
      <dgm:prSet presAssocID="{D291C3E7-2E4B-834E-B602-9F6B8C30D268}" presName="hierRoot1" presStyleCnt="0">
        <dgm:presLayoutVars>
          <dgm:hierBranch val="init"/>
        </dgm:presLayoutVars>
      </dgm:prSet>
      <dgm:spPr/>
    </dgm:pt>
    <dgm:pt modelId="{5333C8F9-1260-5E4D-9731-C04CB7A4BEA9}" type="pres">
      <dgm:prSet presAssocID="{D291C3E7-2E4B-834E-B602-9F6B8C30D268}" presName="rootComposite1" presStyleCnt="0"/>
      <dgm:spPr/>
    </dgm:pt>
    <dgm:pt modelId="{22C1ABDD-3722-1248-A2B5-122AFBBC8A03}" type="pres">
      <dgm:prSet presAssocID="{D291C3E7-2E4B-834E-B602-9F6B8C30D2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F013BD-1BB7-F149-9A83-0CF4E73D6339}" type="pres">
      <dgm:prSet presAssocID="{D291C3E7-2E4B-834E-B602-9F6B8C30D26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006DE17-E355-4D44-824E-EB064EE62BB4}" type="pres">
      <dgm:prSet presAssocID="{D291C3E7-2E4B-834E-B602-9F6B8C30D268}" presName="hierChild2" presStyleCnt="0"/>
      <dgm:spPr/>
    </dgm:pt>
    <dgm:pt modelId="{ED718327-33FD-BE43-B67C-9B08545AEBDE}" type="pres">
      <dgm:prSet presAssocID="{E2ACF27E-07F1-AF4B-8091-EC896399BF1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2EC029A-F702-5142-8758-FAA314CDECC1}" type="pres">
      <dgm:prSet presAssocID="{1C59480D-2813-FF43-9A55-D9E423B36727}" presName="hierRoot2" presStyleCnt="0">
        <dgm:presLayoutVars>
          <dgm:hierBranch val="init"/>
        </dgm:presLayoutVars>
      </dgm:prSet>
      <dgm:spPr/>
    </dgm:pt>
    <dgm:pt modelId="{C9205979-9AD5-BE4E-BD1B-47621F7DF0FA}" type="pres">
      <dgm:prSet presAssocID="{1C59480D-2813-FF43-9A55-D9E423B36727}" presName="rootComposite" presStyleCnt="0"/>
      <dgm:spPr/>
    </dgm:pt>
    <dgm:pt modelId="{79ED4BA1-55BC-9B4D-9D11-A7C252109A3F}" type="pres">
      <dgm:prSet presAssocID="{1C59480D-2813-FF43-9A55-D9E423B36727}" presName="rootText" presStyleLbl="node2" presStyleIdx="0" presStyleCnt="3" custLinFactNeighborX="-75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6FA8B-E0F4-2B4D-8D52-57DADC72F65C}" type="pres">
      <dgm:prSet presAssocID="{1C59480D-2813-FF43-9A55-D9E423B36727}" presName="rootConnector" presStyleLbl="node2" presStyleIdx="0" presStyleCnt="3"/>
      <dgm:spPr/>
      <dgm:t>
        <a:bodyPr/>
        <a:lstStyle/>
        <a:p>
          <a:endParaRPr lang="en-US"/>
        </a:p>
      </dgm:t>
    </dgm:pt>
    <dgm:pt modelId="{202A4C11-248B-8D4E-BC0F-177DEA4EBBB8}" type="pres">
      <dgm:prSet presAssocID="{1C59480D-2813-FF43-9A55-D9E423B36727}" presName="hierChild4" presStyleCnt="0"/>
      <dgm:spPr/>
    </dgm:pt>
    <dgm:pt modelId="{D8C9575F-21FA-4B74-B07E-6BC4938AE240}" type="pres">
      <dgm:prSet presAssocID="{12016B50-3672-46F3-9701-5CAE7D6E016F}" presName="Name37" presStyleLbl="parChTrans1D3" presStyleIdx="0" presStyleCnt="10"/>
      <dgm:spPr/>
    </dgm:pt>
    <dgm:pt modelId="{2D98B706-827C-4FB2-94A8-C2B96FDF00B3}" type="pres">
      <dgm:prSet presAssocID="{915E10C5-2876-4045-940C-1A335D81CAEB}" presName="hierRoot2" presStyleCnt="0">
        <dgm:presLayoutVars>
          <dgm:hierBranch val="init"/>
        </dgm:presLayoutVars>
      </dgm:prSet>
      <dgm:spPr/>
    </dgm:pt>
    <dgm:pt modelId="{A263664E-CD22-4E2D-9E01-C743A3FAAFAE}" type="pres">
      <dgm:prSet presAssocID="{915E10C5-2876-4045-940C-1A335D81CAEB}" presName="rootComposite" presStyleCnt="0"/>
      <dgm:spPr/>
    </dgm:pt>
    <dgm:pt modelId="{9A02C168-1121-472A-8996-527EA16483BF}" type="pres">
      <dgm:prSet presAssocID="{915E10C5-2876-4045-940C-1A335D81CAEB}" presName="rootText" presStyleLbl="node3" presStyleIdx="0" presStyleCnt="10" custLinFactNeighborX="-75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7435B-9194-4001-ADE7-E613E40AB7EC}" type="pres">
      <dgm:prSet presAssocID="{915E10C5-2876-4045-940C-1A335D81CAEB}" presName="rootConnector" presStyleLbl="node3" presStyleIdx="0" presStyleCnt="10"/>
      <dgm:spPr/>
      <dgm:t>
        <a:bodyPr/>
        <a:lstStyle/>
        <a:p>
          <a:endParaRPr lang="en-US"/>
        </a:p>
      </dgm:t>
    </dgm:pt>
    <dgm:pt modelId="{1B329E5E-9AB8-43CE-8117-96EBE7722C30}" type="pres">
      <dgm:prSet presAssocID="{915E10C5-2876-4045-940C-1A335D81CAEB}" presName="hierChild4" presStyleCnt="0"/>
      <dgm:spPr/>
    </dgm:pt>
    <dgm:pt modelId="{A0B36839-43B8-4B23-9CD5-3CFA2D4ACC25}" type="pres">
      <dgm:prSet presAssocID="{915E10C5-2876-4045-940C-1A335D81CAEB}" presName="hierChild5" presStyleCnt="0"/>
      <dgm:spPr/>
    </dgm:pt>
    <dgm:pt modelId="{2A5B9D24-4AB5-8746-9976-9204C69100EE}" type="pres">
      <dgm:prSet presAssocID="{71EF4E0A-5BED-794B-8253-D46687783DB1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CCCE448A-9C49-B74D-B64C-DE1065D01099}" type="pres">
      <dgm:prSet presAssocID="{0D67993E-338D-9246-9366-DD7B834B2AE9}" presName="hierRoot2" presStyleCnt="0">
        <dgm:presLayoutVars>
          <dgm:hierBranch val="init"/>
        </dgm:presLayoutVars>
      </dgm:prSet>
      <dgm:spPr/>
    </dgm:pt>
    <dgm:pt modelId="{ACB5FD7E-1748-3B4E-89A2-B9FF0AA76B8A}" type="pres">
      <dgm:prSet presAssocID="{0D67993E-338D-9246-9366-DD7B834B2AE9}" presName="rootComposite" presStyleCnt="0"/>
      <dgm:spPr/>
    </dgm:pt>
    <dgm:pt modelId="{E376975F-A279-F442-8DDC-A6D8E5E76776}" type="pres">
      <dgm:prSet presAssocID="{0D67993E-338D-9246-9366-DD7B834B2AE9}" presName="rootText" presStyleLbl="node3" presStyleIdx="1" presStyleCnt="10" custLinFactNeighborX="-75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E6F7EF-7013-EA40-80E7-B7E29C664C53}" type="pres">
      <dgm:prSet presAssocID="{0D67993E-338D-9246-9366-DD7B834B2AE9}" presName="rootConnector" presStyleLbl="node3" presStyleIdx="1" presStyleCnt="10"/>
      <dgm:spPr/>
      <dgm:t>
        <a:bodyPr/>
        <a:lstStyle/>
        <a:p>
          <a:endParaRPr lang="en-US"/>
        </a:p>
      </dgm:t>
    </dgm:pt>
    <dgm:pt modelId="{05AEC631-B219-7E47-B72E-7A404C22C1EC}" type="pres">
      <dgm:prSet presAssocID="{0D67993E-338D-9246-9366-DD7B834B2AE9}" presName="hierChild4" presStyleCnt="0"/>
      <dgm:spPr/>
    </dgm:pt>
    <dgm:pt modelId="{1BA74E6D-566D-804D-86C4-B611FF4C7D41}" type="pres">
      <dgm:prSet presAssocID="{20EE49CB-BC22-7548-AD02-848BA13F5425}" presName="Name37" presStyleLbl="parChTrans1D4" presStyleIdx="0" presStyleCnt="4"/>
      <dgm:spPr/>
      <dgm:t>
        <a:bodyPr/>
        <a:lstStyle/>
        <a:p>
          <a:endParaRPr lang="en-US"/>
        </a:p>
      </dgm:t>
    </dgm:pt>
    <dgm:pt modelId="{3C9F0B4A-3F10-ED44-A597-F6B7D387B30F}" type="pres">
      <dgm:prSet presAssocID="{0DF7CE51-6F06-6040-9BA7-C625BD6D6965}" presName="hierRoot2" presStyleCnt="0">
        <dgm:presLayoutVars>
          <dgm:hierBranch val="init"/>
        </dgm:presLayoutVars>
      </dgm:prSet>
      <dgm:spPr/>
    </dgm:pt>
    <dgm:pt modelId="{C9B39652-B9B6-4E45-B9C5-50346B73C688}" type="pres">
      <dgm:prSet presAssocID="{0DF7CE51-6F06-6040-9BA7-C625BD6D6965}" presName="rootComposite" presStyleCnt="0"/>
      <dgm:spPr/>
    </dgm:pt>
    <dgm:pt modelId="{050907F9-648F-9C40-8676-8379D2F2916D}" type="pres">
      <dgm:prSet presAssocID="{0DF7CE51-6F06-6040-9BA7-C625BD6D6965}" presName="rootText" presStyleLbl="node4" presStyleIdx="0" presStyleCnt="4" custScaleX="213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3DA39-75E3-574D-B33C-78CBBC6E7D93}" type="pres">
      <dgm:prSet presAssocID="{0DF7CE51-6F06-6040-9BA7-C625BD6D6965}" presName="rootConnector" presStyleLbl="node4" presStyleIdx="0" presStyleCnt="4"/>
      <dgm:spPr/>
      <dgm:t>
        <a:bodyPr/>
        <a:lstStyle/>
        <a:p>
          <a:endParaRPr lang="en-US"/>
        </a:p>
      </dgm:t>
    </dgm:pt>
    <dgm:pt modelId="{FEB2109F-247C-6944-99B6-A532407C5ED7}" type="pres">
      <dgm:prSet presAssocID="{0DF7CE51-6F06-6040-9BA7-C625BD6D6965}" presName="hierChild4" presStyleCnt="0"/>
      <dgm:spPr/>
    </dgm:pt>
    <dgm:pt modelId="{4E71F42D-69C6-744B-A65E-97E97C014A15}" type="pres">
      <dgm:prSet presAssocID="{0DF7CE51-6F06-6040-9BA7-C625BD6D6965}" presName="hierChild5" presStyleCnt="0"/>
      <dgm:spPr/>
    </dgm:pt>
    <dgm:pt modelId="{559152F5-85ED-2941-9DB3-56EDE3CA3E34}" type="pres">
      <dgm:prSet presAssocID="{1A8C9401-8D1A-0042-A15F-2C137A5E1EC6}" presName="Name37" presStyleLbl="parChTrans1D4" presStyleIdx="1" presStyleCnt="4"/>
      <dgm:spPr/>
      <dgm:t>
        <a:bodyPr/>
        <a:lstStyle/>
        <a:p>
          <a:endParaRPr lang="en-US"/>
        </a:p>
      </dgm:t>
    </dgm:pt>
    <dgm:pt modelId="{5902E97D-621D-A140-8C10-8040DB6A95AF}" type="pres">
      <dgm:prSet presAssocID="{EF84B29D-F8CE-4849-8E4B-77EB138E0CE8}" presName="hierRoot2" presStyleCnt="0">
        <dgm:presLayoutVars>
          <dgm:hierBranch val="init"/>
        </dgm:presLayoutVars>
      </dgm:prSet>
      <dgm:spPr/>
    </dgm:pt>
    <dgm:pt modelId="{7712F887-907B-2F48-9A67-62690E979286}" type="pres">
      <dgm:prSet presAssocID="{EF84B29D-F8CE-4849-8E4B-77EB138E0CE8}" presName="rootComposite" presStyleCnt="0"/>
      <dgm:spPr/>
    </dgm:pt>
    <dgm:pt modelId="{AEED7A08-C2FC-E14F-8012-7A1C88C6FF6E}" type="pres">
      <dgm:prSet presAssocID="{EF84B29D-F8CE-4849-8E4B-77EB138E0CE8}" presName="rootText" presStyleLbl="node4" presStyleIdx="1" presStyleCnt="4" custScaleX="213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E8D9-8407-9148-AB55-24AFFBCAC41C}" type="pres">
      <dgm:prSet presAssocID="{EF84B29D-F8CE-4849-8E4B-77EB138E0CE8}" presName="rootConnector" presStyleLbl="node4" presStyleIdx="1" presStyleCnt="4"/>
      <dgm:spPr/>
      <dgm:t>
        <a:bodyPr/>
        <a:lstStyle/>
        <a:p>
          <a:endParaRPr lang="en-US"/>
        </a:p>
      </dgm:t>
    </dgm:pt>
    <dgm:pt modelId="{AB85E6CD-8DAA-CA4D-9856-BE3A26C9D8F2}" type="pres">
      <dgm:prSet presAssocID="{EF84B29D-F8CE-4849-8E4B-77EB138E0CE8}" presName="hierChild4" presStyleCnt="0"/>
      <dgm:spPr/>
    </dgm:pt>
    <dgm:pt modelId="{DBC23E1F-866C-3043-9FDE-DCB6928E8F03}" type="pres">
      <dgm:prSet presAssocID="{EF84B29D-F8CE-4849-8E4B-77EB138E0CE8}" presName="hierChild5" presStyleCnt="0"/>
      <dgm:spPr/>
    </dgm:pt>
    <dgm:pt modelId="{992376EA-58E6-264A-BF5A-CE816A5DC54C}" type="pres">
      <dgm:prSet presAssocID="{01947891-CAD7-5847-80BB-C6FAAD7295AF}" presName="Name37" presStyleLbl="parChTrans1D4" presStyleIdx="2" presStyleCnt="4"/>
      <dgm:spPr/>
      <dgm:t>
        <a:bodyPr/>
        <a:lstStyle/>
        <a:p>
          <a:endParaRPr lang="en-US"/>
        </a:p>
      </dgm:t>
    </dgm:pt>
    <dgm:pt modelId="{9B744370-43CD-0C49-9274-3EBCD633054C}" type="pres">
      <dgm:prSet presAssocID="{A164DE76-5C9F-C645-92EC-4E4A8E13C112}" presName="hierRoot2" presStyleCnt="0">
        <dgm:presLayoutVars>
          <dgm:hierBranch val="init"/>
        </dgm:presLayoutVars>
      </dgm:prSet>
      <dgm:spPr/>
    </dgm:pt>
    <dgm:pt modelId="{87D5B117-60D9-8C47-A9C3-50943559B50F}" type="pres">
      <dgm:prSet presAssocID="{A164DE76-5C9F-C645-92EC-4E4A8E13C112}" presName="rootComposite" presStyleCnt="0"/>
      <dgm:spPr/>
    </dgm:pt>
    <dgm:pt modelId="{A24C3F2F-039E-FB4B-ACB3-D1C30CC3FA70}" type="pres">
      <dgm:prSet presAssocID="{A164DE76-5C9F-C645-92EC-4E4A8E13C112}" presName="rootText" presStyleLbl="node4" presStyleIdx="2" presStyleCnt="4" custScaleX="213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F44F1-B30A-F34A-95EA-ADB56D67FD63}" type="pres">
      <dgm:prSet presAssocID="{A164DE76-5C9F-C645-92EC-4E4A8E13C112}" presName="rootConnector" presStyleLbl="node4" presStyleIdx="2" presStyleCnt="4"/>
      <dgm:spPr/>
      <dgm:t>
        <a:bodyPr/>
        <a:lstStyle/>
        <a:p>
          <a:endParaRPr lang="en-US"/>
        </a:p>
      </dgm:t>
    </dgm:pt>
    <dgm:pt modelId="{EF4BB9D0-E473-6844-8903-E53A3A7B39FC}" type="pres">
      <dgm:prSet presAssocID="{A164DE76-5C9F-C645-92EC-4E4A8E13C112}" presName="hierChild4" presStyleCnt="0"/>
      <dgm:spPr/>
    </dgm:pt>
    <dgm:pt modelId="{28376B0A-96CB-D74C-9505-036F729DAE1B}" type="pres">
      <dgm:prSet presAssocID="{A164DE76-5C9F-C645-92EC-4E4A8E13C112}" presName="hierChild5" presStyleCnt="0"/>
      <dgm:spPr/>
    </dgm:pt>
    <dgm:pt modelId="{0F85D015-CF13-F64A-B487-B8390A6947B8}" type="pres">
      <dgm:prSet presAssocID="{5F20D693-1A37-1544-B07B-E7AF215C1873}" presName="Name37" presStyleLbl="parChTrans1D4" presStyleIdx="3" presStyleCnt="4"/>
      <dgm:spPr/>
      <dgm:t>
        <a:bodyPr/>
        <a:lstStyle/>
        <a:p>
          <a:endParaRPr lang="en-US"/>
        </a:p>
      </dgm:t>
    </dgm:pt>
    <dgm:pt modelId="{0DC39C23-B4E3-6945-99D7-A7DBD6E0708A}" type="pres">
      <dgm:prSet presAssocID="{9489E12B-DE78-5846-979C-466D63AEF6F7}" presName="hierRoot2" presStyleCnt="0">
        <dgm:presLayoutVars>
          <dgm:hierBranch val="init"/>
        </dgm:presLayoutVars>
      </dgm:prSet>
      <dgm:spPr/>
    </dgm:pt>
    <dgm:pt modelId="{3E590EC0-A0E4-F84C-84E0-A903BB1987C9}" type="pres">
      <dgm:prSet presAssocID="{9489E12B-DE78-5846-979C-466D63AEF6F7}" presName="rootComposite" presStyleCnt="0"/>
      <dgm:spPr/>
    </dgm:pt>
    <dgm:pt modelId="{33CEC97B-CD63-B047-996C-96DDB086F984}" type="pres">
      <dgm:prSet presAssocID="{9489E12B-DE78-5846-979C-466D63AEF6F7}" presName="rootText" presStyleLbl="node4" presStyleIdx="3" presStyleCnt="4" custScaleX="213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8490B-B744-8545-83AF-F77E8A381840}" type="pres">
      <dgm:prSet presAssocID="{9489E12B-DE78-5846-979C-466D63AEF6F7}" presName="rootConnector" presStyleLbl="node4" presStyleIdx="3" presStyleCnt="4"/>
      <dgm:spPr/>
      <dgm:t>
        <a:bodyPr/>
        <a:lstStyle/>
        <a:p>
          <a:endParaRPr lang="en-US"/>
        </a:p>
      </dgm:t>
    </dgm:pt>
    <dgm:pt modelId="{BC714942-5C1B-8742-866F-6F86C13F8A09}" type="pres">
      <dgm:prSet presAssocID="{9489E12B-DE78-5846-979C-466D63AEF6F7}" presName="hierChild4" presStyleCnt="0"/>
      <dgm:spPr/>
    </dgm:pt>
    <dgm:pt modelId="{B4C01BCC-3039-264B-BF84-7BFE3FF73516}" type="pres">
      <dgm:prSet presAssocID="{9489E12B-DE78-5846-979C-466D63AEF6F7}" presName="hierChild5" presStyleCnt="0"/>
      <dgm:spPr/>
    </dgm:pt>
    <dgm:pt modelId="{208A63D0-5F56-3447-8047-9BF39E84F569}" type="pres">
      <dgm:prSet presAssocID="{0D67993E-338D-9246-9366-DD7B834B2AE9}" presName="hierChild5" presStyleCnt="0"/>
      <dgm:spPr/>
    </dgm:pt>
    <dgm:pt modelId="{CC59DAF2-691B-F841-9C00-62DC41C7622A}" type="pres">
      <dgm:prSet presAssocID="{E1D371B7-29BE-3045-935F-EA156BA03DD3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2994286C-D31E-AD42-A52C-1F35306CD855}" type="pres">
      <dgm:prSet presAssocID="{7E0B742B-BBC5-EE43-BDE1-6D7295387F9B}" presName="hierRoot2" presStyleCnt="0">
        <dgm:presLayoutVars>
          <dgm:hierBranch val="init"/>
        </dgm:presLayoutVars>
      </dgm:prSet>
      <dgm:spPr/>
    </dgm:pt>
    <dgm:pt modelId="{F0FFA846-8594-4E46-A9B5-6EC50765627E}" type="pres">
      <dgm:prSet presAssocID="{7E0B742B-BBC5-EE43-BDE1-6D7295387F9B}" presName="rootComposite" presStyleCnt="0"/>
      <dgm:spPr/>
    </dgm:pt>
    <dgm:pt modelId="{7E27EC20-91A2-4549-8A2F-C7B41FC4E99A}" type="pres">
      <dgm:prSet presAssocID="{7E0B742B-BBC5-EE43-BDE1-6D7295387F9B}" presName="rootText" presStyleLbl="node3" presStyleIdx="2" presStyleCnt="10" custLinFactNeighborX="-75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8F3B71-C876-CF4D-8D3C-875041A70D97}" type="pres">
      <dgm:prSet presAssocID="{7E0B742B-BBC5-EE43-BDE1-6D7295387F9B}" presName="rootConnector" presStyleLbl="node3" presStyleIdx="2" presStyleCnt="10"/>
      <dgm:spPr/>
      <dgm:t>
        <a:bodyPr/>
        <a:lstStyle/>
        <a:p>
          <a:endParaRPr lang="en-US"/>
        </a:p>
      </dgm:t>
    </dgm:pt>
    <dgm:pt modelId="{D61D1B7D-3158-A44B-98C6-085B6F682CD3}" type="pres">
      <dgm:prSet presAssocID="{7E0B742B-BBC5-EE43-BDE1-6D7295387F9B}" presName="hierChild4" presStyleCnt="0"/>
      <dgm:spPr/>
    </dgm:pt>
    <dgm:pt modelId="{B9D6261B-3884-C84C-A1DB-ACEAE086CC41}" type="pres">
      <dgm:prSet presAssocID="{7E0B742B-BBC5-EE43-BDE1-6D7295387F9B}" presName="hierChild5" presStyleCnt="0"/>
      <dgm:spPr/>
    </dgm:pt>
    <dgm:pt modelId="{B3F77000-81E9-8B48-8F42-3AC55C179E2D}" type="pres">
      <dgm:prSet presAssocID="{757FCD21-BE1C-0E40-AD80-E5A7DD8258AE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9BA3A779-632F-9E4B-85F4-A0396EF99AE9}" type="pres">
      <dgm:prSet presAssocID="{45AC2C95-7B06-DA41-9B04-22D6DFACCF19}" presName="hierRoot2" presStyleCnt="0">
        <dgm:presLayoutVars>
          <dgm:hierBranch val="init"/>
        </dgm:presLayoutVars>
      </dgm:prSet>
      <dgm:spPr/>
    </dgm:pt>
    <dgm:pt modelId="{799DE6DB-C114-D64C-AFA6-4F01AD99ACFC}" type="pres">
      <dgm:prSet presAssocID="{45AC2C95-7B06-DA41-9B04-22D6DFACCF19}" presName="rootComposite" presStyleCnt="0"/>
      <dgm:spPr/>
    </dgm:pt>
    <dgm:pt modelId="{AD7BA848-F0AE-B845-BBF1-B5CC0C493A7D}" type="pres">
      <dgm:prSet presAssocID="{45AC2C95-7B06-DA41-9B04-22D6DFACCF19}" presName="rootText" presStyleLbl="node3" presStyleIdx="3" presStyleCnt="10" custLinFactNeighborX="-75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EBEC0F-C9DF-F947-ACFE-B2B279C0ADFD}" type="pres">
      <dgm:prSet presAssocID="{45AC2C95-7B06-DA41-9B04-22D6DFACCF19}" presName="rootConnector" presStyleLbl="node3" presStyleIdx="3" presStyleCnt="10"/>
      <dgm:spPr/>
      <dgm:t>
        <a:bodyPr/>
        <a:lstStyle/>
        <a:p>
          <a:endParaRPr lang="en-US"/>
        </a:p>
      </dgm:t>
    </dgm:pt>
    <dgm:pt modelId="{4BF225B1-CC59-FF45-94CA-87DE11AC7B70}" type="pres">
      <dgm:prSet presAssocID="{45AC2C95-7B06-DA41-9B04-22D6DFACCF19}" presName="hierChild4" presStyleCnt="0"/>
      <dgm:spPr/>
    </dgm:pt>
    <dgm:pt modelId="{DC08A007-482F-AA4B-A357-1692767DE939}" type="pres">
      <dgm:prSet presAssocID="{45AC2C95-7B06-DA41-9B04-22D6DFACCF19}" presName="hierChild5" presStyleCnt="0"/>
      <dgm:spPr/>
    </dgm:pt>
    <dgm:pt modelId="{69E5C332-ECBD-2744-BF89-DE69B9F0F083}" type="pres">
      <dgm:prSet presAssocID="{1C59480D-2813-FF43-9A55-D9E423B36727}" presName="hierChild5" presStyleCnt="0"/>
      <dgm:spPr/>
    </dgm:pt>
    <dgm:pt modelId="{C67D27FB-59F7-024F-8A38-64F1455BD84C}" type="pres">
      <dgm:prSet presAssocID="{4A90CE64-4ABC-2447-8523-7F3A8FAA868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857B55C-CFD1-454D-8B24-E8C2ED608451}" type="pres">
      <dgm:prSet presAssocID="{01907D7D-9EAA-9D4B-B41E-28804D9AB757}" presName="hierRoot2" presStyleCnt="0">
        <dgm:presLayoutVars>
          <dgm:hierBranch val="init"/>
        </dgm:presLayoutVars>
      </dgm:prSet>
      <dgm:spPr/>
    </dgm:pt>
    <dgm:pt modelId="{A9265610-8DD8-984E-A537-8ECE88C4B625}" type="pres">
      <dgm:prSet presAssocID="{01907D7D-9EAA-9D4B-B41E-28804D9AB757}" presName="rootComposite" presStyleCnt="0"/>
      <dgm:spPr/>
    </dgm:pt>
    <dgm:pt modelId="{94F20A79-F24C-4C46-8600-22BA8B70CFE0}" type="pres">
      <dgm:prSet presAssocID="{01907D7D-9EAA-9D4B-B41E-28804D9AB75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E0BE6-76A6-714F-9441-09D10D691330}" type="pres">
      <dgm:prSet presAssocID="{01907D7D-9EAA-9D4B-B41E-28804D9AB757}" presName="rootConnector" presStyleLbl="node2" presStyleIdx="1" presStyleCnt="3"/>
      <dgm:spPr/>
      <dgm:t>
        <a:bodyPr/>
        <a:lstStyle/>
        <a:p>
          <a:endParaRPr lang="en-US"/>
        </a:p>
      </dgm:t>
    </dgm:pt>
    <dgm:pt modelId="{BD775D68-91E2-D141-A1CC-1C83CB9A0D08}" type="pres">
      <dgm:prSet presAssocID="{01907D7D-9EAA-9D4B-B41E-28804D9AB757}" presName="hierChild4" presStyleCnt="0"/>
      <dgm:spPr/>
    </dgm:pt>
    <dgm:pt modelId="{556330E8-C233-CD4D-8EF3-1C9221975E07}" type="pres">
      <dgm:prSet presAssocID="{E1960C91-667A-404F-93D3-13EC33F85F37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A699C880-1F10-3442-BDF9-9CADF5B7F55B}" type="pres">
      <dgm:prSet presAssocID="{5755F958-3D1B-0247-A3BD-AFF1CCCE5A52}" presName="hierRoot2" presStyleCnt="0">
        <dgm:presLayoutVars>
          <dgm:hierBranch val="init"/>
        </dgm:presLayoutVars>
      </dgm:prSet>
      <dgm:spPr/>
    </dgm:pt>
    <dgm:pt modelId="{C40410F0-6D0B-0C42-874C-8F5B96E76287}" type="pres">
      <dgm:prSet presAssocID="{5755F958-3D1B-0247-A3BD-AFF1CCCE5A52}" presName="rootComposite" presStyleCnt="0"/>
      <dgm:spPr/>
    </dgm:pt>
    <dgm:pt modelId="{39B21538-95A0-3C49-9A1A-A5E67F424996}" type="pres">
      <dgm:prSet presAssocID="{5755F958-3D1B-0247-A3BD-AFF1CCCE5A52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B74A53-8C23-A848-A727-2C62D7B049DE}" type="pres">
      <dgm:prSet presAssocID="{5755F958-3D1B-0247-A3BD-AFF1CCCE5A52}" presName="rootConnector" presStyleLbl="node3" presStyleIdx="4" presStyleCnt="10"/>
      <dgm:spPr/>
      <dgm:t>
        <a:bodyPr/>
        <a:lstStyle/>
        <a:p>
          <a:endParaRPr lang="en-US"/>
        </a:p>
      </dgm:t>
    </dgm:pt>
    <dgm:pt modelId="{A05E99A4-6F96-C84F-8497-9C1FC123794E}" type="pres">
      <dgm:prSet presAssocID="{5755F958-3D1B-0247-A3BD-AFF1CCCE5A52}" presName="hierChild4" presStyleCnt="0"/>
      <dgm:spPr/>
    </dgm:pt>
    <dgm:pt modelId="{080A6AFE-778A-1346-BD0E-37D445516F4B}" type="pres">
      <dgm:prSet presAssocID="{5755F958-3D1B-0247-A3BD-AFF1CCCE5A52}" presName="hierChild5" presStyleCnt="0"/>
      <dgm:spPr/>
    </dgm:pt>
    <dgm:pt modelId="{B77906C0-6495-4A49-944C-C0ABD504A8A7}" type="pres">
      <dgm:prSet presAssocID="{4114BEA8-F7EE-E142-8C2C-4F5B5053E2A8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1290259C-08AB-904F-A12B-99B215A9B142}" type="pres">
      <dgm:prSet presAssocID="{F250449F-F48B-984A-88CC-5BB9FE3163D1}" presName="hierRoot2" presStyleCnt="0">
        <dgm:presLayoutVars>
          <dgm:hierBranch val="init"/>
        </dgm:presLayoutVars>
      </dgm:prSet>
      <dgm:spPr/>
    </dgm:pt>
    <dgm:pt modelId="{F855445C-F905-604D-B4EA-01D963E7286C}" type="pres">
      <dgm:prSet presAssocID="{F250449F-F48B-984A-88CC-5BB9FE3163D1}" presName="rootComposite" presStyleCnt="0"/>
      <dgm:spPr/>
    </dgm:pt>
    <dgm:pt modelId="{15FC0EF5-32F8-7E4D-A243-151B53864DDC}" type="pres">
      <dgm:prSet presAssocID="{F250449F-F48B-984A-88CC-5BB9FE3163D1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F7DBB-2F3B-3F41-883E-4BC588977D1E}" type="pres">
      <dgm:prSet presAssocID="{F250449F-F48B-984A-88CC-5BB9FE3163D1}" presName="rootConnector" presStyleLbl="node3" presStyleIdx="5" presStyleCnt="10"/>
      <dgm:spPr/>
      <dgm:t>
        <a:bodyPr/>
        <a:lstStyle/>
        <a:p>
          <a:endParaRPr lang="en-US"/>
        </a:p>
      </dgm:t>
    </dgm:pt>
    <dgm:pt modelId="{D5A67F4D-30EA-5C48-9578-A4463C4EF1FF}" type="pres">
      <dgm:prSet presAssocID="{F250449F-F48B-984A-88CC-5BB9FE3163D1}" presName="hierChild4" presStyleCnt="0"/>
      <dgm:spPr/>
    </dgm:pt>
    <dgm:pt modelId="{7E965546-5CE1-CF4F-9DA7-0BAC8D78B65A}" type="pres">
      <dgm:prSet presAssocID="{F250449F-F48B-984A-88CC-5BB9FE3163D1}" presName="hierChild5" presStyleCnt="0"/>
      <dgm:spPr/>
    </dgm:pt>
    <dgm:pt modelId="{1A3759BF-8F75-C644-BD54-135479F3D024}" type="pres">
      <dgm:prSet presAssocID="{71EFD833-40C1-394E-9055-B02B04EDFFB5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3CECEA97-DBA3-B249-9F80-3332531FA665}" type="pres">
      <dgm:prSet presAssocID="{1239EE94-44A0-0347-85AB-ADEEDDC2D852}" presName="hierRoot2" presStyleCnt="0">
        <dgm:presLayoutVars>
          <dgm:hierBranch val="init"/>
        </dgm:presLayoutVars>
      </dgm:prSet>
      <dgm:spPr/>
    </dgm:pt>
    <dgm:pt modelId="{FFDF44AF-7B14-064D-B8DF-C3E3BED61B34}" type="pres">
      <dgm:prSet presAssocID="{1239EE94-44A0-0347-85AB-ADEEDDC2D852}" presName="rootComposite" presStyleCnt="0"/>
      <dgm:spPr/>
    </dgm:pt>
    <dgm:pt modelId="{1E97CB55-80A2-F745-A0FD-443CEBC7A055}" type="pres">
      <dgm:prSet presAssocID="{1239EE94-44A0-0347-85AB-ADEEDDC2D852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9FD221-0CED-094F-86D3-0D8B75D57BE3}" type="pres">
      <dgm:prSet presAssocID="{1239EE94-44A0-0347-85AB-ADEEDDC2D852}" presName="rootConnector" presStyleLbl="node3" presStyleIdx="6" presStyleCnt="10"/>
      <dgm:spPr/>
      <dgm:t>
        <a:bodyPr/>
        <a:lstStyle/>
        <a:p>
          <a:endParaRPr lang="en-US"/>
        </a:p>
      </dgm:t>
    </dgm:pt>
    <dgm:pt modelId="{75542BE1-F13F-E344-9AB6-542999F63843}" type="pres">
      <dgm:prSet presAssocID="{1239EE94-44A0-0347-85AB-ADEEDDC2D852}" presName="hierChild4" presStyleCnt="0"/>
      <dgm:spPr/>
    </dgm:pt>
    <dgm:pt modelId="{F6DBB531-95FA-6A4F-89F8-4D9728319099}" type="pres">
      <dgm:prSet presAssocID="{1239EE94-44A0-0347-85AB-ADEEDDC2D852}" presName="hierChild5" presStyleCnt="0"/>
      <dgm:spPr/>
    </dgm:pt>
    <dgm:pt modelId="{A1B2E218-39FF-4645-BF21-DBCB092F3C4C}" type="pres">
      <dgm:prSet presAssocID="{C4D171EF-0BF8-BF43-93D3-5CBAC732E269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23BACA0E-A3D7-4543-A209-842D11E4B15D}" type="pres">
      <dgm:prSet presAssocID="{51EE63DE-3B2B-8946-9571-D9D2021B5869}" presName="hierRoot2" presStyleCnt="0">
        <dgm:presLayoutVars>
          <dgm:hierBranch val="init"/>
        </dgm:presLayoutVars>
      </dgm:prSet>
      <dgm:spPr/>
    </dgm:pt>
    <dgm:pt modelId="{6D92C435-A5A5-B846-8E58-632FE615D001}" type="pres">
      <dgm:prSet presAssocID="{51EE63DE-3B2B-8946-9571-D9D2021B5869}" presName="rootComposite" presStyleCnt="0"/>
      <dgm:spPr/>
    </dgm:pt>
    <dgm:pt modelId="{6BCCA5B4-901C-8B44-9C14-6DFF5FE22EAD}" type="pres">
      <dgm:prSet presAssocID="{51EE63DE-3B2B-8946-9571-D9D2021B5869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E2A509-61C3-C245-AB09-94CD5D89BEE2}" type="pres">
      <dgm:prSet presAssocID="{51EE63DE-3B2B-8946-9571-D9D2021B5869}" presName="rootConnector" presStyleLbl="node3" presStyleIdx="7" presStyleCnt="10"/>
      <dgm:spPr/>
      <dgm:t>
        <a:bodyPr/>
        <a:lstStyle/>
        <a:p>
          <a:endParaRPr lang="en-US"/>
        </a:p>
      </dgm:t>
    </dgm:pt>
    <dgm:pt modelId="{DD201D0D-C3D1-8244-9B04-C78443D6F49E}" type="pres">
      <dgm:prSet presAssocID="{51EE63DE-3B2B-8946-9571-D9D2021B5869}" presName="hierChild4" presStyleCnt="0"/>
      <dgm:spPr/>
    </dgm:pt>
    <dgm:pt modelId="{7D89F902-8446-3348-8358-65469267285F}" type="pres">
      <dgm:prSet presAssocID="{51EE63DE-3B2B-8946-9571-D9D2021B5869}" presName="hierChild5" presStyleCnt="0"/>
      <dgm:spPr/>
    </dgm:pt>
    <dgm:pt modelId="{F84F9B1A-AC98-9A45-BC34-1CD290D9A66A}" type="pres">
      <dgm:prSet presAssocID="{01907D7D-9EAA-9D4B-B41E-28804D9AB757}" presName="hierChild5" presStyleCnt="0"/>
      <dgm:spPr/>
    </dgm:pt>
    <dgm:pt modelId="{92E39424-2163-7341-B59B-FB2B38851A40}" type="pres">
      <dgm:prSet presAssocID="{61734CC2-DEA0-6C4D-AE16-4F3933C706B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3633F02-B897-7045-8701-AF38A70647C1}" type="pres">
      <dgm:prSet presAssocID="{00CE1B49-E2B3-D449-86AF-893FB5702CA4}" presName="hierRoot2" presStyleCnt="0">
        <dgm:presLayoutVars>
          <dgm:hierBranch val="init"/>
        </dgm:presLayoutVars>
      </dgm:prSet>
      <dgm:spPr/>
    </dgm:pt>
    <dgm:pt modelId="{BF849942-F513-F545-B115-1AC0532C127B}" type="pres">
      <dgm:prSet presAssocID="{00CE1B49-E2B3-D449-86AF-893FB5702CA4}" presName="rootComposite" presStyleCnt="0"/>
      <dgm:spPr/>
    </dgm:pt>
    <dgm:pt modelId="{FD585B38-8C2B-8942-8B28-379614005836}" type="pres">
      <dgm:prSet presAssocID="{00CE1B49-E2B3-D449-86AF-893FB5702CA4}" presName="rootText" presStyleLbl="node2" presStyleIdx="2" presStyleCnt="3" custLinFactNeighborX="63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0A2C1A-E5B3-1C4D-9A44-0EA837271995}" type="pres">
      <dgm:prSet presAssocID="{00CE1B49-E2B3-D449-86AF-893FB5702C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604F370C-9CE2-4242-A9D2-AFE4184D9177}" type="pres">
      <dgm:prSet presAssocID="{00CE1B49-E2B3-D449-86AF-893FB5702CA4}" presName="hierChild4" presStyleCnt="0"/>
      <dgm:spPr/>
    </dgm:pt>
    <dgm:pt modelId="{7C1AAEA4-9BAC-1C44-B245-12F5D56BC230}" type="pres">
      <dgm:prSet presAssocID="{4E1CDC85-C8A2-1C45-AF15-AB6D36CB21F7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4F7EB9AD-D91E-5746-88A7-7974180866BE}" type="pres">
      <dgm:prSet presAssocID="{A2C7D66A-10DE-BE40-97F7-5D4EF0DFE5D6}" presName="hierRoot2" presStyleCnt="0">
        <dgm:presLayoutVars>
          <dgm:hierBranch val="init"/>
        </dgm:presLayoutVars>
      </dgm:prSet>
      <dgm:spPr/>
    </dgm:pt>
    <dgm:pt modelId="{12803EF6-C198-C548-88FD-60F498622308}" type="pres">
      <dgm:prSet presAssocID="{A2C7D66A-10DE-BE40-97F7-5D4EF0DFE5D6}" presName="rootComposite" presStyleCnt="0"/>
      <dgm:spPr/>
    </dgm:pt>
    <dgm:pt modelId="{C9939A87-ABF2-8A49-AB18-1C8CB8C0FAA1}" type="pres">
      <dgm:prSet presAssocID="{A2C7D66A-10DE-BE40-97F7-5D4EF0DFE5D6}" presName="rootText" presStyleLbl="node3" presStyleIdx="8" presStyleCnt="10" custLinFactNeighborX="63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8EFC1-A5E9-3949-A6AE-6C5A60A4D67A}" type="pres">
      <dgm:prSet presAssocID="{A2C7D66A-10DE-BE40-97F7-5D4EF0DFE5D6}" presName="rootConnector" presStyleLbl="node3" presStyleIdx="8" presStyleCnt="10"/>
      <dgm:spPr/>
      <dgm:t>
        <a:bodyPr/>
        <a:lstStyle/>
        <a:p>
          <a:endParaRPr lang="en-US"/>
        </a:p>
      </dgm:t>
    </dgm:pt>
    <dgm:pt modelId="{97A9B7D6-9095-9042-95B6-15C0F3700378}" type="pres">
      <dgm:prSet presAssocID="{A2C7D66A-10DE-BE40-97F7-5D4EF0DFE5D6}" presName="hierChild4" presStyleCnt="0"/>
      <dgm:spPr/>
    </dgm:pt>
    <dgm:pt modelId="{B4B60DD5-F373-8F43-8AE5-9909BFEC1501}" type="pres">
      <dgm:prSet presAssocID="{A2C7D66A-10DE-BE40-97F7-5D4EF0DFE5D6}" presName="hierChild5" presStyleCnt="0"/>
      <dgm:spPr/>
    </dgm:pt>
    <dgm:pt modelId="{99BF34C0-9B0C-AB4E-A53B-E8F4881DE01C}" type="pres">
      <dgm:prSet presAssocID="{666AA184-B123-0648-A374-5DC6845115CD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E8D206CD-E076-F847-A8E8-9C63CC94B2BE}" type="pres">
      <dgm:prSet presAssocID="{A02794D3-A685-1E43-A95D-A30E267F6D4A}" presName="hierRoot2" presStyleCnt="0">
        <dgm:presLayoutVars>
          <dgm:hierBranch val="init"/>
        </dgm:presLayoutVars>
      </dgm:prSet>
      <dgm:spPr/>
    </dgm:pt>
    <dgm:pt modelId="{BD39D51F-524C-A140-877A-535614B1D17D}" type="pres">
      <dgm:prSet presAssocID="{A02794D3-A685-1E43-A95D-A30E267F6D4A}" presName="rootComposite" presStyleCnt="0"/>
      <dgm:spPr/>
    </dgm:pt>
    <dgm:pt modelId="{04855973-77DC-9649-8BAB-7237E2913573}" type="pres">
      <dgm:prSet presAssocID="{A02794D3-A685-1E43-A95D-A30E267F6D4A}" presName="rootText" presStyleLbl="node3" presStyleIdx="9" presStyleCnt="10" custLinFactNeighborX="63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08272A-067E-E549-B59B-A67B416B3BCA}" type="pres">
      <dgm:prSet presAssocID="{A02794D3-A685-1E43-A95D-A30E267F6D4A}" presName="rootConnector" presStyleLbl="node3" presStyleIdx="9" presStyleCnt="10"/>
      <dgm:spPr/>
      <dgm:t>
        <a:bodyPr/>
        <a:lstStyle/>
        <a:p>
          <a:endParaRPr lang="en-US"/>
        </a:p>
      </dgm:t>
    </dgm:pt>
    <dgm:pt modelId="{1576268E-EDB0-DC42-8D07-4009890B6A9A}" type="pres">
      <dgm:prSet presAssocID="{A02794D3-A685-1E43-A95D-A30E267F6D4A}" presName="hierChild4" presStyleCnt="0"/>
      <dgm:spPr/>
    </dgm:pt>
    <dgm:pt modelId="{75A14EF2-7F48-F54C-99CC-B30C8BFD8DE4}" type="pres">
      <dgm:prSet presAssocID="{A02794D3-A685-1E43-A95D-A30E267F6D4A}" presName="hierChild5" presStyleCnt="0"/>
      <dgm:spPr/>
    </dgm:pt>
    <dgm:pt modelId="{CEA3243E-11FC-C142-A4F5-CA2D7DCEAAB5}" type="pres">
      <dgm:prSet presAssocID="{00CE1B49-E2B3-D449-86AF-893FB5702CA4}" presName="hierChild5" presStyleCnt="0"/>
      <dgm:spPr/>
    </dgm:pt>
    <dgm:pt modelId="{075F2B5F-7D6C-3A4B-9310-66438C2BF938}" type="pres">
      <dgm:prSet presAssocID="{D291C3E7-2E4B-834E-B602-9F6B8C30D268}" presName="hierChild3" presStyleCnt="0"/>
      <dgm:spPr/>
    </dgm:pt>
  </dgm:ptLst>
  <dgm:cxnLst>
    <dgm:cxn modelId="{9ED46943-F36B-43BD-8569-87E3913438EF}" type="presOf" srcId="{0DF7CE51-6F06-6040-9BA7-C625BD6D6965}" destId="{50D3DA39-75E3-574D-B33C-78CBBC6E7D93}" srcOrd="1" destOrd="0" presId="urn:microsoft.com/office/officeart/2005/8/layout/orgChart1"/>
    <dgm:cxn modelId="{1ECA6D6C-2C94-5845-9002-6301EB91BA17}" srcId="{01907D7D-9EAA-9D4B-B41E-28804D9AB757}" destId="{F250449F-F48B-984A-88CC-5BB9FE3163D1}" srcOrd="1" destOrd="0" parTransId="{4114BEA8-F7EE-E142-8C2C-4F5B5053E2A8}" sibTransId="{34B2FFEA-9904-FB47-BED0-3AD3A45F2AF8}"/>
    <dgm:cxn modelId="{9E30B430-4C9A-A944-8B03-3FB139CEB169}" type="presOf" srcId="{4E1CDC85-C8A2-1C45-AF15-AB6D36CB21F7}" destId="{7C1AAEA4-9BAC-1C44-B245-12F5D56BC230}" srcOrd="0" destOrd="0" presId="urn:microsoft.com/office/officeart/2005/8/layout/orgChart1"/>
    <dgm:cxn modelId="{699C2717-DF00-4E8D-9186-A8F66B4D97FC}" type="presOf" srcId="{20EE49CB-BC22-7548-AD02-848BA13F5425}" destId="{1BA74E6D-566D-804D-86C4-B611FF4C7D41}" srcOrd="0" destOrd="0" presId="urn:microsoft.com/office/officeart/2005/8/layout/orgChart1"/>
    <dgm:cxn modelId="{C2D99DE0-A511-4C4A-BE05-266000563348}" srcId="{1C59480D-2813-FF43-9A55-D9E423B36727}" destId="{7E0B742B-BBC5-EE43-BDE1-6D7295387F9B}" srcOrd="2" destOrd="0" parTransId="{E1D371B7-29BE-3045-935F-EA156BA03DD3}" sibTransId="{430B974D-D6A0-D541-A250-648ECCFF8854}"/>
    <dgm:cxn modelId="{F7FC18EB-3BEF-4356-B5F8-31FC7F6CBA77}" type="presOf" srcId="{EF84B29D-F8CE-4849-8E4B-77EB138E0CE8}" destId="{AEED7A08-C2FC-E14F-8012-7A1C88C6FF6E}" srcOrd="0" destOrd="0" presId="urn:microsoft.com/office/officeart/2005/8/layout/orgChart1"/>
    <dgm:cxn modelId="{70C5B28D-6F55-1A4D-8E8D-89C962480A57}" type="presOf" srcId="{666AA184-B123-0648-A374-5DC6845115CD}" destId="{99BF34C0-9B0C-AB4E-A53B-E8F4881DE01C}" srcOrd="0" destOrd="0" presId="urn:microsoft.com/office/officeart/2005/8/layout/orgChart1"/>
    <dgm:cxn modelId="{4B8D2B47-0758-3147-8B66-06D78159CC27}" type="presOf" srcId="{D291C3E7-2E4B-834E-B602-9F6B8C30D268}" destId="{22C1ABDD-3722-1248-A2B5-122AFBBC8A03}" srcOrd="0" destOrd="0" presId="urn:microsoft.com/office/officeart/2005/8/layout/orgChart1"/>
    <dgm:cxn modelId="{382AD34A-91A2-B341-AB29-4C3D88B9047C}" srcId="{1C59480D-2813-FF43-9A55-D9E423B36727}" destId="{45AC2C95-7B06-DA41-9B04-22D6DFACCF19}" srcOrd="3" destOrd="0" parTransId="{757FCD21-BE1C-0E40-AD80-E5A7DD8258AE}" sibTransId="{79184342-EA2E-D941-96FA-6A31069847DA}"/>
    <dgm:cxn modelId="{147699AA-7FD2-8C4A-9B61-E14577C92FE6}" type="presOf" srcId="{F250449F-F48B-984A-88CC-5BB9FE3163D1}" destId="{15FC0EF5-32F8-7E4D-A243-151B53864DDC}" srcOrd="0" destOrd="0" presId="urn:microsoft.com/office/officeart/2005/8/layout/orgChart1"/>
    <dgm:cxn modelId="{F2415F99-DEF1-B847-841C-6A578BC52524}" type="presOf" srcId="{E2ACF27E-07F1-AF4B-8091-EC896399BF19}" destId="{ED718327-33FD-BE43-B67C-9B08545AEBDE}" srcOrd="0" destOrd="0" presId="urn:microsoft.com/office/officeart/2005/8/layout/orgChart1"/>
    <dgm:cxn modelId="{407BD2AB-9815-4976-8F13-96C7A605A4AB}" type="presOf" srcId="{A164DE76-5C9F-C645-92EC-4E4A8E13C112}" destId="{3BCF44F1-B30A-F34A-95EA-ADB56D67FD63}" srcOrd="1" destOrd="0" presId="urn:microsoft.com/office/officeart/2005/8/layout/orgChart1"/>
    <dgm:cxn modelId="{7D7D75B2-CDAA-B749-B1B0-429F0F0BA247}" type="presOf" srcId="{61734CC2-DEA0-6C4D-AE16-4F3933C706BE}" destId="{92E39424-2163-7341-B59B-FB2B38851A40}" srcOrd="0" destOrd="0" presId="urn:microsoft.com/office/officeart/2005/8/layout/orgChart1"/>
    <dgm:cxn modelId="{D79E92DF-B837-564C-A619-20A316275731}" srcId="{D291C3E7-2E4B-834E-B602-9F6B8C30D268}" destId="{01907D7D-9EAA-9D4B-B41E-28804D9AB757}" srcOrd="1" destOrd="0" parTransId="{4A90CE64-4ABC-2447-8523-7F3A8FAA8689}" sibTransId="{73423328-8FD5-ED4D-8AD1-EF7C6A8C10DC}"/>
    <dgm:cxn modelId="{FE6D7596-08FE-F647-B000-F5B4AD22CC12}" type="presOf" srcId="{51EE63DE-3B2B-8946-9571-D9D2021B5869}" destId="{85E2A509-61C3-C245-AB09-94CD5D89BEE2}" srcOrd="1" destOrd="0" presId="urn:microsoft.com/office/officeart/2005/8/layout/orgChart1"/>
    <dgm:cxn modelId="{4DAEB873-7ABC-CE48-907A-612B2D9E178B}" srcId="{0D67993E-338D-9246-9366-DD7B834B2AE9}" destId="{A164DE76-5C9F-C645-92EC-4E4A8E13C112}" srcOrd="2" destOrd="0" parTransId="{01947891-CAD7-5847-80BB-C6FAAD7295AF}" sibTransId="{0C8E7633-C3B3-CA46-9A19-6EA515454C3D}"/>
    <dgm:cxn modelId="{38C2BBB5-0068-4033-90F1-8FEAEF01B684}" type="presOf" srcId="{1A8C9401-8D1A-0042-A15F-2C137A5E1EC6}" destId="{559152F5-85ED-2941-9DB3-56EDE3CA3E34}" srcOrd="0" destOrd="0" presId="urn:microsoft.com/office/officeart/2005/8/layout/orgChart1"/>
    <dgm:cxn modelId="{C53E0055-38B7-407E-9212-48480DC06236}" type="presOf" srcId="{EF84B29D-F8CE-4849-8E4B-77EB138E0CE8}" destId="{A579E8D9-8407-9148-AB55-24AFFBCAC41C}" srcOrd="1" destOrd="0" presId="urn:microsoft.com/office/officeart/2005/8/layout/orgChart1"/>
    <dgm:cxn modelId="{324EA075-2CD5-E344-9685-E2FDBB436494}" type="presOf" srcId="{71EFD833-40C1-394E-9055-B02B04EDFFB5}" destId="{1A3759BF-8F75-C644-BD54-135479F3D024}" srcOrd="0" destOrd="0" presId="urn:microsoft.com/office/officeart/2005/8/layout/orgChart1"/>
    <dgm:cxn modelId="{7B93E236-C924-B840-812A-FD72E53FEA3D}" srcId="{2DF3F9D7-0544-A24E-B4A4-599A4A0BF514}" destId="{D291C3E7-2E4B-834E-B602-9F6B8C30D268}" srcOrd="0" destOrd="0" parTransId="{021B7F21-E351-3A4B-BCA2-9FCA7B30D28B}" sibTransId="{AACC68ED-1ECF-8645-9C01-8FBBE1B6EBA3}"/>
    <dgm:cxn modelId="{A795E224-D286-3049-9C8E-B2591DC82341}" srcId="{00CE1B49-E2B3-D449-86AF-893FB5702CA4}" destId="{A02794D3-A685-1E43-A95D-A30E267F6D4A}" srcOrd="1" destOrd="0" parTransId="{666AA184-B123-0648-A374-5DC6845115CD}" sibTransId="{4006E82F-999B-8A45-90A2-5ADDBC193ACA}"/>
    <dgm:cxn modelId="{177848BC-0650-E44A-B455-20712C9A827C}" type="presOf" srcId="{C4D171EF-0BF8-BF43-93D3-5CBAC732E269}" destId="{A1B2E218-39FF-4645-BF21-DBCB092F3C4C}" srcOrd="0" destOrd="0" presId="urn:microsoft.com/office/officeart/2005/8/layout/orgChart1"/>
    <dgm:cxn modelId="{FBC684F7-25E4-43CC-B73F-34AB954A8130}" type="presOf" srcId="{9489E12B-DE78-5846-979C-466D63AEF6F7}" destId="{7A68490B-B744-8545-83AF-F77E8A381840}" srcOrd="1" destOrd="0" presId="urn:microsoft.com/office/officeart/2005/8/layout/orgChart1"/>
    <dgm:cxn modelId="{A25A0016-0C82-0648-BAA7-3DC5C0D1E686}" type="presOf" srcId="{1C59480D-2813-FF43-9A55-D9E423B36727}" destId="{26D6FA8B-E0F4-2B4D-8D52-57DADC72F65C}" srcOrd="1" destOrd="0" presId="urn:microsoft.com/office/officeart/2005/8/layout/orgChart1"/>
    <dgm:cxn modelId="{5EB268FB-1B9E-458B-944C-1927E5ED51F8}" type="presOf" srcId="{0DF7CE51-6F06-6040-9BA7-C625BD6D6965}" destId="{050907F9-648F-9C40-8676-8379D2F2916D}" srcOrd="0" destOrd="0" presId="urn:microsoft.com/office/officeart/2005/8/layout/orgChart1"/>
    <dgm:cxn modelId="{CFEBFDB7-D2C4-1443-A3A5-E3DA08BCA6B4}" srcId="{D291C3E7-2E4B-834E-B602-9F6B8C30D268}" destId="{1C59480D-2813-FF43-9A55-D9E423B36727}" srcOrd="0" destOrd="0" parTransId="{E2ACF27E-07F1-AF4B-8091-EC896399BF19}" sibTransId="{E68A063D-4B9B-AD4C-ACF6-D108E364EC79}"/>
    <dgm:cxn modelId="{8452F155-AF16-5C48-8482-82AB1B081FFD}" type="presOf" srcId="{1239EE94-44A0-0347-85AB-ADEEDDC2D852}" destId="{1E97CB55-80A2-F745-A0FD-443CEBC7A055}" srcOrd="0" destOrd="0" presId="urn:microsoft.com/office/officeart/2005/8/layout/orgChart1"/>
    <dgm:cxn modelId="{0C1229EA-705B-9B40-8632-C7BF39AEEED8}" srcId="{00CE1B49-E2B3-D449-86AF-893FB5702CA4}" destId="{A2C7D66A-10DE-BE40-97F7-5D4EF0DFE5D6}" srcOrd="0" destOrd="0" parTransId="{4E1CDC85-C8A2-1C45-AF15-AB6D36CB21F7}" sibTransId="{2923297C-4449-A54D-9A0F-0E01D8BD2E98}"/>
    <dgm:cxn modelId="{184CD168-0ECE-C547-B351-232743C86320}" srcId="{01907D7D-9EAA-9D4B-B41E-28804D9AB757}" destId="{5755F958-3D1B-0247-A3BD-AFF1CCCE5A52}" srcOrd="0" destOrd="0" parTransId="{E1960C91-667A-404F-93D3-13EC33F85F37}" sibTransId="{B0C9D68B-CAA4-664E-8A7C-ECE9FDD18A9C}"/>
    <dgm:cxn modelId="{25E30DBD-BADC-8A4C-BB3F-7DB2978AE052}" type="presOf" srcId="{2DF3F9D7-0544-A24E-B4A4-599A4A0BF514}" destId="{5A342688-8C67-0B40-9EBD-38939822B4C3}" srcOrd="0" destOrd="0" presId="urn:microsoft.com/office/officeart/2005/8/layout/orgChart1"/>
    <dgm:cxn modelId="{DD9A447F-111A-41EB-B38D-BF0C460D8256}" srcId="{1C59480D-2813-FF43-9A55-D9E423B36727}" destId="{915E10C5-2876-4045-940C-1A335D81CAEB}" srcOrd="0" destOrd="0" parTransId="{12016B50-3672-46F3-9701-5CAE7D6E016F}" sibTransId="{2A1F8072-6E0A-4BD8-9676-71137A7F3B93}"/>
    <dgm:cxn modelId="{86B38F81-76D2-EC40-9F13-5C8BACFF86C1}" type="presOf" srcId="{01907D7D-9EAA-9D4B-B41E-28804D9AB757}" destId="{513E0BE6-76A6-714F-9441-09D10D691330}" srcOrd="1" destOrd="0" presId="urn:microsoft.com/office/officeart/2005/8/layout/orgChart1"/>
    <dgm:cxn modelId="{52A185D3-CA98-4246-8ECD-3B1CD655B03F}" type="presOf" srcId="{4114BEA8-F7EE-E142-8C2C-4F5B5053E2A8}" destId="{B77906C0-6495-4A49-944C-C0ABD504A8A7}" srcOrd="0" destOrd="0" presId="urn:microsoft.com/office/officeart/2005/8/layout/orgChart1"/>
    <dgm:cxn modelId="{D421BF47-A9E3-5443-92BF-CD81BD5ADBF4}" srcId="{0D67993E-338D-9246-9366-DD7B834B2AE9}" destId="{0DF7CE51-6F06-6040-9BA7-C625BD6D6965}" srcOrd="0" destOrd="0" parTransId="{20EE49CB-BC22-7548-AD02-848BA13F5425}" sibTransId="{1C7152D9-7A08-F64C-9D64-489CAE91AC87}"/>
    <dgm:cxn modelId="{D3F9A12C-4170-2F40-91E4-4D1ADE2A112D}" srcId="{0D67993E-338D-9246-9366-DD7B834B2AE9}" destId="{EF84B29D-F8CE-4849-8E4B-77EB138E0CE8}" srcOrd="1" destOrd="0" parTransId="{1A8C9401-8D1A-0042-A15F-2C137A5E1EC6}" sibTransId="{AE22F070-628D-0B4C-9908-F80ED7FA2E48}"/>
    <dgm:cxn modelId="{979E09BC-F99F-2E48-8C07-122B9E57960A}" type="presOf" srcId="{1C59480D-2813-FF43-9A55-D9E423B36727}" destId="{79ED4BA1-55BC-9B4D-9D11-A7C252109A3F}" srcOrd="0" destOrd="0" presId="urn:microsoft.com/office/officeart/2005/8/layout/orgChart1"/>
    <dgm:cxn modelId="{2E31F64C-A06A-D848-9691-E58AC44EA600}" type="presOf" srcId="{A02794D3-A685-1E43-A95D-A30E267F6D4A}" destId="{04855973-77DC-9649-8BAB-7237E2913573}" srcOrd="0" destOrd="0" presId="urn:microsoft.com/office/officeart/2005/8/layout/orgChart1"/>
    <dgm:cxn modelId="{B72D44BE-156C-4B94-B1DB-43F8D9032447}" type="presOf" srcId="{E1D371B7-29BE-3045-935F-EA156BA03DD3}" destId="{CC59DAF2-691B-F841-9C00-62DC41C7622A}" srcOrd="0" destOrd="0" presId="urn:microsoft.com/office/officeart/2005/8/layout/orgChart1"/>
    <dgm:cxn modelId="{6B14F530-CF27-4460-A360-C50C0064A7FA}" type="presOf" srcId="{0D67993E-338D-9246-9366-DD7B834B2AE9}" destId="{E376975F-A279-F442-8DDC-A6D8E5E76776}" srcOrd="0" destOrd="0" presId="urn:microsoft.com/office/officeart/2005/8/layout/orgChart1"/>
    <dgm:cxn modelId="{63DA21DD-C523-3543-9C0B-713954A4D198}" type="presOf" srcId="{4A90CE64-4ABC-2447-8523-7F3A8FAA8689}" destId="{C67D27FB-59F7-024F-8A38-64F1455BD84C}" srcOrd="0" destOrd="0" presId="urn:microsoft.com/office/officeart/2005/8/layout/orgChart1"/>
    <dgm:cxn modelId="{7EF2BDCF-4906-324D-B845-5C4D0A700E23}" srcId="{01907D7D-9EAA-9D4B-B41E-28804D9AB757}" destId="{1239EE94-44A0-0347-85AB-ADEEDDC2D852}" srcOrd="2" destOrd="0" parTransId="{71EFD833-40C1-394E-9055-B02B04EDFFB5}" sibTransId="{155B3B55-BA04-E842-8FA2-E6317B043FA9}"/>
    <dgm:cxn modelId="{A9E00315-1712-5443-8294-871E2832E4C8}" type="presOf" srcId="{D291C3E7-2E4B-834E-B602-9F6B8C30D268}" destId="{B7F013BD-1BB7-F149-9A83-0CF4E73D6339}" srcOrd="1" destOrd="0" presId="urn:microsoft.com/office/officeart/2005/8/layout/orgChart1"/>
    <dgm:cxn modelId="{CAD1FC83-6E1C-4A0D-9418-0C937EC088BE}" type="presOf" srcId="{7E0B742B-BBC5-EE43-BDE1-6D7295387F9B}" destId="{7E27EC20-91A2-4549-8A2F-C7B41FC4E99A}" srcOrd="0" destOrd="0" presId="urn:microsoft.com/office/officeart/2005/8/layout/orgChart1"/>
    <dgm:cxn modelId="{52BF3A34-7C18-4573-A0AF-03E8CD54BAB8}" type="presOf" srcId="{0D67993E-338D-9246-9366-DD7B834B2AE9}" destId="{B7E6F7EF-7013-EA40-80E7-B7E29C664C53}" srcOrd="1" destOrd="0" presId="urn:microsoft.com/office/officeart/2005/8/layout/orgChart1"/>
    <dgm:cxn modelId="{4207AF22-8119-3140-838E-D3E7737962FE}" type="presOf" srcId="{E1960C91-667A-404F-93D3-13EC33F85F37}" destId="{556330E8-C233-CD4D-8EF3-1C9221975E07}" srcOrd="0" destOrd="0" presId="urn:microsoft.com/office/officeart/2005/8/layout/orgChart1"/>
    <dgm:cxn modelId="{D1CD5411-98AC-AA4D-B7B9-3ADA265A5B94}" type="presOf" srcId="{A2C7D66A-10DE-BE40-97F7-5D4EF0DFE5D6}" destId="{C9939A87-ABF2-8A49-AB18-1C8CB8C0FAA1}" srcOrd="0" destOrd="0" presId="urn:microsoft.com/office/officeart/2005/8/layout/orgChart1"/>
    <dgm:cxn modelId="{750C09CB-FC32-644C-BF40-E5676E2DCBD7}" type="presOf" srcId="{01907D7D-9EAA-9D4B-B41E-28804D9AB757}" destId="{94F20A79-F24C-4C46-8600-22BA8B70CFE0}" srcOrd="0" destOrd="0" presId="urn:microsoft.com/office/officeart/2005/8/layout/orgChart1"/>
    <dgm:cxn modelId="{662B1241-B082-4204-983A-E6291D1BFBF5}" type="presOf" srcId="{12016B50-3672-46F3-9701-5CAE7D6E016F}" destId="{D8C9575F-21FA-4B74-B07E-6BC4938AE240}" srcOrd="0" destOrd="0" presId="urn:microsoft.com/office/officeart/2005/8/layout/orgChart1"/>
    <dgm:cxn modelId="{EBAA1B8C-B291-47A2-8C3E-B2E4B8FDE0B5}" type="presOf" srcId="{915E10C5-2876-4045-940C-1A335D81CAEB}" destId="{9A02C168-1121-472A-8996-527EA16483BF}" srcOrd="0" destOrd="0" presId="urn:microsoft.com/office/officeart/2005/8/layout/orgChart1"/>
    <dgm:cxn modelId="{EA773855-315B-F046-9442-62AC6DF51679}" srcId="{0D67993E-338D-9246-9366-DD7B834B2AE9}" destId="{9489E12B-DE78-5846-979C-466D63AEF6F7}" srcOrd="3" destOrd="0" parTransId="{5F20D693-1A37-1544-B07B-E7AF215C1873}" sibTransId="{A9BF176D-9FE3-EA4A-ABA7-23729F19AB40}"/>
    <dgm:cxn modelId="{C80530FB-0715-6741-9112-21A2AB758CF6}" srcId="{D291C3E7-2E4B-834E-B602-9F6B8C30D268}" destId="{00CE1B49-E2B3-D449-86AF-893FB5702CA4}" srcOrd="2" destOrd="0" parTransId="{61734CC2-DEA0-6C4D-AE16-4F3933C706BE}" sibTransId="{51270F41-DA3C-5845-A6B4-2665386C44BD}"/>
    <dgm:cxn modelId="{6D063539-F1C9-4905-BC76-E925F4745079}" type="presOf" srcId="{71EF4E0A-5BED-794B-8253-D46687783DB1}" destId="{2A5B9D24-4AB5-8746-9976-9204C69100EE}" srcOrd="0" destOrd="0" presId="urn:microsoft.com/office/officeart/2005/8/layout/orgChart1"/>
    <dgm:cxn modelId="{F7A72CF1-2E01-3C47-8412-24B29F1EC7AD}" srcId="{1C59480D-2813-FF43-9A55-D9E423B36727}" destId="{0D67993E-338D-9246-9366-DD7B834B2AE9}" srcOrd="1" destOrd="0" parTransId="{71EF4E0A-5BED-794B-8253-D46687783DB1}" sibTransId="{687E6247-C973-F446-B582-C4EA08B88CFB}"/>
    <dgm:cxn modelId="{BC0B4453-2C8E-E34C-BB6E-CCA5C943FA3F}" type="presOf" srcId="{F250449F-F48B-984A-88CC-5BB9FE3163D1}" destId="{AF5F7DBB-2F3B-3F41-883E-4BC588977D1E}" srcOrd="1" destOrd="0" presId="urn:microsoft.com/office/officeart/2005/8/layout/orgChart1"/>
    <dgm:cxn modelId="{C905BFD8-2827-274C-AF2A-831E62AD4116}" srcId="{01907D7D-9EAA-9D4B-B41E-28804D9AB757}" destId="{51EE63DE-3B2B-8946-9571-D9D2021B5869}" srcOrd="3" destOrd="0" parTransId="{C4D171EF-0BF8-BF43-93D3-5CBAC732E269}" sibTransId="{6B1DBB3F-29C6-5147-8C5C-1E4082BF0C44}"/>
    <dgm:cxn modelId="{46DE9841-D25D-8742-AA15-C7A3CF70CE4A}" type="presOf" srcId="{1239EE94-44A0-0347-85AB-ADEEDDC2D852}" destId="{609FD221-0CED-094F-86D3-0D8B75D57BE3}" srcOrd="1" destOrd="0" presId="urn:microsoft.com/office/officeart/2005/8/layout/orgChart1"/>
    <dgm:cxn modelId="{01049CFE-FC06-4D43-9335-FAEC0630BBA4}" type="presOf" srcId="{5755F958-3D1B-0247-A3BD-AFF1CCCE5A52}" destId="{28B74A53-8C23-A848-A727-2C62D7B049DE}" srcOrd="1" destOrd="0" presId="urn:microsoft.com/office/officeart/2005/8/layout/orgChart1"/>
    <dgm:cxn modelId="{45263A96-DD9D-1F41-B2CE-34D55211C201}" type="presOf" srcId="{51EE63DE-3B2B-8946-9571-D9D2021B5869}" destId="{6BCCA5B4-901C-8B44-9C14-6DFF5FE22EAD}" srcOrd="0" destOrd="0" presId="urn:microsoft.com/office/officeart/2005/8/layout/orgChart1"/>
    <dgm:cxn modelId="{B8F1CE6C-93D4-47DE-A406-42A974C9AD3F}" type="presOf" srcId="{7E0B742B-BBC5-EE43-BDE1-6D7295387F9B}" destId="{748F3B71-C876-CF4D-8D3C-875041A70D97}" srcOrd="1" destOrd="0" presId="urn:microsoft.com/office/officeart/2005/8/layout/orgChart1"/>
    <dgm:cxn modelId="{88443A4F-1080-4B33-AF75-D22B757CD1D6}" type="presOf" srcId="{9489E12B-DE78-5846-979C-466D63AEF6F7}" destId="{33CEC97B-CD63-B047-996C-96DDB086F984}" srcOrd="0" destOrd="0" presId="urn:microsoft.com/office/officeart/2005/8/layout/orgChart1"/>
    <dgm:cxn modelId="{0C05368C-76B3-48A1-8B89-E65CFE9DB45B}" type="presOf" srcId="{915E10C5-2876-4045-940C-1A335D81CAEB}" destId="{FE87435B-9194-4001-ADE7-E613E40AB7EC}" srcOrd="1" destOrd="0" presId="urn:microsoft.com/office/officeart/2005/8/layout/orgChart1"/>
    <dgm:cxn modelId="{4AF198DF-D784-2841-984F-50425DA9CC7B}" type="presOf" srcId="{00CE1B49-E2B3-D449-86AF-893FB5702CA4}" destId="{570A2C1A-E5B3-1C4D-9A44-0EA837271995}" srcOrd="1" destOrd="0" presId="urn:microsoft.com/office/officeart/2005/8/layout/orgChart1"/>
    <dgm:cxn modelId="{C761A619-DFBF-D442-ADE4-01A53663670B}" type="presOf" srcId="{A02794D3-A685-1E43-A95D-A30E267F6D4A}" destId="{2708272A-067E-E549-B59B-A67B416B3BCA}" srcOrd="1" destOrd="0" presId="urn:microsoft.com/office/officeart/2005/8/layout/orgChart1"/>
    <dgm:cxn modelId="{D325204B-1E44-6648-8D3B-295CD5D339CB}" type="presOf" srcId="{A2C7D66A-10DE-BE40-97F7-5D4EF0DFE5D6}" destId="{8408EFC1-A5E9-3949-A6AE-6C5A60A4D67A}" srcOrd="1" destOrd="0" presId="urn:microsoft.com/office/officeart/2005/8/layout/orgChart1"/>
    <dgm:cxn modelId="{7BA04BAE-1D32-4635-848D-679BCF58DF59}" type="presOf" srcId="{45AC2C95-7B06-DA41-9B04-22D6DFACCF19}" destId="{AD7BA848-F0AE-B845-BBF1-B5CC0C493A7D}" srcOrd="0" destOrd="0" presId="urn:microsoft.com/office/officeart/2005/8/layout/orgChart1"/>
    <dgm:cxn modelId="{61EA0D0E-7A35-44A2-B471-313B1EADE88C}" type="presOf" srcId="{45AC2C95-7B06-DA41-9B04-22D6DFACCF19}" destId="{88EBEC0F-C9DF-F947-ACFE-B2B279C0ADFD}" srcOrd="1" destOrd="0" presId="urn:microsoft.com/office/officeart/2005/8/layout/orgChart1"/>
    <dgm:cxn modelId="{FEE32539-A054-534C-9C1B-BA87515B0283}" type="presOf" srcId="{5755F958-3D1B-0247-A3BD-AFF1CCCE5A52}" destId="{39B21538-95A0-3C49-9A1A-A5E67F424996}" srcOrd="0" destOrd="0" presId="urn:microsoft.com/office/officeart/2005/8/layout/orgChart1"/>
    <dgm:cxn modelId="{B2064B3F-20AC-462B-B3D8-08208E1AB7D7}" type="presOf" srcId="{A164DE76-5C9F-C645-92EC-4E4A8E13C112}" destId="{A24C3F2F-039E-FB4B-ACB3-D1C30CC3FA70}" srcOrd="0" destOrd="0" presId="urn:microsoft.com/office/officeart/2005/8/layout/orgChart1"/>
    <dgm:cxn modelId="{B487937F-46A4-4780-8311-DE8E0FFABFFE}" type="presOf" srcId="{757FCD21-BE1C-0E40-AD80-E5A7DD8258AE}" destId="{B3F77000-81E9-8B48-8F42-3AC55C179E2D}" srcOrd="0" destOrd="0" presId="urn:microsoft.com/office/officeart/2005/8/layout/orgChart1"/>
    <dgm:cxn modelId="{F217BCB2-727D-4842-AA10-470FBD055E48}" type="presOf" srcId="{01947891-CAD7-5847-80BB-C6FAAD7295AF}" destId="{992376EA-58E6-264A-BF5A-CE816A5DC54C}" srcOrd="0" destOrd="0" presId="urn:microsoft.com/office/officeart/2005/8/layout/orgChart1"/>
    <dgm:cxn modelId="{47E09539-69CF-46AA-8ABE-1AD7FFAF23F1}" type="presOf" srcId="{5F20D693-1A37-1544-B07B-E7AF215C1873}" destId="{0F85D015-CF13-F64A-B487-B8390A6947B8}" srcOrd="0" destOrd="0" presId="urn:microsoft.com/office/officeart/2005/8/layout/orgChart1"/>
    <dgm:cxn modelId="{52D2DDE2-AE77-DD45-8C56-6EB144DA6091}" type="presOf" srcId="{00CE1B49-E2B3-D449-86AF-893FB5702CA4}" destId="{FD585B38-8C2B-8942-8B28-379614005836}" srcOrd="0" destOrd="0" presId="urn:microsoft.com/office/officeart/2005/8/layout/orgChart1"/>
    <dgm:cxn modelId="{31CC9A9D-8EE5-AA40-8694-97ED6C012F2F}" type="presParOf" srcId="{5A342688-8C67-0B40-9EBD-38939822B4C3}" destId="{92B7DBA1-D7F0-8447-8CF8-5FCD161BBE96}" srcOrd="0" destOrd="0" presId="urn:microsoft.com/office/officeart/2005/8/layout/orgChart1"/>
    <dgm:cxn modelId="{D98A632F-18F0-2948-985B-5C20D87D5DC8}" type="presParOf" srcId="{92B7DBA1-D7F0-8447-8CF8-5FCD161BBE96}" destId="{5333C8F9-1260-5E4D-9731-C04CB7A4BEA9}" srcOrd="0" destOrd="0" presId="urn:microsoft.com/office/officeart/2005/8/layout/orgChart1"/>
    <dgm:cxn modelId="{46398C20-569D-404B-B7F9-B51D4996CEB4}" type="presParOf" srcId="{5333C8F9-1260-5E4D-9731-C04CB7A4BEA9}" destId="{22C1ABDD-3722-1248-A2B5-122AFBBC8A03}" srcOrd="0" destOrd="0" presId="urn:microsoft.com/office/officeart/2005/8/layout/orgChart1"/>
    <dgm:cxn modelId="{3CD0953A-8ABE-7D4E-A5D4-A86EF020D69B}" type="presParOf" srcId="{5333C8F9-1260-5E4D-9731-C04CB7A4BEA9}" destId="{B7F013BD-1BB7-F149-9A83-0CF4E73D6339}" srcOrd="1" destOrd="0" presId="urn:microsoft.com/office/officeart/2005/8/layout/orgChart1"/>
    <dgm:cxn modelId="{7BA0ACAF-C32D-9B46-BE09-52D64C34BD8B}" type="presParOf" srcId="{92B7DBA1-D7F0-8447-8CF8-5FCD161BBE96}" destId="{A006DE17-E355-4D44-824E-EB064EE62BB4}" srcOrd="1" destOrd="0" presId="urn:microsoft.com/office/officeart/2005/8/layout/orgChart1"/>
    <dgm:cxn modelId="{DE6FC1E3-2D2C-7A4C-8212-056E8408192A}" type="presParOf" srcId="{A006DE17-E355-4D44-824E-EB064EE62BB4}" destId="{ED718327-33FD-BE43-B67C-9B08545AEBDE}" srcOrd="0" destOrd="0" presId="urn:microsoft.com/office/officeart/2005/8/layout/orgChart1"/>
    <dgm:cxn modelId="{DD9E0349-6BB4-1F4D-A9BB-8260804275F0}" type="presParOf" srcId="{A006DE17-E355-4D44-824E-EB064EE62BB4}" destId="{72EC029A-F702-5142-8758-FAA314CDECC1}" srcOrd="1" destOrd="0" presId="urn:microsoft.com/office/officeart/2005/8/layout/orgChart1"/>
    <dgm:cxn modelId="{25A1A8E6-2572-404D-ACBD-C304E43697FD}" type="presParOf" srcId="{72EC029A-F702-5142-8758-FAA314CDECC1}" destId="{C9205979-9AD5-BE4E-BD1B-47621F7DF0FA}" srcOrd="0" destOrd="0" presId="urn:microsoft.com/office/officeart/2005/8/layout/orgChart1"/>
    <dgm:cxn modelId="{00767383-29FD-984C-8B4C-A2A2138D1AB2}" type="presParOf" srcId="{C9205979-9AD5-BE4E-BD1B-47621F7DF0FA}" destId="{79ED4BA1-55BC-9B4D-9D11-A7C252109A3F}" srcOrd="0" destOrd="0" presId="urn:microsoft.com/office/officeart/2005/8/layout/orgChart1"/>
    <dgm:cxn modelId="{B5D89031-AED7-B748-BA8F-FF648222AE4E}" type="presParOf" srcId="{C9205979-9AD5-BE4E-BD1B-47621F7DF0FA}" destId="{26D6FA8B-E0F4-2B4D-8D52-57DADC72F65C}" srcOrd="1" destOrd="0" presId="urn:microsoft.com/office/officeart/2005/8/layout/orgChart1"/>
    <dgm:cxn modelId="{AF301FBE-34AE-AD4B-ACFD-53C64C88048D}" type="presParOf" srcId="{72EC029A-F702-5142-8758-FAA314CDECC1}" destId="{202A4C11-248B-8D4E-BC0F-177DEA4EBBB8}" srcOrd="1" destOrd="0" presId="urn:microsoft.com/office/officeart/2005/8/layout/orgChart1"/>
    <dgm:cxn modelId="{372E9709-382F-4E04-A438-AF2A2E90C89C}" type="presParOf" srcId="{202A4C11-248B-8D4E-BC0F-177DEA4EBBB8}" destId="{D8C9575F-21FA-4B74-B07E-6BC4938AE240}" srcOrd="0" destOrd="0" presId="urn:microsoft.com/office/officeart/2005/8/layout/orgChart1"/>
    <dgm:cxn modelId="{A376E4EB-F79C-40AE-822D-B84C5C192A2F}" type="presParOf" srcId="{202A4C11-248B-8D4E-BC0F-177DEA4EBBB8}" destId="{2D98B706-827C-4FB2-94A8-C2B96FDF00B3}" srcOrd="1" destOrd="0" presId="urn:microsoft.com/office/officeart/2005/8/layout/orgChart1"/>
    <dgm:cxn modelId="{8FB46DC2-681F-4A56-BF1E-850FD83F4AAD}" type="presParOf" srcId="{2D98B706-827C-4FB2-94A8-C2B96FDF00B3}" destId="{A263664E-CD22-4E2D-9E01-C743A3FAAFAE}" srcOrd="0" destOrd="0" presId="urn:microsoft.com/office/officeart/2005/8/layout/orgChart1"/>
    <dgm:cxn modelId="{6121158C-2E7B-4B86-A25F-303730E9AB23}" type="presParOf" srcId="{A263664E-CD22-4E2D-9E01-C743A3FAAFAE}" destId="{9A02C168-1121-472A-8996-527EA16483BF}" srcOrd="0" destOrd="0" presId="urn:microsoft.com/office/officeart/2005/8/layout/orgChart1"/>
    <dgm:cxn modelId="{5E50AEC1-CCDB-47A0-95A1-6340412D0CE1}" type="presParOf" srcId="{A263664E-CD22-4E2D-9E01-C743A3FAAFAE}" destId="{FE87435B-9194-4001-ADE7-E613E40AB7EC}" srcOrd="1" destOrd="0" presId="urn:microsoft.com/office/officeart/2005/8/layout/orgChart1"/>
    <dgm:cxn modelId="{BEE54E31-81FF-4156-AA0D-13E08F2D4693}" type="presParOf" srcId="{2D98B706-827C-4FB2-94A8-C2B96FDF00B3}" destId="{1B329E5E-9AB8-43CE-8117-96EBE7722C30}" srcOrd="1" destOrd="0" presId="urn:microsoft.com/office/officeart/2005/8/layout/orgChart1"/>
    <dgm:cxn modelId="{1B758542-1F05-4781-A774-0D68BE730BCD}" type="presParOf" srcId="{2D98B706-827C-4FB2-94A8-C2B96FDF00B3}" destId="{A0B36839-43B8-4B23-9CD5-3CFA2D4ACC25}" srcOrd="2" destOrd="0" presId="urn:microsoft.com/office/officeart/2005/8/layout/orgChart1"/>
    <dgm:cxn modelId="{19E601C4-27B3-4D11-B426-301C14A1F79F}" type="presParOf" srcId="{202A4C11-248B-8D4E-BC0F-177DEA4EBBB8}" destId="{2A5B9D24-4AB5-8746-9976-9204C69100EE}" srcOrd="2" destOrd="0" presId="urn:microsoft.com/office/officeart/2005/8/layout/orgChart1"/>
    <dgm:cxn modelId="{85DA68AA-F469-42AF-B946-AA42A122B2D0}" type="presParOf" srcId="{202A4C11-248B-8D4E-BC0F-177DEA4EBBB8}" destId="{CCCE448A-9C49-B74D-B64C-DE1065D01099}" srcOrd="3" destOrd="0" presId="urn:microsoft.com/office/officeart/2005/8/layout/orgChart1"/>
    <dgm:cxn modelId="{DFB5D491-3980-47C2-9F9D-2DDD057ACAB6}" type="presParOf" srcId="{CCCE448A-9C49-B74D-B64C-DE1065D01099}" destId="{ACB5FD7E-1748-3B4E-89A2-B9FF0AA76B8A}" srcOrd="0" destOrd="0" presId="urn:microsoft.com/office/officeart/2005/8/layout/orgChart1"/>
    <dgm:cxn modelId="{B6EB3ACF-C978-42C8-B67E-573BF4C244BD}" type="presParOf" srcId="{ACB5FD7E-1748-3B4E-89A2-B9FF0AA76B8A}" destId="{E376975F-A279-F442-8DDC-A6D8E5E76776}" srcOrd="0" destOrd="0" presId="urn:microsoft.com/office/officeart/2005/8/layout/orgChart1"/>
    <dgm:cxn modelId="{C4609058-7601-46E1-A613-F13EB0F819A6}" type="presParOf" srcId="{ACB5FD7E-1748-3B4E-89A2-B9FF0AA76B8A}" destId="{B7E6F7EF-7013-EA40-80E7-B7E29C664C53}" srcOrd="1" destOrd="0" presId="urn:microsoft.com/office/officeart/2005/8/layout/orgChart1"/>
    <dgm:cxn modelId="{360A5974-AA3F-47A6-95B2-CDEA4B00A224}" type="presParOf" srcId="{CCCE448A-9C49-B74D-B64C-DE1065D01099}" destId="{05AEC631-B219-7E47-B72E-7A404C22C1EC}" srcOrd="1" destOrd="0" presId="urn:microsoft.com/office/officeart/2005/8/layout/orgChart1"/>
    <dgm:cxn modelId="{C851AA27-9A72-4CC0-B7E8-E95869A4E177}" type="presParOf" srcId="{05AEC631-B219-7E47-B72E-7A404C22C1EC}" destId="{1BA74E6D-566D-804D-86C4-B611FF4C7D41}" srcOrd="0" destOrd="0" presId="urn:microsoft.com/office/officeart/2005/8/layout/orgChart1"/>
    <dgm:cxn modelId="{F77897D0-26B1-4C56-B18F-CB0FF9A6ED51}" type="presParOf" srcId="{05AEC631-B219-7E47-B72E-7A404C22C1EC}" destId="{3C9F0B4A-3F10-ED44-A597-F6B7D387B30F}" srcOrd="1" destOrd="0" presId="urn:microsoft.com/office/officeart/2005/8/layout/orgChart1"/>
    <dgm:cxn modelId="{243EFF5C-C1CD-46BF-ADFB-71477AC52C6B}" type="presParOf" srcId="{3C9F0B4A-3F10-ED44-A597-F6B7D387B30F}" destId="{C9B39652-B9B6-4E45-B9C5-50346B73C688}" srcOrd="0" destOrd="0" presId="urn:microsoft.com/office/officeart/2005/8/layout/orgChart1"/>
    <dgm:cxn modelId="{D832E303-5393-4064-8C61-0F313E99938E}" type="presParOf" srcId="{C9B39652-B9B6-4E45-B9C5-50346B73C688}" destId="{050907F9-648F-9C40-8676-8379D2F2916D}" srcOrd="0" destOrd="0" presId="urn:microsoft.com/office/officeart/2005/8/layout/orgChart1"/>
    <dgm:cxn modelId="{4ECE103E-F681-4297-95B1-C796836EB702}" type="presParOf" srcId="{C9B39652-B9B6-4E45-B9C5-50346B73C688}" destId="{50D3DA39-75E3-574D-B33C-78CBBC6E7D93}" srcOrd="1" destOrd="0" presId="urn:microsoft.com/office/officeart/2005/8/layout/orgChart1"/>
    <dgm:cxn modelId="{A0E3DB49-CC91-4B9F-81CF-D3F8F1A407DF}" type="presParOf" srcId="{3C9F0B4A-3F10-ED44-A597-F6B7D387B30F}" destId="{FEB2109F-247C-6944-99B6-A532407C5ED7}" srcOrd="1" destOrd="0" presId="urn:microsoft.com/office/officeart/2005/8/layout/orgChart1"/>
    <dgm:cxn modelId="{60FC4BA8-7CCE-405A-A0B6-29A0355FC66E}" type="presParOf" srcId="{3C9F0B4A-3F10-ED44-A597-F6B7D387B30F}" destId="{4E71F42D-69C6-744B-A65E-97E97C014A15}" srcOrd="2" destOrd="0" presId="urn:microsoft.com/office/officeart/2005/8/layout/orgChart1"/>
    <dgm:cxn modelId="{C2E48C5C-019B-45B1-876A-A5D39039511F}" type="presParOf" srcId="{05AEC631-B219-7E47-B72E-7A404C22C1EC}" destId="{559152F5-85ED-2941-9DB3-56EDE3CA3E34}" srcOrd="2" destOrd="0" presId="urn:microsoft.com/office/officeart/2005/8/layout/orgChart1"/>
    <dgm:cxn modelId="{4063F95A-C2F7-4454-B5BA-D0B10693A3A6}" type="presParOf" srcId="{05AEC631-B219-7E47-B72E-7A404C22C1EC}" destId="{5902E97D-621D-A140-8C10-8040DB6A95AF}" srcOrd="3" destOrd="0" presId="urn:microsoft.com/office/officeart/2005/8/layout/orgChart1"/>
    <dgm:cxn modelId="{9BE6357F-681D-45D6-86B8-10DEB5C6759F}" type="presParOf" srcId="{5902E97D-621D-A140-8C10-8040DB6A95AF}" destId="{7712F887-907B-2F48-9A67-62690E979286}" srcOrd="0" destOrd="0" presId="urn:microsoft.com/office/officeart/2005/8/layout/orgChart1"/>
    <dgm:cxn modelId="{64715C22-7ADB-4313-818E-95EC890A6BFC}" type="presParOf" srcId="{7712F887-907B-2F48-9A67-62690E979286}" destId="{AEED7A08-C2FC-E14F-8012-7A1C88C6FF6E}" srcOrd="0" destOrd="0" presId="urn:microsoft.com/office/officeart/2005/8/layout/orgChart1"/>
    <dgm:cxn modelId="{D8230A97-4FEC-433D-A51C-5C491D78EFD3}" type="presParOf" srcId="{7712F887-907B-2F48-9A67-62690E979286}" destId="{A579E8D9-8407-9148-AB55-24AFFBCAC41C}" srcOrd="1" destOrd="0" presId="urn:microsoft.com/office/officeart/2005/8/layout/orgChart1"/>
    <dgm:cxn modelId="{FDAE35C8-D96A-42EC-BB2D-A0EFEF25BDC8}" type="presParOf" srcId="{5902E97D-621D-A140-8C10-8040DB6A95AF}" destId="{AB85E6CD-8DAA-CA4D-9856-BE3A26C9D8F2}" srcOrd="1" destOrd="0" presId="urn:microsoft.com/office/officeart/2005/8/layout/orgChart1"/>
    <dgm:cxn modelId="{1BC2DC89-642B-4FD4-9411-C2BD43C089F6}" type="presParOf" srcId="{5902E97D-621D-A140-8C10-8040DB6A95AF}" destId="{DBC23E1F-866C-3043-9FDE-DCB6928E8F03}" srcOrd="2" destOrd="0" presId="urn:microsoft.com/office/officeart/2005/8/layout/orgChart1"/>
    <dgm:cxn modelId="{8348E4DF-5EA5-4653-854B-A4C71EC0EF94}" type="presParOf" srcId="{05AEC631-B219-7E47-B72E-7A404C22C1EC}" destId="{992376EA-58E6-264A-BF5A-CE816A5DC54C}" srcOrd="4" destOrd="0" presId="urn:microsoft.com/office/officeart/2005/8/layout/orgChart1"/>
    <dgm:cxn modelId="{ABD1FC6B-4775-43BD-8E1B-C87D375DA993}" type="presParOf" srcId="{05AEC631-B219-7E47-B72E-7A404C22C1EC}" destId="{9B744370-43CD-0C49-9274-3EBCD633054C}" srcOrd="5" destOrd="0" presId="urn:microsoft.com/office/officeart/2005/8/layout/orgChart1"/>
    <dgm:cxn modelId="{2259AFB0-9E9B-4A2A-9CBC-B1A6EEEB4509}" type="presParOf" srcId="{9B744370-43CD-0C49-9274-3EBCD633054C}" destId="{87D5B117-60D9-8C47-A9C3-50943559B50F}" srcOrd="0" destOrd="0" presId="urn:microsoft.com/office/officeart/2005/8/layout/orgChart1"/>
    <dgm:cxn modelId="{5107CAC2-40FF-407D-8264-67803A8EB5AA}" type="presParOf" srcId="{87D5B117-60D9-8C47-A9C3-50943559B50F}" destId="{A24C3F2F-039E-FB4B-ACB3-D1C30CC3FA70}" srcOrd="0" destOrd="0" presId="urn:microsoft.com/office/officeart/2005/8/layout/orgChart1"/>
    <dgm:cxn modelId="{0A7A1D8C-CEC5-453F-8301-3194DC4DF2FC}" type="presParOf" srcId="{87D5B117-60D9-8C47-A9C3-50943559B50F}" destId="{3BCF44F1-B30A-F34A-95EA-ADB56D67FD63}" srcOrd="1" destOrd="0" presId="urn:microsoft.com/office/officeart/2005/8/layout/orgChart1"/>
    <dgm:cxn modelId="{7C5AB0F8-996A-494A-8494-79790FBA11DA}" type="presParOf" srcId="{9B744370-43CD-0C49-9274-3EBCD633054C}" destId="{EF4BB9D0-E473-6844-8903-E53A3A7B39FC}" srcOrd="1" destOrd="0" presId="urn:microsoft.com/office/officeart/2005/8/layout/orgChart1"/>
    <dgm:cxn modelId="{34D308A6-6386-4DC4-8DE7-7DF24CB26AC8}" type="presParOf" srcId="{9B744370-43CD-0C49-9274-3EBCD633054C}" destId="{28376B0A-96CB-D74C-9505-036F729DAE1B}" srcOrd="2" destOrd="0" presId="urn:microsoft.com/office/officeart/2005/8/layout/orgChart1"/>
    <dgm:cxn modelId="{72F0990C-0D10-4782-8D52-80CD08B2B9FB}" type="presParOf" srcId="{05AEC631-B219-7E47-B72E-7A404C22C1EC}" destId="{0F85D015-CF13-F64A-B487-B8390A6947B8}" srcOrd="6" destOrd="0" presId="urn:microsoft.com/office/officeart/2005/8/layout/orgChart1"/>
    <dgm:cxn modelId="{37D11E96-7FE2-4FE7-B410-DCD46248BD5D}" type="presParOf" srcId="{05AEC631-B219-7E47-B72E-7A404C22C1EC}" destId="{0DC39C23-B4E3-6945-99D7-A7DBD6E0708A}" srcOrd="7" destOrd="0" presId="urn:microsoft.com/office/officeart/2005/8/layout/orgChart1"/>
    <dgm:cxn modelId="{EFF4B59F-3ECB-444E-911E-EBE9C60CC6A4}" type="presParOf" srcId="{0DC39C23-B4E3-6945-99D7-A7DBD6E0708A}" destId="{3E590EC0-A0E4-F84C-84E0-A903BB1987C9}" srcOrd="0" destOrd="0" presId="urn:microsoft.com/office/officeart/2005/8/layout/orgChart1"/>
    <dgm:cxn modelId="{D21572E7-CA01-488A-AA24-970A1F9F0A54}" type="presParOf" srcId="{3E590EC0-A0E4-F84C-84E0-A903BB1987C9}" destId="{33CEC97B-CD63-B047-996C-96DDB086F984}" srcOrd="0" destOrd="0" presId="urn:microsoft.com/office/officeart/2005/8/layout/orgChart1"/>
    <dgm:cxn modelId="{578294D9-D39E-41FF-A543-86A660ACD940}" type="presParOf" srcId="{3E590EC0-A0E4-F84C-84E0-A903BB1987C9}" destId="{7A68490B-B744-8545-83AF-F77E8A381840}" srcOrd="1" destOrd="0" presId="urn:microsoft.com/office/officeart/2005/8/layout/orgChart1"/>
    <dgm:cxn modelId="{F2E288F3-54D6-4C16-B429-9C6BDC39A46B}" type="presParOf" srcId="{0DC39C23-B4E3-6945-99D7-A7DBD6E0708A}" destId="{BC714942-5C1B-8742-866F-6F86C13F8A09}" srcOrd="1" destOrd="0" presId="urn:microsoft.com/office/officeart/2005/8/layout/orgChart1"/>
    <dgm:cxn modelId="{754256E1-F2E0-4C74-B645-DEEBD76278BC}" type="presParOf" srcId="{0DC39C23-B4E3-6945-99D7-A7DBD6E0708A}" destId="{B4C01BCC-3039-264B-BF84-7BFE3FF73516}" srcOrd="2" destOrd="0" presId="urn:microsoft.com/office/officeart/2005/8/layout/orgChart1"/>
    <dgm:cxn modelId="{734348F3-D564-4AA3-96D0-4FB2CEB0F617}" type="presParOf" srcId="{CCCE448A-9C49-B74D-B64C-DE1065D01099}" destId="{208A63D0-5F56-3447-8047-9BF39E84F569}" srcOrd="2" destOrd="0" presId="urn:microsoft.com/office/officeart/2005/8/layout/orgChart1"/>
    <dgm:cxn modelId="{174B99F3-1709-46C1-976B-36546E774449}" type="presParOf" srcId="{202A4C11-248B-8D4E-BC0F-177DEA4EBBB8}" destId="{CC59DAF2-691B-F841-9C00-62DC41C7622A}" srcOrd="4" destOrd="0" presId="urn:microsoft.com/office/officeart/2005/8/layout/orgChart1"/>
    <dgm:cxn modelId="{76693C55-F189-4A0E-9835-CCEB3827836D}" type="presParOf" srcId="{202A4C11-248B-8D4E-BC0F-177DEA4EBBB8}" destId="{2994286C-D31E-AD42-A52C-1F35306CD855}" srcOrd="5" destOrd="0" presId="urn:microsoft.com/office/officeart/2005/8/layout/orgChart1"/>
    <dgm:cxn modelId="{88123CD1-D852-4DE2-9CB3-C33DB62E0B8A}" type="presParOf" srcId="{2994286C-D31E-AD42-A52C-1F35306CD855}" destId="{F0FFA846-8594-4E46-A9B5-6EC50765627E}" srcOrd="0" destOrd="0" presId="urn:microsoft.com/office/officeart/2005/8/layout/orgChart1"/>
    <dgm:cxn modelId="{0878C0BD-5344-4B9C-93B2-5CF028EAE1EF}" type="presParOf" srcId="{F0FFA846-8594-4E46-A9B5-6EC50765627E}" destId="{7E27EC20-91A2-4549-8A2F-C7B41FC4E99A}" srcOrd="0" destOrd="0" presId="urn:microsoft.com/office/officeart/2005/8/layout/orgChart1"/>
    <dgm:cxn modelId="{1E9674CE-CC3C-4CC2-8573-D0022639204D}" type="presParOf" srcId="{F0FFA846-8594-4E46-A9B5-6EC50765627E}" destId="{748F3B71-C876-CF4D-8D3C-875041A70D97}" srcOrd="1" destOrd="0" presId="urn:microsoft.com/office/officeart/2005/8/layout/orgChart1"/>
    <dgm:cxn modelId="{AAA490F0-4EB4-4C72-9D11-8BE72EACD549}" type="presParOf" srcId="{2994286C-D31E-AD42-A52C-1F35306CD855}" destId="{D61D1B7D-3158-A44B-98C6-085B6F682CD3}" srcOrd="1" destOrd="0" presId="urn:microsoft.com/office/officeart/2005/8/layout/orgChart1"/>
    <dgm:cxn modelId="{9683BC0F-0085-4F51-BEB6-411F26A8F98F}" type="presParOf" srcId="{2994286C-D31E-AD42-A52C-1F35306CD855}" destId="{B9D6261B-3884-C84C-A1DB-ACEAE086CC41}" srcOrd="2" destOrd="0" presId="urn:microsoft.com/office/officeart/2005/8/layout/orgChart1"/>
    <dgm:cxn modelId="{4E93AA15-26A1-4D29-824D-D783A0BCDA4F}" type="presParOf" srcId="{202A4C11-248B-8D4E-BC0F-177DEA4EBBB8}" destId="{B3F77000-81E9-8B48-8F42-3AC55C179E2D}" srcOrd="6" destOrd="0" presId="urn:microsoft.com/office/officeart/2005/8/layout/orgChart1"/>
    <dgm:cxn modelId="{22190784-E60A-49E5-B41E-F9B132909D42}" type="presParOf" srcId="{202A4C11-248B-8D4E-BC0F-177DEA4EBBB8}" destId="{9BA3A779-632F-9E4B-85F4-A0396EF99AE9}" srcOrd="7" destOrd="0" presId="urn:microsoft.com/office/officeart/2005/8/layout/orgChart1"/>
    <dgm:cxn modelId="{868A6890-628B-4D18-BC37-EB72401865A2}" type="presParOf" srcId="{9BA3A779-632F-9E4B-85F4-A0396EF99AE9}" destId="{799DE6DB-C114-D64C-AFA6-4F01AD99ACFC}" srcOrd="0" destOrd="0" presId="urn:microsoft.com/office/officeart/2005/8/layout/orgChart1"/>
    <dgm:cxn modelId="{8F65D719-997E-40F6-9D3D-6E391C2164B2}" type="presParOf" srcId="{799DE6DB-C114-D64C-AFA6-4F01AD99ACFC}" destId="{AD7BA848-F0AE-B845-BBF1-B5CC0C493A7D}" srcOrd="0" destOrd="0" presId="urn:microsoft.com/office/officeart/2005/8/layout/orgChart1"/>
    <dgm:cxn modelId="{E46B5615-263E-4AFE-BE4F-A5D9564FA60C}" type="presParOf" srcId="{799DE6DB-C114-D64C-AFA6-4F01AD99ACFC}" destId="{88EBEC0F-C9DF-F947-ACFE-B2B279C0ADFD}" srcOrd="1" destOrd="0" presId="urn:microsoft.com/office/officeart/2005/8/layout/orgChart1"/>
    <dgm:cxn modelId="{CA3E2BA9-2874-4ECB-A004-2495C792B337}" type="presParOf" srcId="{9BA3A779-632F-9E4B-85F4-A0396EF99AE9}" destId="{4BF225B1-CC59-FF45-94CA-87DE11AC7B70}" srcOrd="1" destOrd="0" presId="urn:microsoft.com/office/officeart/2005/8/layout/orgChart1"/>
    <dgm:cxn modelId="{2EB26D6C-581C-4E98-A6F3-FE5F120FF7DF}" type="presParOf" srcId="{9BA3A779-632F-9E4B-85F4-A0396EF99AE9}" destId="{DC08A007-482F-AA4B-A357-1692767DE939}" srcOrd="2" destOrd="0" presId="urn:microsoft.com/office/officeart/2005/8/layout/orgChart1"/>
    <dgm:cxn modelId="{4B5B7C01-79EB-284D-9838-040589218ED8}" type="presParOf" srcId="{72EC029A-F702-5142-8758-FAA314CDECC1}" destId="{69E5C332-ECBD-2744-BF89-DE69B9F0F083}" srcOrd="2" destOrd="0" presId="urn:microsoft.com/office/officeart/2005/8/layout/orgChart1"/>
    <dgm:cxn modelId="{E4F6576F-E051-274B-9DF0-08921FBB1064}" type="presParOf" srcId="{A006DE17-E355-4D44-824E-EB064EE62BB4}" destId="{C67D27FB-59F7-024F-8A38-64F1455BD84C}" srcOrd="2" destOrd="0" presId="urn:microsoft.com/office/officeart/2005/8/layout/orgChart1"/>
    <dgm:cxn modelId="{D963CD25-BCC9-784B-B71A-12080293FE5A}" type="presParOf" srcId="{A006DE17-E355-4D44-824E-EB064EE62BB4}" destId="{1857B55C-CFD1-454D-8B24-E8C2ED608451}" srcOrd="3" destOrd="0" presId="urn:microsoft.com/office/officeart/2005/8/layout/orgChart1"/>
    <dgm:cxn modelId="{3AAB6A8D-A515-174D-AF11-57634CD7A33E}" type="presParOf" srcId="{1857B55C-CFD1-454D-8B24-E8C2ED608451}" destId="{A9265610-8DD8-984E-A537-8ECE88C4B625}" srcOrd="0" destOrd="0" presId="urn:microsoft.com/office/officeart/2005/8/layout/orgChart1"/>
    <dgm:cxn modelId="{39052D46-0BEB-4247-9A0E-C7C2FC46958F}" type="presParOf" srcId="{A9265610-8DD8-984E-A537-8ECE88C4B625}" destId="{94F20A79-F24C-4C46-8600-22BA8B70CFE0}" srcOrd="0" destOrd="0" presId="urn:microsoft.com/office/officeart/2005/8/layout/orgChart1"/>
    <dgm:cxn modelId="{73F2E1B8-853E-FB45-A6CD-0129C3328F88}" type="presParOf" srcId="{A9265610-8DD8-984E-A537-8ECE88C4B625}" destId="{513E0BE6-76A6-714F-9441-09D10D691330}" srcOrd="1" destOrd="0" presId="urn:microsoft.com/office/officeart/2005/8/layout/orgChart1"/>
    <dgm:cxn modelId="{555AD20A-409A-E345-B058-68D031A2C17C}" type="presParOf" srcId="{1857B55C-CFD1-454D-8B24-E8C2ED608451}" destId="{BD775D68-91E2-D141-A1CC-1C83CB9A0D08}" srcOrd="1" destOrd="0" presId="urn:microsoft.com/office/officeart/2005/8/layout/orgChart1"/>
    <dgm:cxn modelId="{2CD18024-DF56-AA4F-844E-46F722216BE7}" type="presParOf" srcId="{BD775D68-91E2-D141-A1CC-1C83CB9A0D08}" destId="{556330E8-C233-CD4D-8EF3-1C9221975E07}" srcOrd="0" destOrd="0" presId="urn:microsoft.com/office/officeart/2005/8/layout/orgChart1"/>
    <dgm:cxn modelId="{77DA116A-3B64-0C4E-81E5-97BC4F937A02}" type="presParOf" srcId="{BD775D68-91E2-D141-A1CC-1C83CB9A0D08}" destId="{A699C880-1F10-3442-BDF9-9CADF5B7F55B}" srcOrd="1" destOrd="0" presId="urn:microsoft.com/office/officeart/2005/8/layout/orgChart1"/>
    <dgm:cxn modelId="{D563223F-DFAA-DE49-AC41-E66F7980F80D}" type="presParOf" srcId="{A699C880-1F10-3442-BDF9-9CADF5B7F55B}" destId="{C40410F0-6D0B-0C42-874C-8F5B96E76287}" srcOrd="0" destOrd="0" presId="urn:microsoft.com/office/officeart/2005/8/layout/orgChart1"/>
    <dgm:cxn modelId="{94953C10-C193-124B-8906-6C19F37CC8B1}" type="presParOf" srcId="{C40410F0-6D0B-0C42-874C-8F5B96E76287}" destId="{39B21538-95A0-3C49-9A1A-A5E67F424996}" srcOrd="0" destOrd="0" presId="urn:microsoft.com/office/officeart/2005/8/layout/orgChart1"/>
    <dgm:cxn modelId="{358C868D-3A31-7944-A6A2-10C4D2010062}" type="presParOf" srcId="{C40410F0-6D0B-0C42-874C-8F5B96E76287}" destId="{28B74A53-8C23-A848-A727-2C62D7B049DE}" srcOrd="1" destOrd="0" presId="urn:microsoft.com/office/officeart/2005/8/layout/orgChart1"/>
    <dgm:cxn modelId="{4AA5C82C-CFC9-3F49-939B-7854DC8C8C9D}" type="presParOf" srcId="{A699C880-1F10-3442-BDF9-9CADF5B7F55B}" destId="{A05E99A4-6F96-C84F-8497-9C1FC123794E}" srcOrd="1" destOrd="0" presId="urn:microsoft.com/office/officeart/2005/8/layout/orgChart1"/>
    <dgm:cxn modelId="{E53914BC-C8E2-974B-8D60-50BDF8CF10CB}" type="presParOf" srcId="{A699C880-1F10-3442-BDF9-9CADF5B7F55B}" destId="{080A6AFE-778A-1346-BD0E-37D445516F4B}" srcOrd="2" destOrd="0" presId="urn:microsoft.com/office/officeart/2005/8/layout/orgChart1"/>
    <dgm:cxn modelId="{60C901C2-AF6E-A143-B56D-E229CD5416E8}" type="presParOf" srcId="{BD775D68-91E2-D141-A1CC-1C83CB9A0D08}" destId="{B77906C0-6495-4A49-944C-C0ABD504A8A7}" srcOrd="2" destOrd="0" presId="urn:microsoft.com/office/officeart/2005/8/layout/orgChart1"/>
    <dgm:cxn modelId="{3226DAAF-9A36-3640-BFF2-E9E740A0BC48}" type="presParOf" srcId="{BD775D68-91E2-D141-A1CC-1C83CB9A0D08}" destId="{1290259C-08AB-904F-A12B-99B215A9B142}" srcOrd="3" destOrd="0" presId="urn:microsoft.com/office/officeart/2005/8/layout/orgChart1"/>
    <dgm:cxn modelId="{9AA47324-6600-FD41-BD67-1194F24CD450}" type="presParOf" srcId="{1290259C-08AB-904F-A12B-99B215A9B142}" destId="{F855445C-F905-604D-B4EA-01D963E7286C}" srcOrd="0" destOrd="0" presId="urn:microsoft.com/office/officeart/2005/8/layout/orgChart1"/>
    <dgm:cxn modelId="{30FAC31A-2780-0147-AE39-E9887EE78590}" type="presParOf" srcId="{F855445C-F905-604D-B4EA-01D963E7286C}" destId="{15FC0EF5-32F8-7E4D-A243-151B53864DDC}" srcOrd="0" destOrd="0" presId="urn:microsoft.com/office/officeart/2005/8/layout/orgChart1"/>
    <dgm:cxn modelId="{9C6AA8B1-08BB-3240-A066-430825B7BA34}" type="presParOf" srcId="{F855445C-F905-604D-B4EA-01D963E7286C}" destId="{AF5F7DBB-2F3B-3F41-883E-4BC588977D1E}" srcOrd="1" destOrd="0" presId="urn:microsoft.com/office/officeart/2005/8/layout/orgChart1"/>
    <dgm:cxn modelId="{D71E037E-8376-E84E-8333-F5BC5BDFAAF1}" type="presParOf" srcId="{1290259C-08AB-904F-A12B-99B215A9B142}" destId="{D5A67F4D-30EA-5C48-9578-A4463C4EF1FF}" srcOrd="1" destOrd="0" presId="urn:microsoft.com/office/officeart/2005/8/layout/orgChart1"/>
    <dgm:cxn modelId="{F7873BBE-1EE3-5344-9E8E-C4622592288D}" type="presParOf" srcId="{1290259C-08AB-904F-A12B-99B215A9B142}" destId="{7E965546-5CE1-CF4F-9DA7-0BAC8D78B65A}" srcOrd="2" destOrd="0" presId="urn:microsoft.com/office/officeart/2005/8/layout/orgChart1"/>
    <dgm:cxn modelId="{9ED87CA2-6CF1-6542-BF3E-C00AAE504B06}" type="presParOf" srcId="{BD775D68-91E2-D141-A1CC-1C83CB9A0D08}" destId="{1A3759BF-8F75-C644-BD54-135479F3D024}" srcOrd="4" destOrd="0" presId="urn:microsoft.com/office/officeart/2005/8/layout/orgChart1"/>
    <dgm:cxn modelId="{E2DA5FF4-E767-D341-B299-25BAC289FFED}" type="presParOf" srcId="{BD775D68-91E2-D141-A1CC-1C83CB9A0D08}" destId="{3CECEA97-DBA3-B249-9F80-3332531FA665}" srcOrd="5" destOrd="0" presId="urn:microsoft.com/office/officeart/2005/8/layout/orgChart1"/>
    <dgm:cxn modelId="{6EC948DE-2468-3848-8527-66D7B10334C4}" type="presParOf" srcId="{3CECEA97-DBA3-B249-9F80-3332531FA665}" destId="{FFDF44AF-7B14-064D-B8DF-C3E3BED61B34}" srcOrd="0" destOrd="0" presId="urn:microsoft.com/office/officeart/2005/8/layout/orgChart1"/>
    <dgm:cxn modelId="{78BA6283-F737-B849-985A-80F2773394A3}" type="presParOf" srcId="{FFDF44AF-7B14-064D-B8DF-C3E3BED61B34}" destId="{1E97CB55-80A2-F745-A0FD-443CEBC7A055}" srcOrd="0" destOrd="0" presId="urn:microsoft.com/office/officeart/2005/8/layout/orgChart1"/>
    <dgm:cxn modelId="{5230E58C-A041-E241-A3EB-33A5731FE281}" type="presParOf" srcId="{FFDF44AF-7B14-064D-B8DF-C3E3BED61B34}" destId="{609FD221-0CED-094F-86D3-0D8B75D57BE3}" srcOrd="1" destOrd="0" presId="urn:microsoft.com/office/officeart/2005/8/layout/orgChart1"/>
    <dgm:cxn modelId="{1E9D9E2D-6F65-8044-B065-9F14C640E440}" type="presParOf" srcId="{3CECEA97-DBA3-B249-9F80-3332531FA665}" destId="{75542BE1-F13F-E344-9AB6-542999F63843}" srcOrd="1" destOrd="0" presId="urn:microsoft.com/office/officeart/2005/8/layout/orgChart1"/>
    <dgm:cxn modelId="{C419F59A-8DE4-0A4F-9F4E-D725BC68BB64}" type="presParOf" srcId="{3CECEA97-DBA3-B249-9F80-3332531FA665}" destId="{F6DBB531-95FA-6A4F-89F8-4D9728319099}" srcOrd="2" destOrd="0" presId="urn:microsoft.com/office/officeart/2005/8/layout/orgChart1"/>
    <dgm:cxn modelId="{E08C683F-636F-BD4D-9C1F-E2D8190921A8}" type="presParOf" srcId="{BD775D68-91E2-D141-A1CC-1C83CB9A0D08}" destId="{A1B2E218-39FF-4645-BF21-DBCB092F3C4C}" srcOrd="6" destOrd="0" presId="urn:microsoft.com/office/officeart/2005/8/layout/orgChart1"/>
    <dgm:cxn modelId="{AD508C00-281C-9540-BB86-76C0F7A615A2}" type="presParOf" srcId="{BD775D68-91E2-D141-A1CC-1C83CB9A0D08}" destId="{23BACA0E-A3D7-4543-A209-842D11E4B15D}" srcOrd="7" destOrd="0" presId="urn:microsoft.com/office/officeart/2005/8/layout/orgChart1"/>
    <dgm:cxn modelId="{63E7D111-C6D4-C249-AC0F-CECA987B01A9}" type="presParOf" srcId="{23BACA0E-A3D7-4543-A209-842D11E4B15D}" destId="{6D92C435-A5A5-B846-8E58-632FE615D001}" srcOrd="0" destOrd="0" presId="urn:microsoft.com/office/officeart/2005/8/layout/orgChart1"/>
    <dgm:cxn modelId="{8BA5160D-C555-6848-A439-2AF4AE586B68}" type="presParOf" srcId="{6D92C435-A5A5-B846-8E58-632FE615D001}" destId="{6BCCA5B4-901C-8B44-9C14-6DFF5FE22EAD}" srcOrd="0" destOrd="0" presId="urn:microsoft.com/office/officeart/2005/8/layout/orgChart1"/>
    <dgm:cxn modelId="{3F88E4A8-C3D7-B941-BA48-728F73C513CA}" type="presParOf" srcId="{6D92C435-A5A5-B846-8E58-632FE615D001}" destId="{85E2A509-61C3-C245-AB09-94CD5D89BEE2}" srcOrd="1" destOrd="0" presId="urn:microsoft.com/office/officeart/2005/8/layout/orgChart1"/>
    <dgm:cxn modelId="{3AEC691B-7DBE-1047-A62B-4E74448B2B4E}" type="presParOf" srcId="{23BACA0E-A3D7-4543-A209-842D11E4B15D}" destId="{DD201D0D-C3D1-8244-9B04-C78443D6F49E}" srcOrd="1" destOrd="0" presId="urn:microsoft.com/office/officeart/2005/8/layout/orgChart1"/>
    <dgm:cxn modelId="{B78FBCFE-2737-BE4A-92A2-D2BE27E6B267}" type="presParOf" srcId="{23BACA0E-A3D7-4543-A209-842D11E4B15D}" destId="{7D89F902-8446-3348-8358-65469267285F}" srcOrd="2" destOrd="0" presId="urn:microsoft.com/office/officeart/2005/8/layout/orgChart1"/>
    <dgm:cxn modelId="{E347E6D9-5BBA-E747-807C-145C59D50D57}" type="presParOf" srcId="{1857B55C-CFD1-454D-8B24-E8C2ED608451}" destId="{F84F9B1A-AC98-9A45-BC34-1CD290D9A66A}" srcOrd="2" destOrd="0" presId="urn:microsoft.com/office/officeart/2005/8/layout/orgChart1"/>
    <dgm:cxn modelId="{BD3B487D-D2BC-D545-A09D-06F6330F561D}" type="presParOf" srcId="{A006DE17-E355-4D44-824E-EB064EE62BB4}" destId="{92E39424-2163-7341-B59B-FB2B38851A40}" srcOrd="4" destOrd="0" presId="urn:microsoft.com/office/officeart/2005/8/layout/orgChart1"/>
    <dgm:cxn modelId="{303BED4B-81D2-7644-9617-5D31773E76DD}" type="presParOf" srcId="{A006DE17-E355-4D44-824E-EB064EE62BB4}" destId="{33633F02-B897-7045-8701-AF38A70647C1}" srcOrd="5" destOrd="0" presId="urn:microsoft.com/office/officeart/2005/8/layout/orgChart1"/>
    <dgm:cxn modelId="{28C86204-A136-7A4D-A65F-D280D54AE305}" type="presParOf" srcId="{33633F02-B897-7045-8701-AF38A70647C1}" destId="{BF849942-F513-F545-B115-1AC0532C127B}" srcOrd="0" destOrd="0" presId="urn:microsoft.com/office/officeart/2005/8/layout/orgChart1"/>
    <dgm:cxn modelId="{50CCAC1D-9EAA-384F-847B-E8C9B83AA99F}" type="presParOf" srcId="{BF849942-F513-F545-B115-1AC0532C127B}" destId="{FD585B38-8C2B-8942-8B28-379614005836}" srcOrd="0" destOrd="0" presId="urn:microsoft.com/office/officeart/2005/8/layout/orgChart1"/>
    <dgm:cxn modelId="{93DF0F4A-1677-004A-8FB3-75DBFB622855}" type="presParOf" srcId="{BF849942-F513-F545-B115-1AC0532C127B}" destId="{570A2C1A-E5B3-1C4D-9A44-0EA837271995}" srcOrd="1" destOrd="0" presId="urn:microsoft.com/office/officeart/2005/8/layout/orgChart1"/>
    <dgm:cxn modelId="{6B18D605-5D84-F94F-A2FC-893DAF42FEC3}" type="presParOf" srcId="{33633F02-B897-7045-8701-AF38A70647C1}" destId="{604F370C-9CE2-4242-A9D2-AFE4184D9177}" srcOrd="1" destOrd="0" presId="urn:microsoft.com/office/officeart/2005/8/layout/orgChart1"/>
    <dgm:cxn modelId="{B9F68AAA-2402-0340-9B4A-8E1BDD3B7D94}" type="presParOf" srcId="{604F370C-9CE2-4242-A9D2-AFE4184D9177}" destId="{7C1AAEA4-9BAC-1C44-B245-12F5D56BC230}" srcOrd="0" destOrd="0" presId="urn:microsoft.com/office/officeart/2005/8/layout/orgChart1"/>
    <dgm:cxn modelId="{762B818B-7434-7A4C-9E68-A939D59696E1}" type="presParOf" srcId="{604F370C-9CE2-4242-A9D2-AFE4184D9177}" destId="{4F7EB9AD-D91E-5746-88A7-7974180866BE}" srcOrd="1" destOrd="0" presId="urn:microsoft.com/office/officeart/2005/8/layout/orgChart1"/>
    <dgm:cxn modelId="{65E7EED9-9C44-FC46-9516-8F6849A79F54}" type="presParOf" srcId="{4F7EB9AD-D91E-5746-88A7-7974180866BE}" destId="{12803EF6-C198-C548-88FD-60F498622308}" srcOrd="0" destOrd="0" presId="urn:microsoft.com/office/officeart/2005/8/layout/orgChart1"/>
    <dgm:cxn modelId="{8FBBB438-F359-724B-813C-011428FA63FE}" type="presParOf" srcId="{12803EF6-C198-C548-88FD-60F498622308}" destId="{C9939A87-ABF2-8A49-AB18-1C8CB8C0FAA1}" srcOrd="0" destOrd="0" presId="urn:microsoft.com/office/officeart/2005/8/layout/orgChart1"/>
    <dgm:cxn modelId="{B8FED088-0D70-BE46-A552-B0366F0F5FD1}" type="presParOf" srcId="{12803EF6-C198-C548-88FD-60F498622308}" destId="{8408EFC1-A5E9-3949-A6AE-6C5A60A4D67A}" srcOrd="1" destOrd="0" presId="urn:microsoft.com/office/officeart/2005/8/layout/orgChart1"/>
    <dgm:cxn modelId="{578D26DB-9AC9-5449-BA84-1B4B405A6296}" type="presParOf" srcId="{4F7EB9AD-D91E-5746-88A7-7974180866BE}" destId="{97A9B7D6-9095-9042-95B6-15C0F3700378}" srcOrd="1" destOrd="0" presId="urn:microsoft.com/office/officeart/2005/8/layout/orgChart1"/>
    <dgm:cxn modelId="{2D2477D6-AE95-E34D-ACC8-89D2EE1AFC14}" type="presParOf" srcId="{4F7EB9AD-D91E-5746-88A7-7974180866BE}" destId="{B4B60DD5-F373-8F43-8AE5-9909BFEC1501}" srcOrd="2" destOrd="0" presId="urn:microsoft.com/office/officeart/2005/8/layout/orgChart1"/>
    <dgm:cxn modelId="{D082E5AE-193C-3049-A66A-74C0506541F1}" type="presParOf" srcId="{604F370C-9CE2-4242-A9D2-AFE4184D9177}" destId="{99BF34C0-9B0C-AB4E-A53B-E8F4881DE01C}" srcOrd="2" destOrd="0" presId="urn:microsoft.com/office/officeart/2005/8/layout/orgChart1"/>
    <dgm:cxn modelId="{DCC4208D-D77C-8844-8440-4A0A6A04418A}" type="presParOf" srcId="{604F370C-9CE2-4242-A9D2-AFE4184D9177}" destId="{E8D206CD-E076-F847-A8E8-9C63CC94B2BE}" srcOrd="3" destOrd="0" presId="urn:microsoft.com/office/officeart/2005/8/layout/orgChart1"/>
    <dgm:cxn modelId="{73F50184-1931-1A45-92C5-5A858DB861A1}" type="presParOf" srcId="{E8D206CD-E076-F847-A8E8-9C63CC94B2BE}" destId="{BD39D51F-524C-A140-877A-535614B1D17D}" srcOrd="0" destOrd="0" presId="urn:microsoft.com/office/officeart/2005/8/layout/orgChart1"/>
    <dgm:cxn modelId="{EF098767-4E33-2948-ADBD-61CEA098A16C}" type="presParOf" srcId="{BD39D51F-524C-A140-877A-535614B1D17D}" destId="{04855973-77DC-9649-8BAB-7237E2913573}" srcOrd="0" destOrd="0" presId="urn:microsoft.com/office/officeart/2005/8/layout/orgChart1"/>
    <dgm:cxn modelId="{DA26D6C0-D4AC-0249-A884-8733A65607C9}" type="presParOf" srcId="{BD39D51F-524C-A140-877A-535614B1D17D}" destId="{2708272A-067E-E549-B59B-A67B416B3BCA}" srcOrd="1" destOrd="0" presId="urn:microsoft.com/office/officeart/2005/8/layout/orgChart1"/>
    <dgm:cxn modelId="{ED8E6AE0-346E-D840-AE2D-139FB986C1CE}" type="presParOf" srcId="{E8D206CD-E076-F847-A8E8-9C63CC94B2BE}" destId="{1576268E-EDB0-DC42-8D07-4009890B6A9A}" srcOrd="1" destOrd="0" presId="urn:microsoft.com/office/officeart/2005/8/layout/orgChart1"/>
    <dgm:cxn modelId="{E9E826EC-41E3-604F-BF17-49178B20BEC6}" type="presParOf" srcId="{E8D206CD-E076-F847-A8E8-9C63CC94B2BE}" destId="{75A14EF2-7F48-F54C-99CC-B30C8BFD8DE4}" srcOrd="2" destOrd="0" presId="urn:microsoft.com/office/officeart/2005/8/layout/orgChart1"/>
    <dgm:cxn modelId="{24C2E289-BDC1-7C43-A513-0E7A7CB18D32}" type="presParOf" srcId="{33633F02-B897-7045-8701-AF38A70647C1}" destId="{CEA3243E-11FC-C142-A4F5-CA2D7DCEAAB5}" srcOrd="2" destOrd="0" presId="urn:microsoft.com/office/officeart/2005/8/layout/orgChart1"/>
    <dgm:cxn modelId="{BB3DD769-D5F9-884F-B9A0-BED6F6A4F98B}" type="presParOf" srcId="{92B7DBA1-D7F0-8447-8CF8-5FCD161BBE96}" destId="{075F2B5F-7D6C-3A4B-9310-66438C2BF9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F34C0-9B0C-AB4E-A53B-E8F4881DE01C}">
      <dsp:nvSpPr>
        <dsp:cNvPr id="0" name=""/>
        <dsp:cNvSpPr/>
      </dsp:nvSpPr>
      <dsp:spPr>
        <a:xfrm>
          <a:off x="9591392" y="1429191"/>
          <a:ext cx="177071" cy="138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155"/>
              </a:lnTo>
              <a:lnTo>
                <a:pt x="177071" y="1381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AAEA4-9BAC-1C44-B245-12F5D56BC230}">
      <dsp:nvSpPr>
        <dsp:cNvPr id="0" name=""/>
        <dsp:cNvSpPr/>
      </dsp:nvSpPr>
      <dsp:spPr>
        <a:xfrm>
          <a:off x="9591392" y="1429191"/>
          <a:ext cx="177071" cy="543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018"/>
              </a:lnTo>
              <a:lnTo>
                <a:pt x="177071" y="5430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39424-2163-7341-B59B-FB2B38851A40}">
      <dsp:nvSpPr>
        <dsp:cNvPr id="0" name=""/>
        <dsp:cNvSpPr/>
      </dsp:nvSpPr>
      <dsp:spPr>
        <a:xfrm>
          <a:off x="6967751" y="591054"/>
          <a:ext cx="3095830" cy="24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49"/>
              </a:lnTo>
              <a:lnTo>
                <a:pt x="3095830" y="123949"/>
              </a:lnTo>
              <a:lnTo>
                <a:pt x="3095830" y="247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E218-39FF-4645-BF21-DBCB092F3C4C}">
      <dsp:nvSpPr>
        <dsp:cNvPr id="0" name=""/>
        <dsp:cNvSpPr/>
      </dsp:nvSpPr>
      <dsp:spPr>
        <a:xfrm>
          <a:off x="7419283" y="1429191"/>
          <a:ext cx="177071" cy="305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7429"/>
              </a:lnTo>
              <a:lnTo>
                <a:pt x="177071" y="305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759BF-8F75-C644-BD54-135479F3D024}">
      <dsp:nvSpPr>
        <dsp:cNvPr id="0" name=""/>
        <dsp:cNvSpPr/>
      </dsp:nvSpPr>
      <dsp:spPr>
        <a:xfrm>
          <a:off x="7419283" y="1429191"/>
          <a:ext cx="177071" cy="221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292"/>
              </a:lnTo>
              <a:lnTo>
                <a:pt x="177071" y="2219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906C0-6495-4A49-944C-C0ABD504A8A7}">
      <dsp:nvSpPr>
        <dsp:cNvPr id="0" name=""/>
        <dsp:cNvSpPr/>
      </dsp:nvSpPr>
      <dsp:spPr>
        <a:xfrm>
          <a:off x="7419283" y="1429191"/>
          <a:ext cx="177071" cy="138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155"/>
              </a:lnTo>
              <a:lnTo>
                <a:pt x="177071" y="1381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330E8-C233-CD4D-8EF3-1C9221975E07}">
      <dsp:nvSpPr>
        <dsp:cNvPr id="0" name=""/>
        <dsp:cNvSpPr/>
      </dsp:nvSpPr>
      <dsp:spPr>
        <a:xfrm>
          <a:off x="7419283" y="1429191"/>
          <a:ext cx="177071" cy="543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018"/>
              </a:lnTo>
              <a:lnTo>
                <a:pt x="177071" y="5430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27FB-59F7-024F-8A38-64F1455BD84C}">
      <dsp:nvSpPr>
        <dsp:cNvPr id="0" name=""/>
        <dsp:cNvSpPr/>
      </dsp:nvSpPr>
      <dsp:spPr>
        <a:xfrm>
          <a:off x="6967751" y="591054"/>
          <a:ext cx="923721" cy="24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49"/>
              </a:lnTo>
              <a:lnTo>
                <a:pt x="923721" y="123949"/>
              </a:lnTo>
              <a:lnTo>
                <a:pt x="923721" y="247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77000-81E9-8B48-8F42-3AC55C179E2D}">
      <dsp:nvSpPr>
        <dsp:cNvPr id="0" name=""/>
        <dsp:cNvSpPr/>
      </dsp:nvSpPr>
      <dsp:spPr>
        <a:xfrm>
          <a:off x="3719073" y="1429191"/>
          <a:ext cx="2142561" cy="24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49"/>
              </a:lnTo>
              <a:lnTo>
                <a:pt x="2142561" y="123949"/>
              </a:lnTo>
              <a:lnTo>
                <a:pt x="2142561" y="247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9DAF2-691B-F841-9C00-62DC41C7622A}">
      <dsp:nvSpPr>
        <dsp:cNvPr id="0" name=""/>
        <dsp:cNvSpPr/>
      </dsp:nvSpPr>
      <dsp:spPr>
        <a:xfrm>
          <a:off x="3719073" y="1429191"/>
          <a:ext cx="714187" cy="24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49"/>
              </a:lnTo>
              <a:lnTo>
                <a:pt x="714187" y="123949"/>
              </a:lnTo>
              <a:lnTo>
                <a:pt x="714187" y="247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5D015-CF13-F64A-B487-B8390A6947B8}">
      <dsp:nvSpPr>
        <dsp:cNvPr id="0" name=""/>
        <dsp:cNvSpPr/>
      </dsp:nvSpPr>
      <dsp:spPr>
        <a:xfrm>
          <a:off x="2532696" y="2267328"/>
          <a:ext cx="1073653" cy="305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7429"/>
              </a:lnTo>
              <a:lnTo>
                <a:pt x="1073653" y="305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376EA-58E6-264A-BF5A-CE816A5DC54C}">
      <dsp:nvSpPr>
        <dsp:cNvPr id="0" name=""/>
        <dsp:cNvSpPr/>
      </dsp:nvSpPr>
      <dsp:spPr>
        <a:xfrm>
          <a:off x="2532696" y="2267328"/>
          <a:ext cx="1073653" cy="2219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292"/>
              </a:lnTo>
              <a:lnTo>
                <a:pt x="1073653" y="2219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152F5-85ED-2941-9DB3-56EDE3CA3E34}">
      <dsp:nvSpPr>
        <dsp:cNvPr id="0" name=""/>
        <dsp:cNvSpPr/>
      </dsp:nvSpPr>
      <dsp:spPr>
        <a:xfrm>
          <a:off x="2532696" y="2267328"/>
          <a:ext cx="1073653" cy="138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155"/>
              </a:lnTo>
              <a:lnTo>
                <a:pt x="1073653" y="1381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74E6D-566D-804D-86C4-B611FF4C7D41}">
      <dsp:nvSpPr>
        <dsp:cNvPr id="0" name=""/>
        <dsp:cNvSpPr/>
      </dsp:nvSpPr>
      <dsp:spPr>
        <a:xfrm>
          <a:off x="2532696" y="2267328"/>
          <a:ext cx="1073653" cy="543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018"/>
              </a:lnTo>
              <a:lnTo>
                <a:pt x="1073653" y="5430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B9D24-4AB5-8746-9976-9204C69100EE}">
      <dsp:nvSpPr>
        <dsp:cNvPr id="0" name=""/>
        <dsp:cNvSpPr/>
      </dsp:nvSpPr>
      <dsp:spPr>
        <a:xfrm>
          <a:off x="3004886" y="1429191"/>
          <a:ext cx="714187" cy="247899"/>
        </a:xfrm>
        <a:custGeom>
          <a:avLst/>
          <a:gdLst/>
          <a:ahLst/>
          <a:cxnLst/>
          <a:rect l="0" t="0" r="0" b="0"/>
          <a:pathLst>
            <a:path>
              <a:moveTo>
                <a:pt x="714187" y="0"/>
              </a:moveTo>
              <a:lnTo>
                <a:pt x="714187" y="123949"/>
              </a:lnTo>
              <a:lnTo>
                <a:pt x="0" y="123949"/>
              </a:lnTo>
              <a:lnTo>
                <a:pt x="0" y="247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9575F-21FA-4B74-B07E-6BC4938AE240}">
      <dsp:nvSpPr>
        <dsp:cNvPr id="0" name=""/>
        <dsp:cNvSpPr/>
      </dsp:nvSpPr>
      <dsp:spPr>
        <a:xfrm>
          <a:off x="1576512" y="1429191"/>
          <a:ext cx="2142561" cy="247899"/>
        </a:xfrm>
        <a:custGeom>
          <a:avLst/>
          <a:gdLst/>
          <a:ahLst/>
          <a:cxnLst/>
          <a:rect l="0" t="0" r="0" b="0"/>
          <a:pathLst>
            <a:path>
              <a:moveTo>
                <a:pt x="2142561" y="0"/>
              </a:moveTo>
              <a:lnTo>
                <a:pt x="2142561" y="123949"/>
              </a:lnTo>
              <a:lnTo>
                <a:pt x="0" y="123949"/>
              </a:lnTo>
              <a:lnTo>
                <a:pt x="0" y="247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18327-33FD-BE43-B67C-9B08545AEBDE}">
      <dsp:nvSpPr>
        <dsp:cNvPr id="0" name=""/>
        <dsp:cNvSpPr/>
      </dsp:nvSpPr>
      <dsp:spPr>
        <a:xfrm>
          <a:off x="3719073" y="591054"/>
          <a:ext cx="3248678" cy="247899"/>
        </a:xfrm>
        <a:custGeom>
          <a:avLst/>
          <a:gdLst/>
          <a:ahLst/>
          <a:cxnLst/>
          <a:rect l="0" t="0" r="0" b="0"/>
          <a:pathLst>
            <a:path>
              <a:moveTo>
                <a:pt x="3248678" y="0"/>
              </a:moveTo>
              <a:lnTo>
                <a:pt x="3248678" y="123949"/>
              </a:lnTo>
              <a:lnTo>
                <a:pt x="0" y="123949"/>
              </a:lnTo>
              <a:lnTo>
                <a:pt x="0" y="247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1ABDD-3722-1248-A2B5-122AFBBC8A03}">
      <dsp:nvSpPr>
        <dsp:cNvPr id="0" name=""/>
        <dsp:cNvSpPr/>
      </dsp:nvSpPr>
      <dsp:spPr>
        <a:xfrm>
          <a:off x="6377514" y="817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Variables</a:t>
          </a:r>
        </a:p>
      </dsp:txBody>
      <dsp:txXfrm>
        <a:off x="6377514" y="817"/>
        <a:ext cx="1180474" cy="590237"/>
      </dsp:txXfrm>
    </dsp:sp>
    <dsp:sp modelId="{79ED4BA1-55BC-9B4D-9D11-A7C252109A3F}">
      <dsp:nvSpPr>
        <dsp:cNvPr id="0" name=""/>
        <dsp:cNvSpPr/>
      </dsp:nvSpPr>
      <dsp:spPr>
        <a:xfrm>
          <a:off x="3128836" y="838954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Scalar</a:t>
          </a:r>
        </a:p>
      </dsp:txBody>
      <dsp:txXfrm>
        <a:off x="3128836" y="838954"/>
        <a:ext cx="1180474" cy="590237"/>
      </dsp:txXfrm>
    </dsp:sp>
    <dsp:sp modelId="{9A02C168-1121-472A-8996-527EA16483BF}">
      <dsp:nvSpPr>
        <dsp:cNvPr id="0" name=""/>
        <dsp:cNvSpPr/>
      </dsp:nvSpPr>
      <dsp:spPr>
        <a:xfrm>
          <a:off x="986274" y="1677091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Boolean</a:t>
          </a:r>
          <a:endParaRPr lang="en-GB" sz="2000" kern="1200" dirty="0"/>
        </a:p>
      </dsp:txBody>
      <dsp:txXfrm>
        <a:off x="986274" y="1677091"/>
        <a:ext cx="1180474" cy="590237"/>
      </dsp:txXfrm>
    </dsp:sp>
    <dsp:sp modelId="{E376975F-A279-F442-8DDC-A6D8E5E76776}">
      <dsp:nvSpPr>
        <dsp:cNvPr id="0" name=""/>
        <dsp:cNvSpPr/>
      </dsp:nvSpPr>
      <dsp:spPr>
        <a:xfrm>
          <a:off x="2414649" y="1677091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String</a:t>
          </a:r>
        </a:p>
      </dsp:txBody>
      <dsp:txXfrm>
        <a:off x="2414649" y="1677091"/>
        <a:ext cx="1180474" cy="590237"/>
      </dsp:txXfrm>
    </dsp:sp>
    <dsp:sp modelId="{050907F9-648F-9C40-8676-8379D2F2916D}">
      <dsp:nvSpPr>
        <dsp:cNvPr id="0" name=""/>
        <dsp:cNvSpPr/>
      </dsp:nvSpPr>
      <dsp:spPr>
        <a:xfrm>
          <a:off x="3606350" y="2515228"/>
          <a:ext cx="251999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Single Quoted</a:t>
          </a:r>
        </a:p>
      </dsp:txBody>
      <dsp:txXfrm>
        <a:off x="3606350" y="2515228"/>
        <a:ext cx="2519994" cy="590237"/>
      </dsp:txXfrm>
    </dsp:sp>
    <dsp:sp modelId="{AEED7A08-C2FC-E14F-8012-7A1C88C6FF6E}">
      <dsp:nvSpPr>
        <dsp:cNvPr id="0" name=""/>
        <dsp:cNvSpPr/>
      </dsp:nvSpPr>
      <dsp:spPr>
        <a:xfrm>
          <a:off x="3606350" y="3353365"/>
          <a:ext cx="2520006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Double Quoted</a:t>
          </a:r>
        </a:p>
      </dsp:txBody>
      <dsp:txXfrm>
        <a:off x="3606350" y="3353365"/>
        <a:ext cx="2520006" cy="590237"/>
      </dsp:txXfrm>
    </dsp:sp>
    <dsp:sp modelId="{A24C3F2F-039E-FB4B-ACB3-D1C30CC3FA70}">
      <dsp:nvSpPr>
        <dsp:cNvPr id="0" name=""/>
        <dsp:cNvSpPr/>
      </dsp:nvSpPr>
      <dsp:spPr>
        <a:xfrm>
          <a:off x="3606350" y="4191502"/>
          <a:ext cx="2520006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Heredoc Syntax</a:t>
          </a:r>
        </a:p>
      </dsp:txBody>
      <dsp:txXfrm>
        <a:off x="3606350" y="4191502"/>
        <a:ext cx="2520006" cy="590237"/>
      </dsp:txXfrm>
    </dsp:sp>
    <dsp:sp modelId="{33CEC97B-CD63-B047-996C-96DDB086F984}">
      <dsp:nvSpPr>
        <dsp:cNvPr id="0" name=""/>
        <dsp:cNvSpPr/>
      </dsp:nvSpPr>
      <dsp:spPr>
        <a:xfrm>
          <a:off x="3606350" y="5029639"/>
          <a:ext cx="251999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/>
            <a:t>Nowdoc</a:t>
          </a:r>
          <a:r>
            <a:rPr lang="en-GB" sz="2000" kern="1200" dirty="0"/>
            <a:t> Syntax (&gt;5.3)</a:t>
          </a:r>
        </a:p>
      </dsp:txBody>
      <dsp:txXfrm>
        <a:off x="3606350" y="5029639"/>
        <a:ext cx="2519994" cy="590237"/>
      </dsp:txXfrm>
    </dsp:sp>
    <dsp:sp modelId="{7E27EC20-91A2-4549-8A2F-C7B41FC4E99A}">
      <dsp:nvSpPr>
        <dsp:cNvPr id="0" name=""/>
        <dsp:cNvSpPr/>
      </dsp:nvSpPr>
      <dsp:spPr>
        <a:xfrm>
          <a:off x="3843023" y="1677091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Float</a:t>
          </a:r>
        </a:p>
      </dsp:txBody>
      <dsp:txXfrm>
        <a:off x="3843023" y="1677091"/>
        <a:ext cx="1180474" cy="590237"/>
      </dsp:txXfrm>
    </dsp:sp>
    <dsp:sp modelId="{AD7BA848-F0AE-B845-BBF1-B5CC0C493A7D}">
      <dsp:nvSpPr>
        <dsp:cNvPr id="0" name=""/>
        <dsp:cNvSpPr/>
      </dsp:nvSpPr>
      <dsp:spPr>
        <a:xfrm>
          <a:off x="5271397" y="1677091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Integer</a:t>
          </a:r>
        </a:p>
      </dsp:txBody>
      <dsp:txXfrm>
        <a:off x="5271397" y="1677091"/>
        <a:ext cx="1180474" cy="590237"/>
      </dsp:txXfrm>
    </dsp:sp>
    <dsp:sp modelId="{94F20A79-F24C-4C46-8600-22BA8B70CFE0}">
      <dsp:nvSpPr>
        <dsp:cNvPr id="0" name=""/>
        <dsp:cNvSpPr/>
      </dsp:nvSpPr>
      <dsp:spPr>
        <a:xfrm>
          <a:off x="7301236" y="838954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Compound</a:t>
          </a:r>
        </a:p>
      </dsp:txBody>
      <dsp:txXfrm>
        <a:off x="7301236" y="838954"/>
        <a:ext cx="1180474" cy="590237"/>
      </dsp:txXfrm>
    </dsp:sp>
    <dsp:sp modelId="{39B21538-95A0-3C49-9A1A-A5E67F424996}">
      <dsp:nvSpPr>
        <dsp:cNvPr id="0" name=""/>
        <dsp:cNvSpPr/>
      </dsp:nvSpPr>
      <dsp:spPr>
        <a:xfrm>
          <a:off x="7596354" y="1677091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Array</a:t>
          </a:r>
        </a:p>
      </dsp:txBody>
      <dsp:txXfrm>
        <a:off x="7596354" y="1677091"/>
        <a:ext cx="1180474" cy="590237"/>
      </dsp:txXfrm>
    </dsp:sp>
    <dsp:sp modelId="{15FC0EF5-32F8-7E4D-A243-151B53864DDC}">
      <dsp:nvSpPr>
        <dsp:cNvPr id="0" name=""/>
        <dsp:cNvSpPr/>
      </dsp:nvSpPr>
      <dsp:spPr>
        <a:xfrm>
          <a:off x="7596354" y="2515228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Object</a:t>
          </a:r>
        </a:p>
      </dsp:txBody>
      <dsp:txXfrm>
        <a:off x="7596354" y="2515228"/>
        <a:ext cx="1180474" cy="590237"/>
      </dsp:txXfrm>
    </dsp:sp>
    <dsp:sp modelId="{1E97CB55-80A2-F745-A0FD-443CEBC7A055}">
      <dsp:nvSpPr>
        <dsp:cNvPr id="0" name=""/>
        <dsp:cNvSpPr/>
      </dsp:nvSpPr>
      <dsp:spPr>
        <a:xfrm>
          <a:off x="7596354" y="3353365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Callable</a:t>
          </a:r>
        </a:p>
      </dsp:txBody>
      <dsp:txXfrm>
        <a:off x="7596354" y="3353365"/>
        <a:ext cx="1180474" cy="590237"/>
      </dsp:txXfrm>
    </dsp:sp>
    <dsp:sp modelId="{6BCCA5B4-901C-8B44-9C14-6DFF5FE22EAD}">
      <dsp:nvSpPr>
        <dsp:cNvPr id="0" name=""/>
        <dsp:cNvSpPr/>
      </dsp:nvSpPr>
      <dsp:spPr>
        <a:xfrm>
          <a:off x="7596354" y="4191502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/>
            <a:t>Iterable</a:t>
          </a:r>
          <a:endParaRPr lang="en-GB" sz="2000" kern="1200" dirty="0"/>
        </a:p>
      </dsp:txBody>
      <dsp:txXfrm>
        <a:off x="7596354" y="4191502"/>
        <a:ext cx="1180474" cy="590237"/>
      </dsp:txXfrm>
    </dsp:sp>
    <dsp:sp modelId="{FD585B38-8C2B-8942-8B28-379614005836}">
      <dsp:nvSpPr>
        <dsp:cNvPr id="0" name=""/>
        <dsp:cNvSpPr/>
      </dsp:nvSpPr>
      <dsp:spPr>
        <a:xfrm>
          <a:off x="9473344" y="838954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Special</a:t>
          </a:r>
        </a:p>
      </dsp:txBody>
      <dsp:txXfrm>
        <a:off x="9473344" y="838954"/>
        <a:ext cx="1180474" cy="590237"/>
      </dsp:txXfrm>
    </dsp:sp>
    <dsp:sp modelId="{C9939A87-ABF2-8A49-AB18-1C8CB8C0FAA1}">
      <dsp:nvSpPr>
        <dsp:cNvPr id="0" name=""/>
        <dsp:cNvSpPr/>
      </dsp:nvSpPr>
      <dsp:spPr>
        <a:xfrm>
          <a:off x="9768463" y="1677091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Resource</a:t>
          </a:r>
        </a:p>
      </dsp:txBody>
      <dsp:txXfrm>
        <a:off x="9768463" y="1677091"/>
        <a:ext cx="1180474" cy="590237"/>
      </dsp:txXfrm>
    </dsp:sp>
    <dsp:sp modelId="{04855973-77DC-9649-8BAB-7237E2913573}">
      <dsp:nvSpPr>
        <dsp:cNvPr id="0" name=""/>
        <dsp:cNvSpPr/>
      </dsp:nvSpPr>
      <dsp:spPr>
        <a:xfrm>
          <a:off x="9768463" y="2515228"/>
          <a:ext cx="1180474" cy="590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Null</a:t>
          </a:r>
        </a:p>
      </dsp:txBody>
      <dsp:txXfrm>
        <a:off x="9768463" y="2515228"/>
        <a:ext cx="1180474" cy="590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596E-4F40-4789-AF02-6C2B429AAA2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1F16-1D96-40C3-A394-805AFD75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540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016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289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7505"/>
            <a:ext cx="12192000" cy="58595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1220"/>
            <a:ext cx="12192000" cy="29677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9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016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37506"/>
            <a:ext cx="6087978" cy="62204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7978" y="637504"/>
            <a:ext cx="6104021" cy="62204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460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497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69632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4392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Avanindra Kumar Pandeya         15 September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213432" cy="63750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37506"/>
            <a:ext cx="12192000" cy="6220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3432" y="0"/>
            <a:ext cx="978568" cy="637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7561-07BA-4440-95D2-B0880F42D3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programming-scripting-and-markup-languages/" TargetMode="External"/><Relationship Id="rId2" Type="http://schemas.openxmlformats.org/officeDocument/2006/relationships/hyperlink" Target="https://hackr.io/blog/what-is-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-cod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PHP: 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Avanindra Kumar Pandeya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27FF-CD6F-DE41-9184-DFBFA968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Quoted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464E978-6538-444A-BD38-7D16D79BC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747538"/>
              </p:ext>
            </p:extLst>
          </p:nvPr>
        </p:nvGraphicFramePr>
        <p:xfrm>
          <a:off x="200875" y="717019"/>
          <a:ext cx="11421281" cy="59074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3320">
                  <a:extLst>
                    <a:ext uri="{9D8B030D-6E8A-4147-A177-3AD203B41FA5}">
                      <a16:colId xmlns:a16="http://schemas.microsoft.com/office/drawing/2014/main" val="1331839871"/>
                    </a:ext>
                  </a:extLst>
                </a:gridCol>
                <a:gridCol w="9677961">
                  <a:extLst>
                    <a:ext uri="{9D8B030D-6E8A-4147-A177-3AD203B41FA5}">
                      <a16:colId xmlns:a16="http://schemas.microsoft.com/office/drawing/2014/main" val="971676454"/>
                    </a:ext>
                  </a:extLst>
                </a:gridCol>
              </a:tblGrid>
              <a:tr h="3417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Escaped characters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" marR="3600" marT="36000" marB="360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51674"/>
                  </a:ext>
                </a:extLst>
              </a:tr>
              <a:tr h="2915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Sequence</a:t>
                      </a:r>
                      <a:endParaRPr lang="en-IN" sz="1500" b="1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600" marR="3600" marT="36000" marB="360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  <a:endParaRPr lang="en-IN" sz="1500" b="1" i="0" u="none" strike="noStrike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70046"/>
                  </a:ext>
                </a:extLst>
              </a:tr>
              <a:tr h="2928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\n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linefeed (LF or 0x0A (10) in ASCII), New Line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1598011377"/>
                  </a:ext>
                </a:extLst>
              </a:tr>
              <a:tr h="351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\r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carriage return (CR or 0x0D (13) in ASCII)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2338367933"/>
                  </a:ext>
                </a:extLst>
              </a:tr>
              <a:tr h="2928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\t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horizontal tab (HT or 0x09 (9) in ASCII)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1832888412"/>
                  </a:ext>
                </a:extLst>
              </a:tr>
              <a:tr h="467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\v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vertical tab (VT or 0x0B (11) in ASCII) (since PHP 5.2.5)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1909676343"/>
                  </a:ext>
                </a:extLst>
              </a:tr>
              <a:tr h="467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\e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escape (ESC or 0x1B (27) in ASCII) (since PHP 5.4.4)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1788731640"/>
                  </a:ext>
                </a:extLst>
              </a:tr>
              <a:tr h="4672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\f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form feed (FF or 0x0C (12) in ASCII) (since PHP 5.2.5)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1567317226"/>
                  </a:ext>
                </a:extLst>
              </a:tr>
              <a:tr h="2915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\\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backslash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2543097504"/>
                  </a:ext>
                </a:extLst>
              </a:tr>
              <a:tr h="2915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\$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dollar sign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37320871"/>
                  </a:ext>
                </a:extLst>
              </a:tr>
              <a:tr h="2915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\"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double-quote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2418321319"/>
                  </a:ext>
                </a:extLst>
              </a:tr>
              <a:tr h="6237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\[0-7]{1,3}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The sequence of characters matching the regular expression is a character in octal notation, which silently overflows to fit in a byte (e.g. "\400" === "\000")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2187808346"/>
                  </a:ext>
                </a:extLst>
              </a:tr>
              <a:tr h="5804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\x[0-9A-Fa-f]{1,2}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The sequence of characters matching the regular expression is a character in hexadecimal notation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832012047"/>
                  </a:ext>
                </a:extLst>
              </a:tr>
              <a:tr h="7700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\u{[0-9A-Fa-f]+}</a:t>
                      </a:r>
                      <a:endParaRPr lang="en-IN" sz="1500" b="0" i="0" u="none" strike="noStrike">
                        <a:solidFill>
                          <a:srgbClr val="333333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3600" marR="36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effectLst/>
                        </a:rPr>
                        <a:t>The sequence of characters matching the regular expression is a Unicode codepoint, which will be output to the string as that codepoint's UTF-8 representation (added in PHP 7.0.0)</a:t>
                      </a:r>
                      <a:endParaRPr lang="en-IN" sz="1500" b="0" i="0" u="none" strike="noStrike" dirty="0">
                        <a:solidFill>
                          <a:srgbClr val="333333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80000" marR="3600" marT="36000" marB="36000" anchor="b"/>
                </a:tc>
                <a:extLst>
                  <a:ext uri="{0D108BD9-81ED-4DB2-BD59-A6C34878D82A}">
                    <a16:rowId xmlns:a16="http://schemas.microsoft.com/office/drawing/2014/main" val="23813482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BF972-3DD6-0549-B146-8AAA57AA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</a:t>
            </a:r>
            <a:r>
              <a:rPr lang="en-US" dirty="0" smtClean="0"/>
              <a:t>Discussion and Feedback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check the page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>
                <a:hlinkClick r:id="rId2"/>
              </a:rPr>
              <a:t>programming</a:t>
            </a:r>
            <a:r>
              <a:rPr lang="en-US" dirty="0"/>
              <a:t>? </a:t>
            </a:r>
          </a:p>
          <a:p>
            <a:pPr lvl="1"/>
            <a:r>
              <a:rPr lang="en-IN" i="1" dirty="0"/>
              <a:t>Programming is a way to “instruct the computer to perform various tasks”.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Programming Language vs Scripting Language vs Markup Language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Photo </a:t>
            </a:r>
            <a:r>
              <a:rPr lang="en-US" dirty="0" err="1" smtClean="0"/>
              <a:t>Courtsey</a:t>
            </a:r>
            <a:r>
              <a:rPr lang="en-US" dirty="0"/>
              <a:t>: </a:t>
            </a:r>
            <a:r>
              <a:rPr lang="en-US" dirty="0" err="1"/>
              <a:t>GeekForGeeks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55" y="1820882"/>
            <a:ext cx="5345291" cy="2887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7094" y="3160294"/>
            <a:ext cx="27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is a scripting Language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9696"/>
            <a:ext cx="12192000" cy="5851524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IN" b="1" dirty="0"/>
              <a:t>PHP</a:t>
            </a:r>
            <a:r>
              <a:rPr lang="en-IN" dirty="0"/>
              <a:t> (recursive acronym for PHP: Hypertext </a:t>
            </a:r>
            <a:r>
              <a:rPr lang="en-IN" dirty="0" err="1"/>
              <a:t>Preprocessor</a:t>
            </a:r>
            <a:r>
              <a:rPr lang="en-IN" dirty="0"/>
              <a:t>) is a widely-used open source general-purpose scripting language that is especially suited for web development and can be embedded into </a:t>
            </a:r>
            <a:r>
              <a:rPr lang="en-IN" dirty="0" smtClean="0"/>
              <a:t>HTML.” – PHP Manual</a:t>
            </a:r>
          </a:p>
          <a:p>
            <a:r>
              <a:rPr lang="en-IN" dirty="0" smtClean="0"/>
              <a:t>It can do three major things:</a:t>
            </a:r>
          </a:p>
          <a:p>
            <a:pPr lvl="1"/>
            <a:r>
              <a:rPr lang="en-IN" dirty="0" smtClean="0"/>
              <a:t>Server side Scripting</a:t>
            </a:r>
          </a:p>
          <a:p>
            <a:pPr lvl="1"/>
            <a:r>
              <a:rPr lang="en-IN" dirty="0" smtClean="0"/>
              <a:t>Command line scripting</a:t>
            </a:r>
          </a:p>
          <a:p>
            <a:pPr lvl="1"/>
            <a:r>
              <a:rPr lang="en-IN" dirty="0" smtClean="0"/>
              <a:t>Writing Desktop Applications</a:t>
            </a:r>
          </a:p>
          <a:p>
            <a:r>
              <a:rPr lang="en-IN" dirty="0" smtClean="0"/>
              <a:t>We will focus on Server side Scripting</a:t>
            </a:r>
          </a:p>
          <a:p>
            <a:pPr lvl="1"/>
            <a:r>
              <a:rPr lang="en-IN" dirty="0"/>
              <a:t>You need three things to make this work: </a:t>
            </a:r>
            <a:r>
              <a:rPr lang="en-IN" dirty="0">
                <a:solidFill>
                  <a:srgbClr val="00B050"/>
                </a:solidFill>
              </a:rPr>
              <a:t>the PHP parser (CGI or server module)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a web server</a:t>
            </a:r>
            <a:r>
              <a:rPr lang="en-IN" dirty="0"/>
              <a:t> and </a:t>
            </a:r>
            <a:r>
              <a:rPr lang="en-IN" dirty="0">
                <a:solidFill>
                  <a:srgbClr val="002060"/>
                </a:solidFill>
              </a:rPr>
              <a:t>a web browser</a:t>
            </a:r>
            <a:r>
              <a:rPr lang="en-IN" dirty="0"/>
              <a:t>.</a:t>
            </a:r>
            <a:endParaRPr lang="en-IN" dirty="0" smtClean="0"/>
          </a:p>
          <a:p>
            <a:pPr lvl="1"/>
            <a:r>
              <a:rPr lang="en-IN" dirty="0" smtClean="0"/>
              <a:t>XAMPP is </a:t>
            </a:r>
            <a:r>
              <a:rPr lang="en-IN" dirty="0"/>
              <a:t>a free and open-source cross-platform web server solution stack package developed by Apache Friends</a:t>
            </a:r>
            <a:r>
              <a:rPr lang="en-IN" dirty="0" smtClean="0"/>
              <a:t>, </a:t>
            </a:r>
            <a:r>
              <a:rPr lang="en-IN" dirty="0"/>
              <a:t>consisting mainly of the </a:t>
            </a:r>
            <a:r>
              <a:rPr lang="en-IN" u="sng" dirty="0">
                <a:solidFill>
                  <a:srgbClr val="00B050"/>
                </a:solidFill>
              </a:rPr>
              <a:t>Apache HTTP Server</a:t>
            </a:r>
            <a:r>
              <a:rPr lang="en-IN" dirty="0"/>
              <a:t>, </a:t>
            </a:r>
            <a:r>
              <a:rPr lang="en-IN" u="sng" dirty="0" err="1"/>
              <a:t>MariaDB</a:t>
            </a:r>
            <a:r>
              <a:rPr lang="en-IN" u="sng" dirty="0"/>
              <a:t> database</a:t>
            </a:r>
            <a:r>
              <a:rPr lang="en-IN" dirty="0"/>
              <a:t>, </a:t>
            </a:r>
            <a:r>
              <a:rPr lang="en-IN" u="sng" dirty="0"/>
              <a:t>and interpreters for scripts written in the PHP and Perl programming </a:t>
            </a:r>
            <a:r>
              <a:rPr lang="en-IN" u="sng" dirty="0" smtClean="0"/>
              <a:t>languages – </a:t>
            </a:r>
            <a:r>
              <a:rPr lang="en-IN" dirty="0" smtClean="0"/>
              <a:t>Wikipedia</a:t>
            </a:r>
          </a:p>
          <a:p>
            <a:pPr marL="0" indent="0">
              <a:buNone/>
            </a:pPr>
            <a:endParaRPr lang="en-IN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web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ow The Web Works - Learn.c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74" y="1313452"/>
            <a:ext cx="6556261" cy="39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6176" y="614479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Photo </a:t>
            </a:r>
            <a:r>
              <a:rPr lang="en-US" dirty="0" err="1"/>
              <a:t>Courtsey</a:t>
            </a:r>
            <a:r>
              <a:rPr lang="en-US" dirty="0"/>
              <a:t>: </a:t>
            </a:r>
            <a:r>
              <a:rPr lang="en-US" dirty="0" err="1"/>
              <a:t>Learn.Co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999622" y="2195766"/>
            <a:ext cx="2398294" cy="1197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1789" y="5558589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Demonstration!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– Hello World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6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Variables in PHP are represented by a dollar sign followed by the name of the variable. The variable name is case-sensitive</a:t>
            </a:r>
            <a:r>
              <a:rPr lang="en-IN" sz="2500" dirty="0" smtClean="0"/>
              <a:t>.</a:t>
            </a:r>
          </a:p>
          <a:p>
            <a:r>
              <a:rPr lang="en-IN" sz="2500" dirty="0"/>
              <a:t>A variable name cannot start with any thin other than a letter or a </a:t>
            </a:r>
            <a:r>
              <a:rPr lang="en-IN" sz="2500" dirty="0" smtClean="0"/>
              <a:t>underscore</a:t>
            </a:r>
            <a:endParaRPr lang="en-US" altLang="en-US" sz="2500" dirty="0" smtClean="0">
              <a:solidFill>
                <a:srgbClr val="333333"/>
              </a:solidFill>
            </a:endParaRPr>
          </a:p>
          <a:p>
            <a:r>
              <a:rPr lang="en-US" altLang="en-US" sz="2500" dirty="0" smtClean="0">
                <a:solidFill>
                  <a:srgbClr val="333333"/>
                </a:solidFill>
              </a:rPr>
              <a:t>For </a:t>
            </a:r>
            <a:r>
              <a:rPr lang="en-US" altLang="en-US" sz="2500" dirty="0">
                <a:solidFill>
                  <a:srgbClr val="333333"/>
                </a:solidFill>
              </a:rPr>
              <a:t>our purposes here, a letter is a-z, A-Z, and the bytes from 128 through </a:t>
            </a:r>
            <a:r>
              <a:rPr lang="en-US" altLang="en-US" sz="2500" dirty="0" smtClean="0">
                <a:solidFill>
                  <a:srgbClr val="333333"/>
                </a:solidFill>
              </a:rPr>
              <a:t>255 in the </a:t>
            </a:r>
            <a:r>
              <a:rPr lang="en-US" altLang="en-US" sz="2500" dirty="0" smtClean="0">
                <a:solidFill>
                  <a:srgbClr val="333333"/>
                </a:solidFill>
                <a:hlinkClick r:id="rId2"/>
              </a:rPr>
              <a:t>ASCI Table</a:t>
            </a:r>
            <a:endParaRPr lang="en-US" altLang="en-US" sz="2500" dirty="0" smtClean="0">
              <a:solidFill>
                <a:srgbClr val="333333"/>
              </a:solidFill>
            </a:endParaRPr>
          </a:p>
          <a:p>
            <a:endParaRPr lang="en-US" altLang="en-US" sz="2500" dirty="0"/>
          </a:p>
          <a:p>
            <a:endParaRPr lang="en-IN" sz="2500" dirty="0" smtClean="0"/>
          </a:p>
          <a:p>
            <a:endParaRPr lang="en-IN" sz="2500" dirty="0"/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2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2206-2FF6-604F-953D-BBF8D8AA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811A7C-77B8-174E-8C4B-E106807DC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4230"/>
              </p:ext>
            </p:extLst>
          </p:nvPr>
        </p:nvGraphicFramePr>
        <p:xfrm>
          <a:off x="72188" y="691874"/>
          <a:ext cx="12088061" cy="562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70571-3C58-8B43-A0E8-525EB23D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 – Need of Variables</a:t>
            </a:r>
          </a:p>
          <a:p>
            <a:r>
              <a:rPr lang="en-US" dirty="0"/>
              <a:t>Example 3 – How to use variable</a:t>
            </a:r>
          </a:p>
          <a:p>
            <a:r>
              <a:rPr lang="en-US" dirty="0"/>
              <a:t>Example 4 – </a:t>
            </a:r>
            <a:r>
              <a:rPr lang="en-US" dirty="0" smtClean="0"/>
              <a:t>What are acceptable variable names</a:t>
            </a:r>
          </a:p>
          <a:p>
            <a:r>
              <a:rPr lang="en-US" dirty="0" smtClean="0"/>
              <a:t>Example 5 – How to copy a variable in the right way?</a:t>
            </a:r>
          </a:p>
          <a:p>
            <a:r>
              <a:rPr lang="en-US" dirty="0" smtClean="0"/>
              <a:t>Example </a:t>
            </a:r>
            <a:r>
              <a:rPr lang="en-US" dirty="0"/>
              <a:t>6 </a:t>
            </a:r>
            <a:r>
              <a:rPr lang="en-US" dirty="0" smtClean="0"/>
              <a:t>– Boolean data Type</a:t>
            </a:r>
          </a:p>
          <a:p>
            <a:r>
              <a:rPr lang="en-US" dirty="0"/>
              <a:t>Example 7 </a:t>
            </a:r>
            <a:r>
              <a:rPr lang="en-US" dirty="0" smtClean="0"/>
              <a:t>– String Data Type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7561-07BA-4440-95D2-B0880F42D35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Avanindra Kumar Pandeya									</a:t>
            </a:r>
            <a:fld id="{B2669254-DE21-4D6C-A805-DCEF35F5110A}" type="datetime3">
              <a:rPr lang="en-US" smtClean="0"/>
              <a:pPr/>
              <a:t>15 September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_margin.potx" id="{8F2CB9D3-55CE-4F0A-8FEA-54E306B24BF9}" vid="{B2455C6C-924D-4CFF-8FA9-7E8DA0607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no_margin</Template>
  <TotalTime>443</TotalTime>
  <Words>668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Helvetica</vt:lpstr>
      <vt:lpstr>Office Theme</vt:lpstr>
      <vt:lpstr>PHP: Lecture 1</vt:lpstr>
      <vt:lpstr>Assignment Discussion and Feedback</vt:lpstr>
      <vt:lpstr>Programming</vt:lpstr>
      <vt:lpstr>PHP</vt:lpstr>
      <vt:lpstr>How the web works?</vt:lpstr>
      <vt:lpstr>Demonstration</vt:lpstr>
      <vt:lpstr>Variables</vt:lpstr>
      <vt:lpstr>Variables</vt:lpstr>
      <vt:lpstr>Demonstrations</vt:lpstr>
      <vt:lpstr>Double Quoted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Lecture 1</dc:title>
  <dc:creator>Avanindra Kumar Pandeya</dc:creator>
  <cp:lastModifiedBy>Avanindra Kumar Pandeya</cp:lastModifiedBy>
  <cp:revision>22</cp:revision>
  <dcterms:created xsi:type="dcterms:W3CDTF">2020-09-14T16:24:47Z</dcterms:created>
  <dcterms:modified xsi:type="dcterms:W3CDTF">2020-09-15T11:19:33Z</dcterms:modified>
</cp:coreProperties>
</file>