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6" r:id="rId5"/>
    <p:sldId id="259" r:id="rId6"/>
    <p:sldId id="264" r:id="rId7"/>
    <p:sldId id="265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4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A662-E500-9B41-B5C4-E5FDBE084411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278A4-D341-A046-A3AB-C01C4DEF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3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talk about Python</a:t>
            </a:r>
          </a:p>
          <a:p>
            <a:endParaRPr lang="en-US" dirty="0" smtClean="0"/>
          </a:p>
          <a:p>
            <a:r>
              <a:rPr lang="en-US" dirty="0" smtClean="0"/>
              <a:t>Ask people to introduce themselves</a:t>
            </a:r>
          </a:p>
          <a:p>
            <a:endParaRPr lang="en-US" dirty="0" smtClean="0"/>
          </a:p>
          <a:p>
            <a:r>
              <a:rPr lang="en-US" dirty="0" smtClean="0"/>
              <a:t>Show off the</a:t>
            </a:r>
            <a:r>
              <a:rPr lang="en-US" baseline="0" dirty="0" smtClean="0"/>
              <a:t> GitHub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78A4-D341-A046-A3AB-C01C4DEFC2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bigger standard Matlab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78A4-D341-A046-A3AB-C01C4DEFC2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talk about Python</a:t>
            </a:r>
          </a:p>
          <a:p>
            <a:endParaRPr lang="en-US" dirty="0" smtClean="0"/>
          </a:p>
          <a:p>
            <a:r>
              <a:rPr lang="en-US" dirty="0" smtClean="0"/>
              <a:t>Ask people to introduce themselves</a:t>
            </a:r>
          </a:p>
          <a:p>
            <a:endParaRPr lang="en-US" dirty="0" smtClean="0"/>
          </a:p>
          <a:p>
            <a:r>
              <a:rPr lang="en-US" dirty="0" smtClean="0"/>
              <a:t>Show off the</a:t>
            </a:r>
            <a:r>
              <a:rPr lang="en-US" baseline="0" dirty="0" smtClean="0"/>
              <a:t> GitHub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78A4-D341-A046-A3AB-C01C4DEFC2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talk about Python</a:t>
            </a:r>
          </a:p>
          <a:p>
            <a:endParaRPr lang="en-US" dirty="0" smtClean="0"/>
          </a:p>
          <a:p>
            <a:r>
              <a:rPr lang="en-US" dirty="0" smtClean="0"/>
              <a:t>Ask people to introduce themselves</a:t>
            </a:r>
          </a:p>
          <a:p>
            <a:endParaRPr lang="en-US" dirty="0" smtClean="0"/>
          </a:p>
          <a:p>
            <a:r>
              <a:rPr lang="en-US" dirty="0" smtClean="0"/>
              <a:t>Show off the</a:t>
            </a:r>
            <a:r>
              <a:rPr lang="en-US" baseline="0" dirty="0" smtClean="0"/>
              <a:t> GitHub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78A4-D341-A046-A3AB-C01C4DEFC2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talk about Python</a:t>
            </a:r>
          </a:p>
          <a:p>
            <a:endParaRPr lang="en-US" dirty="0" smtClean="0"/>
          </a:p>
          <a:p>
            <a:r>
              <a:rPr lang="en-US" dirty="0" smtClean="0"/>
              <a:t>Ask people to introduce themselves</a:t>
            </a:r>
          </a:p>
          <a:p>
            <a:endParaRPr lang="en-US" dirty="0" smtClean="0"/>
          </a:p>
          <a:p>
            <a:r>
              <a:rPr lang="en-US" dirty="0" smtClean="0"/>
              <a:t>Show off the</a:t>
            </a:r>
            <a:r>
              <a:rPr lang="en-US" baseline="0" dirty="0" smtClean="0"/>
              <a:t> GitHub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78A4-D341-A046-A3AB-C01C4DEFC2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talk about Python</a:t>
            </a:r>
          </a:p>
          <a:p>
            <a:endParaRPr lang="en-US" dirty="0" smtClean="0"/>
          </a:p>
          <a:p>
            <a:r>
              <a:rPr lang="en-US" dirty="0" smtClean="0"/>
              <a:t>Ask people to introduce themselves</a:t>
            </a:r>
          </a:p>
          <a:p>
            <a:endParaRPr lang="en-US" dirty="0" smtClean="0"/>
          </a:p>
          <a:p>
            <a:r>
              <a:rPr lang="en-US" dirty="0" smtClean="0"/>
              <a:t>Show off the</a:t>
            </a:r>
            <a:r>
              <a:rPr lang="en-US" baseline="0" dirty="0" smtClean="0"/>
              <a:t> GitHub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78A4-D341-A046-A3AB-C01C4DEFC2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talk about Python</a:t>
            </a:r>
          </a:p>
          <a:p>
            <a:endParaRPr lang="en-US" dirty="0" smtClean="0"/>
          </a:p>
          <a:p>
            <a:r>
              <a:rPr lang="en-US" dirty="0" smtClean="0"/>
              <a:t>Ask people to introduce themselves</a:t>
            </a:r>
          </a:p>
          <a:p>
            <a:endParaRPr lang="en-US" dirty="0" smtClean="0"/>
          </a:p>
          <a:p>
            <a:r>
              <a:rPr lang="en-US" dirty="0" smtClean="0"/>
              <a:t>Show off the</a:t>
            </a:r>
            <a:r>
              <a:rPr lang="en-US" baseline="0" dirty="0" smtClean="0"/>
              <a:t> GitHub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78A4-D341-A046-A3AB-C01C4DEFC2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4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24EA6-30C1-CB4C-8FEF-7A4DDB9B0197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AAE8-3B37-6645-A736-6471EEB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011" y="264572"/>
            <a:ext cx="25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Python Meetup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011" y="5909722"/>
            <a:ext cx="4222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latin typeface="Helvetica"/>
              <a:cs typeface="Helvetica"/>
            </a:endParaRPr>
          </a:p>
          <a:p>
            <a:r>
              <a:rPr lang="en-US" i="1" dirty="0" smtClean="0">
                <a:latin typeface="Helvetica"/>
                <a:cs typeface="Helvetica"/>
              </a:rPr>
              <a:t>Alek Petty / @</a:t>
            </a:r>
            <a:r>
              <a:rPr lang="en-US" i="1" dirty="0" err="1" smtClean="0">
                <a:latin typeface="Helvetica"/>
                <a:cs typeface="Helvetica"/>
              </a:rPr>
              <a:t>alekpetty</a:t>
            </a:r>
            <a:r>
              <a:rPr lang="en-US" i="1" dirty="0" smtClean="0">
                <a:latin typeface="Helvetica"/>
                <a:cs typeface="Helvetica"/>
              </a:rPr>
              <a:t> / </a:t>
            </a:r>
            <a:r>
              <a:rPr lang="en-US" i="1" dirty="0" err="1" smtClean="0">
                <a:latin typeface="Helvetica"/>
                <a:cs typeface="Helvetica"/>
              </a:rPr>
              <a:t>alekpetty.com</a:t>
            </a:r>
            <a:endParaRPr lang="en-US" i="1" dirty="0" smtClean="0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011" y="1823214"/>
            <a:ext cx="8278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Python, by definition, is a programming language. The most common implementation is that in C (also known as </a:t>
            </a:r>
            <a:r>
              <a:rPr lang="en-US" i="1" dirty="0" err="1">
                <a:latin typeface="Helvetica"/>
                <a:cs typeface="Helvetica"/>
              </a:rPr>
              <a:t>CPython</a:t>
            </a:r>
            <a:r>
              <a:rPr lang="en-US" i="1" dirty="0">
                <a:latin typeface="Helvetica"/>
                <a:cs typeface="Helvetica"/>
              </a:rPr>
              <a:t>) and is what is mostly </a:t>
            </a:r>
            <a:r>
              <a:rPr lang="en-US" i="1" dirty="0" err="1">
                <a:latin typeface="Helvetica"/>
                <a:cs typeface="Helvetica"/>
              </a:rPr>
              <a:t>refered</a:t>
            </a:r>
            <a:r>
              <a:rPr lang="en-US" i="1" dirty="0">
                <a:latin typeface="Helvetica"/>
                <a:cs typeface="Helvetica"/>
              </a:rPr>
              <a:t> to as “Python”. Apart from the programming language and interpreter, Python also consists of an extensive standard library. </a:t>
            </a:r>
          </a:p>
        </p:txBody>
      </p:sp>
      <p:pic>
        <p:nvPicPr>
          <p:cNvPr id="5" name="Picture 4" descr="IMG_21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7" y="3925163"/>
            <a:ext cx="1521666" cy="229166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36845" y="6216829"/>
            <a:ext cx="2197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Helvetica"/>
                <a:cs typeface="Helvetica"/>
              </a:rPr>
              <a:t>Founder and </a:t>
            </a:r>
          </a:p>
          <a:p>
            <a:pPr algn="r"/>
            <a:r>
              <a:rPr lang="en-US" sz="1200" dirty="0" smtClean="0">
                <a:latin typeface="Helvetica"/>
                <a:cs typeface="Helvetica"/>
              </a:rPr>
              <a:t>“Benevolent </a:t>
            </a:r>
            <a:r>
              <a:rPr lang="en-US" sz="1200" dirty="0">
                <a:latin typeface="Helvetica"/>
                <a:cs typeface="Helvetica"/>
              </a:rPr>
              <a:t>Dictator For </a:t>
            </a:r>
            <a:r>
              <a:rPr lang="en-US" sz="1200" dirty="0" smtClean="0">
                <a:latin typeface="Helvetica"/>
                <a:cs typeface="Helvetica"/>
              </a:rPr>
              <a:t>Life”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510" y="3348181"/>
            <a:ext cx="627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Goals listed on the DARPA Python proposal for: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An </a:t>
            </a:r>
            <a:r>
              <a:rPr lang="en-US" dirty="0">
                <a:latin typeface="Helvetica"/>
                <a:cs typeface="Helvetica"/>
              </a:rPr>
              <a:t>easy and intuitive language just as powerful as major </a:t>
            </a:r>
            <a:r>
              <a:rPr lang="en-US" dirty="0" smtClean="0">
                <a:latin typeface="Helvetica"/>
                <a:cs typeface="Helvetica"/>
              </a:rPr>
              <a:t>competitors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open </a:t>
            </a:r>
            <a:r>
              <a:rPr lang="en-US" dirty="0">
                <a:latin typeface="Helvetica"/>
                <a:cs typeface="Helvetica"/>
              </a:rPr>
              <a:t>source, so anyone can contribute to its </a:t>
            </a:r>
            <a:r>
              <a:rPr lang="en-US" dirty="0" smtClean="0">
                <a:latin typeface="Helvetica"/>
                <a:cs typeface="Helvetica"/>
              </a:rPr>
              <a:t>development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code </a:t>
            </a:r>
            <a:r>
              <a:rPr lang="en-US" dirty="0">
                <a:latin typeface="Helvetica"/>
                <a:cs typeface="Helvetica"/>
              </a:rPr>
              <a:t>that is as understandable as plain </a:t>
            </a:r>
            <a:r>
              <a:rPr lang="en-US" dirty="0" smtClean="0">
                <a:latin typeface="Helvetica"/>
                <a:cs typeface="Helvetica"/>
              </a:rPr>
              <a:t>English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suitability </a:t>
            </a:r>
            <a:r>
              <a:rPr lang="en-US" dirty="0">
                <a:latin typeface="Helvetica"/>
                <a:cs typeface="Helvetica"/>
              </a:rPr>
              <a:t>for everyday tasks, allowing for short development times</a:t>
            </a:r>
          </a:p>
        </p:txBody>
      </p:sp>
      <p:pic>
        <p:nvPicPr>
          <p:cNvPr id="15" name="Picture 14" descr="Python_logo_and_wordmark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33" y="995760"/>
            <a:ext cx="2794000" cy="8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011" y="264572"/>
            <a:ext cx="25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Python Meetup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011" y="1515795"/>
            <a:ext cx="58034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Matlab to Python…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endParaRPr lang="en-US" sz="3600" dirty="0">
              <a:latin typeface="Helvetica"/>
              <a:cs typeface="Helvetica"/>
            </a:endParaRPr>
          </a:p>
        </p:txBody>
      </p:sp>
      <p:pic>
        <p:nvPicPr>
          <p:cNvPr id="2" name="Picture 1" descr="pythonvsma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505075"/>
            <a:ext cx="7112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011" y="264572"/>
            <a:ext cx="25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Python Meetup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011" y="1515795"/>
            <a:ext cx="58034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Matlab cons..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2014" y="3264160"/>
            <a:ext cx="327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algorithms are proprietary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8653" y="2685346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Matlab is </a:t>
            </a:r>
            <a:r>
              <a:rPr lang="en-US" sz="2000" dirty="0" smtClean="0">
                <a:latin typeface="Helvetica"/>
                <a:cs typeface="Helvetica"/>
              </a:rPr>
              <a:t>expensive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7750" y="5122489"/>
            <a:ext cx="5064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Helvetica"/>
                <a:cs typeface="Helvetica"/>
              </a:rPr>
              <a:t>Mathworks</a:t>
            </a:r>
            <a:r>
              <a:rPr lang="en-US" dirty="0">
                <a:latin typeface="Helvetica"/>
                <a:cs typeface="Helvetica"/>
              </a:rPr>
              <a:t> puts restrictions on code portability, the ability to run your code on someone </a:t>
            </a:r>
            <a:r>
              <a:rPr lang="en-US" dirty="0" smtClean="0">
                <a:latin typeface="Helvetica"/>
                <a:cs typeface="Helvetica"/>
              </a:rPr>
              <a:t>else's </a:t>
            </a:r>
            <a:r>
              <a:rPr lang="en-US" dirty="0">
                <a:latin typeface="Helvetica"/>
                <a:cs typeface="Helvetica"/>
              </a:rPr>
              <a:t>computer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4129" y="3694204"/>
            <a:ext cx="395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difficult/impossible for 3th parties to extend the functionality of Matlab</a:t>
            </a:r>
          </a:p>
        </p:txBody>
      </p:sp>
      <p:sp>
        <p:nvSpPr>
          <p:cNvPr id="3" name="Rectangle 2"/>
          <p:cNvSpPr/>
          <p:nvPr/>
        </p:nvSpPr>
        <p:spPr>
          <a:xfrm>
            <a:off x="4302125" y="14320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well-known memory management deficiencies.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361" y="4630492"/>
            <a:ext cx="4773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MATLAB classes are needlessly complicated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962" y="2450456"/>
            <a:ext cx="441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sprawling mess of interconnected m-files.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6011" y="3976573"/>
            <a:ext cx="3598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lacks the concept of a ‘data table’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0654" y="5399488"/>
            <a:ext cx="2991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Figures are hard to render well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372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011" y="264572"/>
            <a:ext cx="25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Python Meetup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011" y="1515795"/>
            <a:ext cx="58034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Matlab pros..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7386" y="2900790"/>
            <a:ext cx="187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It has a nice IDE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6520" y="5022334"/>
            <a:ext cx="4542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So let’s help each other make the switch…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011" y="264572"/>
            <a:ext cx="25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Python Meetup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011" y="1515795"/>
            <a:ext cx="58034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Introductions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210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011" y="264572"/>
            <a:ext cx="25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Python Meetup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011" y="1515795"/>
            <a:ext cx="5803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Introductions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r>
              <a:rPr lang="en-US" sz="3600" dirty="0" smtClean="0">
                <a:latin typeface="Helvetica"/>
                <a:cs typeface="Helvetica"/>
              </a:rPr>
              <a:t>Cryoscripts GitHub repo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9252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011" y="264572"/>
            <a:ext cx="25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Python Meetup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011" y="1515795"/>
            <a:ext cx="5803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Introductions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r>
              <a:rPr lang="en-US" sz="3600" dirty="0" smtClean="0">
                <a:latin typeface="Helvetica"/>
                <a:cs typeface="Helvetica"/>
              </a:rPr>
              <a:t>Cryoscripts GitHub repo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r>
              <a:rPr lang="en-US" sz="3600" dirty="0" smtClean="0">
                <a:latin typeface="Helvetica"/>
                <a:cs typeface="Helvetica"/>
              </a:rPr>
              <a:t>V quick Python demo!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9252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011" y="264572"/>
            <a:ext cx="25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Python Meetup </a:t>
            </a:r>
            <a:r>
              <a:rPr lang="en-US" sz="2400" i="1" dirty="0" smtClean="0">
                <a:latin typeface="Helvetica"/>
                <a:cs typeface="Helvetica"/>
              </a:rPr>
              <a:t>1</a:t>
            </a:r>
            <a:endParaRPr lang="en-US" sz="2400" i="1" dirty="0" smtClean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011" y="1515795"/>
            <a:ext cx="597811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Questions?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r>
              <a:rPr lang="en-US" sz="3600" dirty="0" smtClean="0">
                <a:latin typeface="Helvetica"/>
                <a:cs typeface="Helvetica"/>
              </a:rPr>
              <a:t>Plans for future </a:t>
            </a:r>
            <a:r>
              <a:rPr lang="en-US" sz="3600" dirty="0" err="1" smtClean="0">
                <a:latin typeface="Helvetica"/>
                <a:cs typeface="Helvetica"/>
              </a:rPr>
              <a:t>meetups</a:t>
            </a:r>
            <a:r>
              <a:rPr lang="en-US" sz="3600" dirty="0" smtClean="0">
                <a:latin typeface="Helvetica"/>
                <a:cs typeface="Helvetica"/>
              </a:rPr>
              <a:t>?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29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360</Words>
  <Application>Microsoft Macintosh PowerPoint</Application>
  <PresentationFormat>On-screen Show (4:3)</PresentationFormat>
  <Paragraphs>82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Petty , Alek A. (GSFC-6150)[UNIV OF MARYLAND]</dc:creator>
  <cp:lastModifiedBy>Petty , Alek A. (GSFC-6150)[UNIV OF MARYLAND]</cp:lastModifiedBy>
  <cp:revision>10</cp:revision>
  <dcterms:created xsi:type="dcterms:W3CDTF">2016-06-03T18:32:16Z</dcterms:created>
  <dcterms:modified xsi:type="dcterms:W3CDTF">2016-06-06T02:38:07Z</dcterms:modified>
</cp:coreProperties>
</file>