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6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26/7/12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971800" y="2819400"/>
            <a:ext cx="6248400" cy="647700"/>
          </a:xfrm>
        </p:spPr>
        <p:txBody>
          <a:bodyPr/>
          <a:lstStyle/>
          <a:p>
            <a:r>
              <a:rPr lang="es-UY" sz="4000" b="1" dirty="0" smtClean="0">
                <a:solidFill>
                  <a:schemeClr val="bg1"/>
                </a:solidFill>
              </a:rPr>
              <a:t>MUG</a:t>
            </a:r>
            <a:r>
              <a:rPr lang="es-UY" sz="1000" b="1" dirty="0" smtClean="0">
                <a:solidFill>
                  <a:schemeClr val="bg1"/>
                </a:solidFill>
              </a:rPr>
              <a:t>(1.0.0)</a:t>
            </a:r>
            <a:r>
              <a:rPr lang="es-UY" sz="4000" b="1" dirty="0" smtClean="0">
                <a:solidFill>
                  <a:schemeClr val="bg1"/>
                </a:solidFill>
              </a:rPr>
              <a:t> </a:t>
            </a:r>
            <a:br>
              <a:rPr lang="es-UY" sz="4000" b="1" dirty="0" smtClean="0">
                <a:solidFill>
                  <a:schemeClr val="bg1"/>
                </a:solidFill>
              </a:rPr>
            </a:br>
            <a:r>
              <a:rPr lang="es-UY" sz="4000" b="1" dirty="0" err="1" smtClean="0">
                <a:solidFill>
                  <a:schemeClr val="bg1"/>
                </a:solidFill>
              </a:rPr>
              <a:t>User’s</a:t>
            </a:r>
            <a:r>
              <a:rPr lang="es-UY" sz="4000" b="1" dirty="0" smtClean="0">
                <a:solidFill>
                  <a:schemeClr val="bg1"/>
                </a:solidFill>
              </a:rPr>
              <a:t> Interface</a:t>
            </a:r>
            <a:endParaRPr lang="es-ES" sz="40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6662581" y="6248398"/>
            <a:ext cx="2481419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1600" b="1" dirty="0">
                <a:solidFill>
                  <a:schemeClr val="bg1"/>
                </a:solidFill>
              </a:rPr>
              <a:t>_</a:t>
            </a:r>
            <a:r>
              <a:rPr lang="es-UY" sz="1600" b="1" dirty="0" smtClean="0">
                <a:solidFill>
                  <a:schemeClr val="bg1"/>
                </a:solidFill>
              </a:rPr>
              <a:t>a </a:t>
            </a:r>
            <a:r>
              <a:rPr lang="es-UY" sz="1600" b="1" dirty="0" smtClean="0">
                <a:solidFill>
                  <a:schemeClr val="bg1"/>
                </a:solidFill>
              </a:rPr>
              <a:t>product by crescent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Miscellaneous Frames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590800"/>
            <a:ext cx="5715000" cy="1676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Credit Frames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Help Frame (not yet implemented)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6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Credit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95" y="1600200"/>
            <a:ext cx="2713809" cy="4525963"/>
          </a:xfrm>
        </p:spPr>
      </p:pic>
    </p:spTree>
    <p:extLst>
      <p:ext uri="{BB962C8B-B14F-4D97-AF65-F5344CB8AC3E}">
        <p14:creationId xmlns:p14="http://schemas.microsoft.com/office/powerpoint/2010/main" val="12138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6172200"/>
            <a:ext cx="3886200" cy="457200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_a product by crescent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3918" y="2778204"/>
            <a:ext cx="54817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THANK YOU!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76200"/>
            <a:ext cx="3733800" cy="838199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Home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14400"/>
            <a:ext cx="3381077" cy="5638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562600" y="1717183"/>
            <a:ext cx="1371600" cy="4164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1" idx="1"/>
          </p:cNvCxnSpPr>
          <p:nvPr/>
        </p:nvCxnSpPr>
        <p:spPr>
          <a:xfrm flipH="1">
            <a:off x="5791201" y="3863662"/>
            <a:ext cx="1235958" cy="22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38538" y="2743200"/>
            <a:ext cx="1814662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27290" y="2636889"/>
            <a:ext cx="649310" cy="10969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05000" y="5562600"/>
            <a:ext cx="10668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27290" y="3837904"/>
            <a:ext cx="1030310" cy="103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267200" y="5486400"/>
            <a:ext cx="2514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6738" y="15411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pp 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69299" y="2432913"/>
            <a:ext cx="1942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to Help menu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(to tutorial frame)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27159" y="3678996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EXIT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2178" y="4318337"/>
            <a:ext cx="2568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Navigation Tool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Swipe the screen to spin the wheel to select your desired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tap the button to go to that function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35161" y="1990558"/>
            <a:ext cx="156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to Credit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7809" y="3217331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bubble shows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Your current mode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(student/ teacher)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6332" y="4876800"/>
            <a:ext cx="2569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Tap this button to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toggle between student</a:t>
            </a:r>
          </a:p>
          <a:p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teacher mode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2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Teacher’s Frames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057400"/>
            <a:ext cx="6019800" cy="312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Teachers have three frames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Add Question Frame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Edit/Delete Question Frame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View Students’ Statistics Frame (currently the same as Student’s Statistics Frame)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Add Question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2713809" cy="4525963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6096000" y="1717183"/>
            <a:ext cx="685800" cy="2082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38800" y="2438400"/>
            <a:ext cx="9144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8000" y="2209800"/>
            <a:ext cx="571500" cy="1653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67400" y="5638800"/>
            <a:ext cx="1143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895600" y="5847008"/>
            <a:ext cx="1946856" cy="20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019800" y="3810000"/>
            <a:ext cx="758884" cy="2989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019800" y="4229100"/>
            <a:ext cx="762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19800" y="4381500"/>
            <a:ext cx="7620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867400" y="4533900"/>
            <a:ext cx="9144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5020" y="4765183"/>
            <a:ext cx="530180" cy="5688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13656" y="4649273"/>
            <a:ext cx="491544" cy="1513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48000" y="43815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048000" y="3810001"/>
            <a:ext cx="457200" cy="647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38900" y="145195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back to Home 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219048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question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91459" y="411372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Input answers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10400" y="531563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Accept and add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New 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45531" y="551517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Clear all fields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46001" y="4187608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 the bar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Of the correct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Answer (only 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2433" y="1717183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one of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five default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2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42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Edit/Delete Question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43" y="1672443"/>
            <a:ext cx="2713809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377363"/>
            <a:ext cx="3810000" cy="100084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648200" y="1821287"/>
            <a:ext cx="762000" cy="104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2438400"/>
            <a:ext cx="457200" cy="938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648200" y="2286000"/>
            <a:ext cx="6858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657600" y="2057400"/>
            <a:ext cx="304800" cy="1319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581900" y="3015803"/>
            <a:ext cx="390525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7715250" y="4191000"/>
            <a:ext cx="51435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8229600" y="4191000"/>
            <a:ext cx="0" cy="13716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971801" y="5338466"/>
            <a:ext cx="1676399" cy="224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7" idx="2"/>
          </p:cNvCxnSpPr>
          <p:nvPr/>
        </p:nvCxnSpPr>
        <p:spPr>
          <a:xfrm>
            <a:off x="6048741" y="3141318"/>
            <a:ext cx="733059" cy="897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99656" y="145195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to Home Menu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8139" y="210877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 new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5186" y="3454879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 in </a:t>
            </a: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earch phrase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37972" y="3416121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</a:t>
            </a:r>
          </a:p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ne 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77526" y="5337844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Search results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Will be displayed 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the above format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>
            <a:endCxn id="5" idx="2"/>
          </p:cNvCxnSpPr>
          <p:nvPr/>
        </p:nvCxnSpPr>
        <p:spPr>
          <a:xfrm flipV="1">
            <a:off x="6629400" y="4378209"/>
            <a:ext cx="152400" cy="1639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53138" y="2771986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69453" y="27173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Edit Question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0448" y="5556237"/>
            <a:ext cx="178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Delete question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Bring up yes/no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1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Students’ Frames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133600"/>
            <a:ext cx="6629400" cy="28172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There are three frames in Student Mode: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Answer Question Frame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Changing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references Frame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Student Statistics Frame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Answer Question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95" y="1600200"/>
            <a:ext cx="2713809" cy="4525963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5867400" y="17526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67437" y="1752600"/>
            <a:ext cx="1409163" cy="254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257800" y="2133600"/>
            <a:ext cx="9525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10200" y="3581400"/>
            <a:ext cx="1143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38800" y="39624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38800" y="4191000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10200" y="44196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53200" y="15679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back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32801" y="2247900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5600" y="3428917"/>
            <a:ext cx="2069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Answer Texts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Tap to choose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Answer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Correct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Green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Wrong  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541" y="4196366"/>
            <a:ext cx="2159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Current Score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By student.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Calculated using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Streaks concept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time restriction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6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Change Preferences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95" y="1600200"/>
            <a:ext cx="2713809" cy="4525963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5943600" y="16764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0" y="150675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back Home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88666" y="3124200"/>
            <a:ext cx="207134" cy="19500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886200" y="3124200"/>
            <a:ext cx="609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3124200"/>
            <a:ext cx="762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0" y="3124200"/>
            <a:ext cx="3810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0" y="3124200"/>
            <a:ext cx="6858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14600" y="571500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943600" y="5943600"/>
            <a:ext cx="1066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486400" y="5074276"/>
            <a:ext cx="1295400" cy="793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257800" y="4076700"/>
            <a:ext cx="1752600" cy="1790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57948" y="2242381"/>
            <a:ext cx="4634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Each bar corresponds to one category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Drag the bat longer/shorter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have more/less question in that 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34646" y="5097646"/>
            <a:ext cx="1287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Turn on/off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46381" y="591569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 changes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66877" y="48896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0400" y="3892034"/>
            <a:ext cx="15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 to default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5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Statistics Frame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95" y="1600200"/>
            <a:ext cx="2713809" cy="452596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5943600" y="1676400"/>
            <a:ext cx="457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1"/>
          </p:cNvCxnSpPr>
          <p:nvPr/>
        </p:nvCxnSpPr>
        <p:spPr>
          <a:xfrm flipH="1">
            <a:off x="5564542" y="3431906"/>
            <a:ext cx="607658" cy="3231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43600" y="5410200"/>
            <a:ext cx="762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0800" y="149388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 back Home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2831741"/>
            <a:ext cx="289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Pentagon visualizes student performance in five categories. The larger the inner shape the better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2721" y="5600700"/>
            <a:ext cx="225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Tap to bring up a brief summary of performance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831741"/>
            <a:ext cx="1903060" cy="19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3252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1385</Template>
  <TotalTime>40</TotalTime>
  <Words>322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Diseño predeterminado</vt:lpstr>
      <vt:lpstr>MUG(1.0.0)  User’s Interface</vt:lpstr>
      <vt:lpstr>Home Frame</vt:lpstr>
      <vt:lpstr>Teacher’s Frames</vt:lpstr>
      <vt:lpstr>Add Question Frame</vt:lpstr>
      <vt:lpstr>Edit/Delete Question Frame</vt:lpstr>
      <vt:lpstr>Students’ Frames</vt:lpstr>
      <vt:lpstr>Answer Question Frame</vt:lpstr>
      <vt:lpstr>Change Preferences Frame</vt:lpstr>
      <vt:lpstr>Statistics Frame</vt:lpstr>
      <vt:lpstr>Miscellaneous Frames</vt:lpstr>
      <vt:lpstr>Credit Frame</vt:lpstr>
      <vt:lpstr>_a product by crescent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MUG – User’s Interface</dc:title>
  <dc:creator>Darren Le</dc:creator>
  <cp:lastModifiedBy>Phi Khanh An</cp:lastModifiedBy>
  <cp:revision>22</cp:revision>
  <dcterms:created xsi:type="dcterms:W3CDTF">2006-08-16T00:00:00Z</dcterms:created>
  <dcterms:modified xsi:type="dcterms:W3CDTF">2012-07-26T15:33:34Z</dcterms:modified>
</cp:coreProperties>
</file>