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5" r:id="rId21"/>
    <p:sldId id="279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5" autoAdjust="0"/>
    <p:restoredTop sz="86464" autoAdjust="0"/>
  </p:normalViewPr>
  <p:slideViewPr>
    <p:cSldViewPr snapToObjects="1" showGuides="1">
      <p:cViewPr>
        <p:scale>
          <a:sx n="156" d="100"/>
          <a:sy n="156" d="100"/>
        </p:scale>
        <p:origin x="1400" y="792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07.02.17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3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07.02.17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07.02.17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Elemente im Query Resultat</a:t>
            </a:r>
          </a:p>
          <a:p>
            <a:pPr lvl="1"/>
            <a:r>
              <a:rPr lang="de-DE" dirty="0" err="1"/>
              <a:t>Relationship</a:t>
            </a:r>
            <a:r>
              <a:rPr lang="de-DE" dirty="0"/>
              <a:t> Navigation in JPQL resultiert in INNER JOIN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0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err="1" smtClean="0"/>
              <a:t>Employees</a:t>
            </a:r>
            <a:r>
              <a:rPr lang="de-DE" dirty="0" smtClean="0"/>
              <a:t> ohne Department werden nicht berücksichtigt</a:t>
            </a:r>
          </a:p>
          <a:p>
            <a:pPr marL="344487" lvl="1" indent="-342900"/>
            <a:r>
              <a:rPr lang="de-DE" dirty="0" smtClean="0"/>
              <a:t>Lösung: OUTER JOIN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DISTINCT 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d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/ DELETE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Persistenzkontext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/>
              <a:t>UPDATE oder DELETE JPQL </a:t>
            </a:r>
            <a:r>
              <a:rPr lang="de-DE" dirty="0" smtClean="0"/>
              <a:t>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Insurance i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'UPDATED' WHERE i = :ins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DELETE FROM Insurance i WHERE i = :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344487" lvl="1" indent="-342900"/>
            <a:r>
              <a:rPr lang="de-DE" dirty="0" err="1"/>
              <a:t>Persistenzkontext</a:t>
            </a:r>
            <a:r>
              <a:rPr lang="de-DE" dirty="0"/>
              <a:t> wird nicht synchronisiert</a:t>
            </a:r>
          </a:p>
          <a:p>
            <a:pPr marL="344487" lvl="1" indent="-342900"/>
            <a:r>
              <a:rPr lang="de-DE" dirty="0"/>
              <a:t>Insurance Instanz im Speicher wird nicht geändert bzw. ist nicht gelöscht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" lvl="1" indent="0">
              <a:buNone/>
            </a:pPr>
            <a:r>
              <a:rPr lang="de-DE" b="1" dirty="0" err="1" smtClean="0"/>
              <a:t>FlushModeType.COMMIT</a:t>
            </a:r>
            <a:r>
              <a:rPr lang="de-DE" b="1" dirty="0" smtClean="0"/>
              <a:t> und Query Resultat</a:t>
            </a:r>
          </a:p>
          <a:p>
            <a:pPr marL="344487" lvl="1" indent="-342900"/>
            <a:r>
              <a:rPr lang="de-DE" dirty="0" smtClean="0"/>
              <a:t>Änderungen werden bei </a:t>
            </a:r>
            <a:r>
              <a:rPr lang="de-DE" dirty="0" err="1" smtClean="0"/>
              <a:t>commit</a:t>
            </a:r>
            <a:r>
              <a:rPr lang="de-DE" dirty="0" smtClean="0"/>
              <a:t> gespeichert</a:t>
            </a:r>
            <a:endParaRPr lang="de-DE" b="1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Alternative</a:t>
            </a:r>
            <a:r>
              <a:rPr lang="de-DE" dirty="0"/>
              <a:t>: </a:t>
            </a:r>
            <a:r>
              <a:rPr lang="de-DE" dirty="0" err="1" smtClean="0"/>
              <a:t>FlushModeType.AUTO</a:t>
            </a:r>
            <a:endParaRPr lang="de-DE" dirty="0" smtClean="0"/>
          </a:p>
          <a:p>
            <a:pPr marL="344487" lvl="1" indent="-342900"/>
            <a:r>
              <a:rPr lang="de-DE" dirty="0" smtClean="0"/>
              <a:t>Änderungen werden vor der Query Ausführung gespeichert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im Speicher oder in der DB?  </a:t>
            </a:r>
          </a:p>
          <a:p>
            <a:pPr lvl="1"/>
            <a:r>
              <a:rPr lang="de-DE" dirty="0" smtClean="0"/>
              <a:t>Laden aller </a:t>
            </a:r>
            <a:r>
              <a:rPr lang="de-DE" dirty="0" err="1" smtClean="0"/>
              <a:t>Employee</a:t>
            </a:r>
            <a:r>
              <a:rPr lang="de-DE" dirty="0" smtClean="0"/>
              <a:t>-Instanzen plus Java-Schleife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(Employee e 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Address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e.getAddress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((a != null)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&amp;&amp; 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Berlin".equals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a.getCity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())){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Query mit passender WHERE </a:t>
            </a:r>
            <a:r>
              <a:rPr lang="de-DE" dirty="0" err="1" smtClean="0"/>
              <a:t>clause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a.city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'Berlin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Query SELECT i FROM Insurance i</a:t>
            </a:r>
          </a:p>
          <a:p>
            <a:pPr lvl="1"/>
            <a:r>
              <a:rPr lang="de-DE" dirty="0" smtClean="0"/>
              <a:t>Navigation Insurance -&gt; </a:t>
            </a: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smtClean="0"/>
              <a:t>-&gt; </a:t>
            </a:r>
            <a:r>
              <a:rPr lang="de-DE" dirty="0" err="1" smtClean="0"/>
              <a:t>Address</a:t>
            </a:r>
            <a:r>
              <a:rPr lang="de-DE" dirty="0" smtClean="0"/>
              <a:t> bei der Sortierung</a:t>
            </a:r>
          </a:p>
          <a:p>
            <a:pPr lvl="1"/>
            <a:r>
              <a:rPr lang="de-DE" dirty="0" smtClean="0"/>
              <a:t>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 smtClean="0"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i,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Insurance i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e.address.zip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Problem durch Navigation</a:t>
            </a:r>
          </a:p>
          <a:p>
            <a:pPr lvl="1"/>
            <a:r>
              <a:rPr lang="de-DE" dirty="0" smtClean="0"/>
              <a:t>Listen Ansicht zeigt auch Werte von </a:t>
            </a:r>
            <a:r>
              <a:rPr lang="de-DE" dirty="0" err="1" smtClean="0"/>
              <a:t>Relationships</a:t>
            </a:r>
            <a:endParaRPr lang="de-DE" dirty="0"/>
          </a:p>
          <a:p>
            <a:pPr lvl="1"/>
            <a:r>
              <a:rPr lang="de-DE" dirty="0" smtClean="0"/>
              <a:t>Viele DB Zugriffe durch Navigation</a:t>
            </a:r>
          </a:p>
          <a:p>
            <a:pPr lvl="1"/>
            <a:r>
              <a:rPr lang="de-DE" dirty="0" smtClean="0"/>
              <a:t>Besser Navigation durch JPQL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LEFT 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   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e.insurance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err="1" smtClean="0"/>
              <a:t>EM.merge</a:t>
            </a:r>
            <a:r>
              <a:rPr lang="de-DE" b="1" dirty="0" smtClean="0"/>
              <a:t> liefert transaktionale Instanz zurück</a:t>
            </a:r>
          </a:p>
          <a:p>
            <a:pPr lvl="1"/>
            <a:r>
              <a:rPr lang="de-DE" dirty="0" smtClean="0"/>
              <a:t>Problem: Rückgabe Wert wird ignoriert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pPr lvl="1"/>
            <a:r>
              <a:rPr lang="de-DE" dirty="0" smtClean="0"/>
              <a:t>Fehler fällt nicht auf: Instanz </a:t>
            </a:r>
            <a:r>
              <a:rPr lang="de-DE" dirty="0" err="1" smtClean="0"/>
              <a:t>em</a:t>
            </a:r>
            <a:r>
              <a:rPr lang="de-DE" dirty="0" smtClean="0"/>
              <a:t> ist weiter nutzbar, aber</a:t>
            </a:r>
            <a:r>
              <a:rPr lang="de-DE" dirty="0"/>
              <a:t> </a:t>
            </a:r>
            <a:r>
              <a:rPr lang="de-DE" dirty="0" smtClean="0"/>
              <a:t>Änderung wird nicht persistiert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Besser: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Relationships</a:t>
            </a:r>
            <a:r>
              <a:rPr lang="de-DE" dirty="0" smtClean="0"/>
              <a:t>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im Speicher</a:t>
            </a:r>
          </a:p>
          <a:p>
            <a:pPr lvl="1"/>
            <a:r>
              <a:rPr lang="de-DE" dirty="0" smtClean="0"/>
              <a:t>Einfach und schnell</a:t>
            </a:r>
          </a:p>
          <a:p>
            <a:pPr marL="1587" lvl="1" indent="0">
              <a:buNone/>
            </a:pPr>
            <a:r>
              <a:rPr lang="de-DE" b="1" dirty="0" smtClean="0"/>
              <a:t>Navigation in JPQL</a:t>
            </a:r>
            <a:endParaRPr lang="de-DE" b="1" dirty="0"/>
          </a:p>
          <a:p>
            <a:pPr lvl="1"/>
            <a:r>
              <a:rPr lang="de-DE" dirty="0"/>
              <a:t>Jeder Pfad Ausdruck führt zu einem </a:t>
            </a:r>
            <a:r>
              <a:rPr lang="de-DE" dirty="0" smtClean="0"/>
              <a:t>bzw. mehreren </a:t>
            </a:r>
            <a:r>
              <a:rPr lang="de-DE" dirty="0" err="1" smtClean="0"/>
              <a:t>Join</a:t>
            </a:r>
            <a:r>
              <a:rPr lang="de-DE" dirty="0" smtClean="0"/>
              <a:t>(s</a:t>
            </a:r>
            <a:r>
              <a:rPr lang="de-DE" smtClean="0"/>
              <a:t>)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HashSet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&lt;Student&gt;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students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Problem ist </a:t>
            </a:r>
            <a:r>
              <a:rPr lang="de-DE" dirty="0"/>
              <a:t>zunächst nicht zu erkennen.</a:t>
            </a:r>
          </a:p>
          <a:p>
            <a:pPr lvl="1"/>
            <a:r>
              <a:rPr lang="de-DE" dirty="0" err="1"/>
              <a:t>Blobs</a:t>
            </a:r>
            <a:r>
              <a:rPr lang="de-DE" dirty="0"/>
              <a:t> im Schema sind verdächtig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Relationship</a:t>
            </a:r>
            <a:r>
              <a:rPr lang="de-DE" dirty="0" smtClean="0"/>
              <a:t> Annotation</a:t>
            </a:r>
            <a:endParaRPr lang="de-DE" dirty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Set&lt;Student&gt;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students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OrderColumn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EmployeeUsingList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EmployeeUsingSet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de-DE" dirty="0" smtClean="0"/>
              <a:t>Aufwändiges Mapping auf der DB </a:t>
            </a:r>
            <a:br>
              <a:rPr lang="de-DE" dirty="0" smtClean="0"/>
            </a:br>
            <a:r>
              <a:rPr lang="de-DE" dirty="0" smtClean="0"/>
              <a:t>(zusätzliche Spalte für den Index)</a:t>
            </a:r>
          </a:p>
          <a:p>
            <a:pPr lvl="1"/>
            <a:r>
              <a:rPr lang="de-DE" dirty="0" smtClean="0"/>
              <a:t>Index-Berechnung beim Einfügen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werden nicht persistiert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(emp1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(emp2);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emp1</a:t>
            </a:r>
            <a:r>
              <a:rPr lang="de-DE" dirty="0" smtClean="0"/>
              <a:t> und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emp2</a:t>
            </a:r>
            <a:r>
              <a:rPr lang="de-DE" dirty="0" smtClean="0"/>
              <a:t> sind nicht in der DB</a:t>
            </a:r>
          </a:p>
          <a:p>
            <a:pPr lvl="1"/>
            <a:r>
              <a:rPr lang="de-DE" dirty="0" err="1" smtClean="0"/>
              <a:t>Reachabiliy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ist für </a:t>
            </a:r>
            <a:r>
              <a:rPr lang="de-DE" dirty="0"/>
              <a:t>die </a:t>
            </a:r>
            <a:r>
              <a:rPr lang="de-DE" dirty="0" err="1" smtClean="0"/>
              <a:t>Relationship</a:t>
            </a:r>
            <a:r>
              <a:rPr lang="de-DE" dirty="0" smtClean="0"/>
              <a:t>-Behandlung verantwortlich?</a:t>
            </a:r>
          </a:p>
          <a:p>
            <a:pPr lvl="1"/>
            <a:r>
              <a:rPr lang="de-DE" dirty="0" smtClean="0"/>
              <a:t>JPA </a:t>
            </a:r>
            <a:r>
              <a:rPr lang="de-DE" dirty="0" err="1" smtClean="0"/>
              <a:t>Spec</a:t>
            </a:r>
            <a:r>
              <a:rPr lang="de-DE" dirty="0" smtClean="0"/>
              <a:t>: </a:t>
            </a:r>
            <a:r>
              <a:rPr lang="de-DE" dirty="0" err="1" smtClean="0"/>
              <a:t>Bidirectional</a:t>
            </a:r>
            <a:r>
              <a:rPr lang="de-DE" dirty="0" smtClean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ManyToOne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Reicht nicht alleine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OK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</a:t>
            </a:r>
            <a:r>
              <a:rPr lang="de-DE" dirty="0"/>
              <a:t>JOINED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JOINED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Jede Klasse erhält eigene Tabelle</a:t>
            </a:r>
            <a:br>
              <a:rPr lang="de-DE" dirty="0" smtClean="0"/>
            </a:br>
            <a:r>
              <a:rPr lang="de-DE" dirty="0" smtClean="0"/>
              <a:t>für deklarierte Felder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4945875" y="1844780"/>
            <a:ext cx="3735350" cy="2403963"/>
            <a:chOff x="4951301" y="1978115"/>
            <a:chExt cx="3735350" cy="2403963"/>
          </a:xfrm>
        </p:grpSpPr>
        <p:sp>
          <p:nvSpPr>
            <p:cNvPr id="7" name="Abgerundetes Rechteck 6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0" idx="0"/>
              <a:endCxn id="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1" idx="0"/>
              <a:endCxn id="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" idx="0"/>
              <a:endCxn id="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702840" cy="730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Mapping von Vererbung TABLE_PER_CLASS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TABLE_PER_CLASS</a:t>
            </a:r>
          </a:p>
          <a:p>
            <a:pPr lvl="1"/>
            <a:r>
              <a:rPr lang="de-DE" dirty="0" smtClean="0"/>
              <a:t>Tabelle für jede konkrete Subklasse</a:t>
            </a:r>
          </a:p>
          <a:p>
            <a:pPr lvl="1"/>
            <a:r>
              <a:rPr lang="de-DE" dirty="0" smtClean="0"/>
              <a:t>Tabelle enthält auch geerbte Felder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schwierig, z.B. </a:t>
            </a:r>
            <a:r>
              <a:rPr lang="de-DE" dirty="0"/>
              <a:t>I</a:t>
            </a:r>
            <a:r>
              <a:rPr lang="de-DE" dirty="0" smtClean="0"/>
              <a:t>nsurance -&gt; </a:t>
            </a:r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2" name="Gruppierung 11"/>
          <p:cNvGrpSpPr/>
          <p:nvPr/>
        </p:nvGrpSpPr>
        <p:grpSpPr>
          <a:xfrm>
            <a:off x="5084800" y="1844780"/>
            <a:ext cx="3735350" cy="2403963"/>
            <a:chOff x="4951301" y="1978115"/>
            <a:chExt cx="3735350" cy="2403963"/>
          </a:xfrm>
        </p:grpSpPr>
        <p:sp>
          <p:nvSpPr>
            <p:cNvPr id="13" name="Abgerundetes Rechteck 12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19" idx="0"/>
              <a:endCxn id="1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20" idx="0"/>
              <a:endCxn id="1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21" idx="0"/>
              <a:endCxn id="1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8" idx="0"/>
              <a:endCxn id="1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Unerwartete Duplikate </a:t>
            </a:r>
            <a:r>
              <a:rPr lang="de-DE" b="1" dirty="0"/>
              <a:t>im Query </a:t>
            </a:r>
            <a:r>
              <a:rPr lang="de-DE" b="1" dirty="0" smtClean="0"/>
              <a:t>Ergebnis</a:t>
            </a:r>
          </a:p>
          <a:p>
            <a:pPr lvl="1"/>
            <a:r>
              <a:rPr lang="de-DE" dirty="0" smtClean="0"/>
              <a:t>Ursache: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/>
              <a:t>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Lösung: DISTINCT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DISTINCT d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1000.0d</a:t>
            </a:r>
          </a:p>
          <a:p>
            <a:pPr marL="344487" lvl="1" indent="-342900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Wert null in </a:t>
            </a:r>
            <a:r>
              <a:rPr lang="de-DE" dirty="0" smtClean="0"/>
              <a:t>JPQL </a:t>
            </a:r>
            <a:r>
              <a:rPr lang="de-DE" dirty="0" smtClean="0"/>
              <a:t>Query</a:t>
            </a:r>
          </a:p>
          <a:p>
            <a:pPr lvl="1"/>
            <a:r>
              <a:rPr lang="de-DE" dirty="0" smtClean="0"/>
              <a:t>Parameter Wert null führt zu leerer Ergebnismenge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q.setParameter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", null);</a:t>
            </a:r>
            <a:endParaRPr lang="de-DE" sz="2000" dirty="0" smtClean="0"/>
          </a:p>
          <a:p>
            <a:pPr marL="344487" lvl="1" indent="-342900"/>
            <a:r>
              <a:rPr lang="de-DE" dirty="0" smtClean="0"/>
              <a:t>Lösung</a:t>
            </a:r>
            <a:r>
              <a:rPr lang="de-DE" dirty="0"/>
              <a:t>:</a:t>
            </a:r>
            <a:r>
              <a:rPr lang="de-DE" dirty="0" smtClean="0"/>
              <a:t> IS NULL Query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IS NULL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Problem, wenn die JPA Query auf Basis von Benutzereingaben generiert werden soll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07.02.17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605</Words>
  <Application>Microsoft Macintosh PowerPoint</Application>
  <PresentationFormat>Bildschirmpräsentation (4:3)</PresentationFormat>
  <Paragraphs>177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ＭＳ Ｐゴシック</vt:lpstr>
      <vt:lpstr>Myriad Pro</vt:lpstr>
      <vt:lpstr>Wingdings 2</vt:lpstr>
      <vt:lpstr>Blank</vt:lpstr>
      <vt:lpstr>JPA -Pitfalls</vt:lpstr>
      <vt:lpstr>Die serialisierte Collection</vt:lpstr>
      <vt:lpstr>List oder Set?</vt:lpstr>
      <vt:lpstr>Cascade Persist</vt:lpstr>
      <vt:lpstr>Relationship Owner</vt:lpstr>
      <vt:lpstr>Mapping von Vererbung JOINED</vt:lpstr>
      <vt:lpstr>Mapping von Vererbung TABLE_PER_CLASS</vt:lpstr>
      <vt:lpstr>Duplikate im Query Ergebnis</vt:lpstr>
      <vt:lpstr>Null Parameter</vt:lpstr>
      <vt:lpstr>Nicht gesetzte Relationships</vt:lpstr>
      <vt:lpstr>JPQL UPDATE / DELETE und Kontext</vt:lpstr>
      <vt:lpstr>Query Flush Mode</vt:lpstr>
      <vt:lpstr>Iteration auf der DB</vt:lpstr>
      <vt:lpstr>Sortierung</vt:lpstr>
      <vt:lpstr>Nachladen von Relationships</vt:lpstr>
      <vt:lpstr>Merge Rückgabewert</vt:lpstr>
      <vt:lpstr>Merge DTO Into Entity</vt:lpstr>
      <vt:lpstr>Nutzung von Relationships in JPQL</vt:lpstr>
    </vt:vector>
  </TitlesOfParts>
  <Company>akquinet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Torsten Fink</cp:lastModifiedBy>
  <cp:revision>1130</cp:revision>
  <dcterms:created xsi:type="dcterms:W3CDTF">2006-07-10T12:31:38Z</dcterms:created>
  <dcterms:modified xsi:type="dcterms:W3CDTF">2017-02-07T09:20:02Z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