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5" r:id="rId21"/>
    <p:sldId id="279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5" autoAdjust="0"/>
    <p:restoredTop sz="86464" autoAdjust="0"/>
  </p:normalViewPr>
  <p:slideViewPr>
    <p:cSldViewPr snapToObjects="1" showGuides="1">
      <p:cViewPr varScale="1">
        <p:scale>
          <a:sx n="108" d="100"/>
          <a:sy n="108" d="100"/>
        </p:scale>
        <p:origin x="816" y="208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08.01.17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08.01.17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08.01.17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Assoziationen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Navigation führt zu </a:t>
            </a:r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, d.h. Instanzen mit leerer Assoziation sind nicht im Query Ergebnis: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8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smtClean="0"/>
              <a:t>=&gt; OUTER </a:t>
            </a:r>
            <a:r>
              <a:rPr lang="de-DE" dirty="0"/>
              <a:t>JOIN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err="1" smtClean="0"/>
              <a:t>Persistenzkontext</a:t>
            </a:r>
            <a:r>
              <a:rPr lang="de-DE" dirty="0" smtClean="0"/>
              <a:t> wird bei UPDATE oder DELETE JPQL Query nicht synchronisiert</a:t>
            </a:r>
          </a:p>
          <a:p>
            <a:pPr lvl="1"/>
            <a:r>
              <a:rPr lang="de-DE" dirty="0" smtClean="0"/>
              <a:t>Cache ist veraltet</a:t>
            </a:r>
            <a:r>
              <a:rPr lang="de-DE" dirty="0" smtClean="0">
                <a:ea typeface="Courier New" charset="0"/>
                <a:cs typeface="Courier New" charset="0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dirty="0" err="1" smtClean="0"/>
              <a:t>FlushModeType.COMMIT</a:t>
            </a:r>
            <a:r>
              <a:rPr lang="de-DE" dirty="0" smtClean="0"/>
              <a:t> und Query </a:t>
            </a:r>
            <a:r>
              <a:rPr lang="de-DE" dirty="0" smtClean="0"/>
              <a:t>Resultat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"SELECT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)!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Java-Schleife vs. </a:t>
            </a:r>
            <a:r>
              <a:rPr lang="de-DE" smtClean="0"/>
              <a:t>Query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  <a:endParaRPr lang="de-DE" dirty="0" smtClean="0"/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lvl="1"/>
            <a:r>
              <a:rPr lang="de-DE" dirty="0" smtClean="0"/>
              <a:t>=&gt; 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assoziierten Instanzen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Listen von Entitäten </a:t>
            </a:r>
          </a:p>
          <a:p>
            <a:pPr lvl="1"/>
            <a:r>
              <a:rPr lang="de-DE" dirty="0" smtClean="0"/>
              <a:t>Listen Ansicht zeigt Daten assoziierter Instanzen</a:t>
            </a:r>
          </a:p>
          <a:p>
            <a:pPr lvl="1"/>
            <a:r>
              <a:rPr lang="de-DE" dirty="0" smtClean="0"/>
              <a:t>Eine Query holt die Listen Elemente </a:t>
            </a:r>
          </a:p>
          <a:p>
            <a:pPr lvl="1"/>
            <a:r>
              <a:rPr lang="de-DE" dirty="0" smtClean="0"/>
              <a:t>Pro Element </a:t>
            </a:r>
            <a:r>
              <a:rPr lang="de-DE" dirty="0"/>
              <a:t>werden assoziierter </a:t>
            </a:r>
            <a:r>
              <a:rPr lang="de-DE" dirty="0" smtClean="0"/>
              <a:t>Instanzen geladen</a:t>
            </a:r>
          </a:p>
          <a:p>
            <a:pPr lvl="1"/>
            <a:r>
              <a:rPr lang="de-DE" dirty="0" smtClean="0"/>
              <a:t>=&gt; Viele DB Zugriffe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smtClean="0"/>
              <a:t>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smtClean="0"/>
              <a:t>Rückgabewert </a:t>
            </a:r>
            <a:r>
              <a:rPr lang="de-DE" b="1" dirty="0" smtClean="0"/>
              <a:t>von </a:t>
            </a:r>
            <a:r>
              <a:rPr lang="de-DE" b="1" dirty="0" err="1" smtClean="0"/>
              <a:t>EM.merge</a:t>
            </a:r>
            <a:r>
              <a:rPr lang="de-DE" b="1" dirty="0" smtClean="0"/>
              <a:t> wird </a:t>
            </a:r>
            <a:r>
              <a:rPr lang="de-DE" b="1" dirty="0" smtClean="0"/>
              <a:t>ignoriert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marL="1587" lvl="1" indent="0">
              <a:buNone/>
            </a:pPr>
            <a:r>
              <a:rPr lang="de-DE" b="1" dirty="0" smtClean="0"/>
              <a:t>Besser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Assoziationen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Jeder Pfad Ausdruck führt zu einem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Fehler sind zunächst nicht zu erkennen.</a:t>
            </a:r>
          </a:p>
          <a:p>
            <a:r>
              <a:rPr lang="de-DE" dirty="0" err="1" smtClean="0"/>
              <a:t>Blobs</a:t>
            </a:r>
            <a:r>
              <a:rPr lang="de-DE" dirty="0" smtClean="0"/>
              <a:t> im Schema sind verdächtig.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lvl="1"/>
            <a:r>
              <a:rPr lang="de-DE" dirty="0" smtClean="0"/>
              <a:t>Aufwändiges Mapping auf der DB</a:t>
            </a:r>
          </a:p>
          <a:p>
            <a:pPr lvl="1"/>
            <a:r>
              <a:rPr lang="de-DE" dirty="0" smtClean="0"/>
              <a:t>Schon in Java nicht gut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persist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err="1"/>
              <a:t>Reachabiliy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cascade</a:t>
            </a:r>
            <a:r>
              <a:rPr lang="de-DE" dirty="0"/>
              <a:t>=</a:t>
            </a:r>
            <a:r>
              <a:rPr lang="de-DE" dirty="0" err="1"/>
              <a:t>persist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err="1"/>
              <a:t>Bidirectional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JPA Vererbungs-Strategie: JOINED</a:t>
            </a:r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Jede Subklasse hat eigene Tabelle </a:t>
            </a:r>
          </a:p>
          <a:p>
            <a:pPr lvl="1"/>
            <a:r>
              <a:rPr lang="de-DE" dirty="0" smtClean="0"/>
              <a:t>JPA Vererbungs-Strategie: TABLE_PER_CLASS</a:t>
            </a:r>
          </a:p>
          <a:p>
            <a:pPr lvl="1"/>
            <a:r>
              <a:rPr lang="de-DE" dirty="0" smtClean="0"/>
              <a:t>Nutzung von Assoziationen</a:t>
            </a:r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Wegen eines </a:t>
            </a:r>
            <a:r>
              <a:rPr lang="de-DE" dirty="0" err="1" smtClean="0"/>
              <a:t>Joins</a:t>
            </a:r>
            <a:r>
              <a:rPr lang="de-DE" dirty="0" smtClean="0"/>
              <a:t> Duplikate im Query Ergebnis:</a:t>
            </a:r>
          </a:p>
          <a:p>
            <a:pPr marL="268287" lvl="2" indent="0">
              <a:buNone/>
            </a:pP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SELECT d FROM Department d JOIN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=&gt; DISTINCT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Aktueller Parameter Wert null führt zu leerer Ergebnismenge: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8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smtClean="0"/>
              <a:t>=&gt; IS NULL Query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08.01.17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527</Words>
  <Application>Microsoft Macintosh PowerPoint</Application>
  <PresentationFormat>Bildschirmpräsentation (4:3)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ＭＳ Ｐゴシック</vt:lpstr>
      <vt:lpstr>Myriad Pro</vt:lpstr>
      <vt:lpstr>Wingdings 2</vt:lpstr>
      <vt:lpstr>Arial</vt:lpstr>
      <vt:lpstr>Blank</vt:lpstr>
      <vt:lpstr>JPA -Pitfalls</vt:lpstr>
      <vt:lpstr>Die serialisierte Collection</vt:lpstr>
      <vt:lpstr>List oder Set?</vt:lpstr>
      <vt:lpstr>Cascade persist</vt:lpstr>
      <vt:lpstr>Owner</vt:lpstr>
      <vt:lpstr>Mapping von Vererbung (1)</vt:lpstr>
      <vt:lpstr>Mapping von Vererbung (2)</vt:lpstr>
      <vt:lpstr>Duplikate im Query Ergebnis</vt:lpstr>
      <vt:lpstr>Null Parameter</vt:lpstr>
      <vt:lpstr>Nicht gesetzte Assoziationen</vt:lpstr>
      <vt:lpstr>JPQL UPDATE und Kontext</vt:lpstr>
      <vt:lpstr>Query Flush Mode</vt:lpstr>
      <vt:lpstr>Iteration auf der DB</vt:lpstr>
      <vt:lpstr>Sortierung</vt:lpstr>
      <vt:lpstr>Nachladen von assoziierten Instanzen</vt:lpstr>
      <vt:lpstr>Merge Rückgabewert</vt:lpstr>
      <vt:lpstr>Merge DTO Into Entity</vt:lpstr>
      <vt:lpstr>Nutzung von Assoziationen in JPQL</vt:lpstr>
    </vt:vector>
  </TitlesOfParts>
  <Company>akquinet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Michael Bouschen</cp:lastModifiedBy>
  <cp:revision>1110</cp:revision>
  <dcterms:created xsi:type="dcterms:W3CDTF">2006-07-10T12:31:38Z</dcterms:created>
  <dcterms:modified xsi:type="dcterms:W3CDTF">2017-01-08T20:44:11Z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