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8" r:id="rId5"/>
    <p:sldId id="269" r:id="rId6"/>
    <p:sldId id="270" r:id="rId7"/>
    <p:sldId id="271" r:id="rId8"/>
    <p:sldId id="272" r:id="rId9"/>
    <p:sldId id="279" r:id="rId10"/>
    <p:sldId id="280" r:id="rId11"/>
    <p:sldId id="281" r:id="rId12"/>
    <p:sldId id="282" r:id="rId13"/>
    <p:sldId id="283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 autoAdjust="0"/>
    <p:restoredTop sz="86464" autoAdjust="0"/>
  </p:normalViewPr>
  <p:slideViewPr>
    <p:cSldViewPr snapToObjects="1" showGuides="1">
      <p:cViewPr varScale="1">
        <p:scale>
          <a:sx n="108" d="100"/>
          <a:sy n="108" d="100"/>
        </p:scale>
        <p:origin x="1160" y="192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931795EA-C9E3-4A4B-9CE7-B2F31085E081}" type="datetime1">
              <a:rPr lang="de-DE" smtClean="0"/>
              <a:t>16.03.16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2015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83638" y="6602413"/>
            <a:ext cx="360362" cy="152400"/>
          </a:xfrm>
        </p:spPr>
        <p:txBody>
          <a:bodyPr/>
          <a:lstStyle/>
          <a:p>
            <a:fld id="{21BAB3F4-DC41-436B-8B06-25061C82C53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8228013" y="6602413"/>
            <a:ext cx="915987" cy="152400"/>
          </a:xfrm>
        </p:spPr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294967295"/>
          </p:nvPr>
        </p:nvSpPr>
        <p:spPr>
          <a:xfrm>
            <a:off x="0" y="6602413"/>
            <a:ext cx="6913563" cy="152400"/>
          </a:xfrm>
        </p:spPr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 smtClean="0"/>
              <a:t>flush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Nutzung von </a:t>
            </a:r>
            <a:r>
              <a:rPr lang="de-DE" dirty="0" err="1" smtClean="0"/>
              <a:t>FlushMode.COMMIT</a:t>
            </a:r>
            <a:r>
              <a:rPr lang="de-DE" dirty="0" smtClean="0"/>
              <a:t> führt zu unerwartetem Query Resultat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1500.0</a:t>
            </a:r>
            <a:br>
              <a:rPr lang="de-DE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e.setSalary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(2000.0d);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de-DE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   "SELECT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&lt;= 1500.0d");</a:t>
            </a:r>
            <a:br>
              <a:rPr lang="de-DE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FlushMode.COMMIT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 = (List&lt;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&gt;)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1600" dirty="0" smtClean="0">
                <a:latin typeface="Courier New" charset="0"/>
                <a:ea typeface="Courier New" charset="0"/>
                <a:cs typeface="Courier New" charset="0"/>
              </a:rPr>
              <a:t>)!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JPA Vererbungs-Strategie: JOINED</a:t>
            </a:r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Jede Subklasse hat eigene Tabelle </a:t>
            </a:r>
          </a:p>
          <a:p>
            <a:pPr lvl="1"/>
            <a:r>
              <a:rPr lang="de-DE" dirty="0" smtClean="0"/>
              <a:t>JPA Vererbungs-Strategie: TABLE_PER_CLASS</a:t>
            </a:r>
          </a:p>
          <a:p>
            <a:pPr lvl="1"/>
            <a:r>
              <a:rPr lang="de-DE" dirty="0" smtClean="0"/>
              <a:t>Nutzung von Assoziationen</a:t>
            </a:r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lvl="1"/>
            <a:r>
              <a:rPr lang="de-DE" dirty="0" smtClean="0"/>
              <a:t>=&gt; 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err="1" smtClean="0"/>
              <a:t>Persistenzkontext</a:t>
            </a:r>
            <a:r>
              <a:rPr lang="de-DE" dirty="0" smtClean="0"/>
              <a:t> wird bei UPDATE oder DELETE JPQL Query nicht synchronisiert</a:t>
            </a:r>
          </a:p>
          <a:p>
            <a:pPr lvl="1"/>
            <a:r>
              <a:rPr lang="de-DE" dirty="0" smtClean="0"/>
              <a:t>Cache ist veraltet</a:t>
            </a:r>
            <a:r>
              <a:rPr lang="de-DE" dirty="0" smtClean="0">
                <a:ea typeface="Courier New" charset="0"/>
                <a:cs typeface="Courier New" charset="0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Operation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Rückgabewert von </a:t>
            </a:r>
            <a:r>
              <a:rPr lang="de-DE" dirty="0" err="1" smtClean="0"/>
              <a:t>EM.merge</a:t>
            </a:r>
            <a:r>
              <a:rPr lang="de-DE" dirty="0" smtClean="0"/>
              <a:t> wird ignoriert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Orphan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Welche </a:t>
            </a:r>
            <a:r>
              <a:rPr lang="de-DE" dirty="0" err="1" smtClean="0"/>
              <a:t>Relationship</a:t>
            </a:r>
            <a:r>
              <a:rPr lang="de-DE" dirty="0" smtClean="0"/>
              <a:t> Operation löst </a:t>
            </a:r>
            <a:r>
              <a:rPr lang="de-DE" dirty="0" err="1" smtClean="0"/>
              <a:t>orphan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r>
              <a:rPr lang="de-DE" dirty="0" smtClean="0"/>
              <a:t> aus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Fehler sind zunächst nicht zu erkennen.</a:t>
            </a:r>
          </a:p>
          <a:p>
            <a:r>
              <a:rPr lang="de-DE" dirty="0" err="1" smtClean="0"/>
              <a:t>Blobs</a:t>
            </a:r>
            <a:r>
              <a:rPr lang="de-DE" dirty="0" smtClean="0"/>
              <a:t> im Schema sind verdächtig.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lvl="1"/>
            <a:r>
              <a:rPr lang="de-DE" dirty="0" smtClean="0"/>
              <a:t>Aufwändiges Mapping auf der DB</a:t>
            </a:r>
          </a:p>
          <a:p>
            <a:pPr lvl="1"/>
            <a:r>
              <a:rPr lang="de-DE" dirty="0" smtClean="0"/>
              <a:t>Schon in Java nicht gut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Java-Schleife vs. </a:t>
            </a:r>
            <a:r>
              <a:rPr lang="de-DE" smtClean="0"/>
              <a:t>Query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assoziierten Instanzen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Listen von Entitäten </a:t>
            </a:r>
          </a:p>
          <a:p>
            <a:pPr lvl="1"/>
            <a:r>
              <a:rPr lang="de-DE" dirty="0" smtClean="0"/>
              <a:t>Listen Ansicht zeigt Daten assoziierter Instanzen</a:t>
            </a:r>
          </a:p>
          <a:p>
            <a:pPr lvl="1"/>
            <a:r>
              <a:rPr lang="de-DE" dirty="0" smtClean="0"/>
              <a:t>Eine Query holt die Listen Elemente </a:t>
            </a:r>
          </a:p>
          <a:p>
            <a:pPr lvl="1"/>
            <a:r>
              <a:rPr lang="de-DE" dirty="0" smtClean="0"/>
              <a:t>Pro Element </a:t>
            </a:r>
            <a:r>
              <a:rPr lang="de-DE" dirty="0"/>
              <a:t>werden assoziierter </a:t>
            </a:r>
            <a:r>
              <a:rPr lang="de-DE" dirty="0" smtClean="0"/>
              <a:t>Instanzen geladen</a:t>
            </a:r>
          </a:p>
          <a:p>
            <a:pPr lvl="1"/>
            <a:r>
              <a:rPr lang="de-DE" dirty="0" smtClean="0"/>
              <a:t>=&gt; Viele DB Zugriffe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Assoziationen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Jeder Pfad Ausdruck führt zu einem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Wegen eines </a:t>
            </a:r>
            <a:r>
              <a:rPr lang="de-DE" dirty="0" err="1" smtClean="0"/>
              <a:t>Joins</a:t>
            </a:r>
            <a:r>
              <a:rPr lang="de-DE" dirty="0" smtClean="0"/>
              <a:t> </a:t>
            </a:r>
            <a:r>
              <a:rPr lang="de-DE" dirty="0" smtClean="0"/>
              <a:t>Duplikate im Query Ergebnis:</a:t>
            </a:r>
          </a:p>
          <a:p>
            <a:pPr marL="268287" lvl="2" indent="0"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d FROM Department d JOIN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=&gt; DISTINCT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Assoziationen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Navigation führt zu </a:t>
            </a:r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, d.h. Instanzen mit leerer Assoziation sind nicht im Query Ergebnis:</a:t>
            </a:r>
            <a:endParaRPr lang="de-DE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8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smtClean="0"/>
              <a:t>=&gt; OUTER </a:t>
            </a:r>
            <a:r>
              <a:rPr lang="de-DE" dirty="0"/>
              <a:t>JOIN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Aktueller Parameter Wert null führt zu leerer Ergebnismenge:</a:t>
            </a:r>
            <a:endParaRPr lang="de-DE" dirty="0" smtClean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8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smtClean="0"/>
              <a:t>=&gt; IS NULL Query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9BBA4D-B856-7B40-9294-4392DE19305E}" type="datetime1">
              <a:rPr lang="de-DE" smtClean="0"/>
              <a:t>16.03.16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2015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458</Words>
  <Application>Microsoft Macintosh PowerPoint</Application>
  <PresentationFormat>Bildschirmpräsentation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Calibri</vt:lpstr>
      <vt:lpstr>Courier New</vt:lpstr>
      <vt:lpstr>ＭＳ Ｐゴシック</vt:lpstr>
      <vt:lpstr>Myriad Pro</vt:lpstr>
      <vt:lpstr>Wingdings 2</vt:lpstr>
      <vt:lpstr>Arial</vt:lpstr>
      <vt:lpstr>Blank</vt:lpstr>
      <vt:lpstr>JPA -Pitfalls</vt:lpstr>
      <vt:lpstr>Die serialisierte Collection</vt:lpstr>
      <vt:lpstr>List oder Set?</vt:lpstr>
      <vt:lpstr>Iteration auf der DB</vt:lpstr>
      <vt:lpstr>Nachladen von assoziierten Instanzen</vt:lpstr>
      <vt:lpstr>Nutzung von Assoziationen in JPQL</vt:lpstr>
      <vt:lpstr>Duplikate im Query Ergebnis</vt:lpstr>
      <vt:lpstr>Nicht gesetzte Assoziationen</vt:lpstr>
      <vt:lpstr>Null Parameter</vt:lpstr>
      <vt:lpstr>Query flush mode</vt:lpstr>
      <vt:lpstr>Mapping von Vererbung (1)</vt:lpstr>
      <vt:lpstr>Mapping von Vererbung (2)</vt:lpstr>
      <vt:lpstr>Sortierung</vt:lpstr>
      <vt:lpstr>JPQL UPDATE und Kontext</vt:lpstr>
      <vt:lpstr>Merge Operation</vt:lpstr>
      <vt:lpstr>Orphan Removal</vt:lpstr>
    </vt:vector>
  </TitlesOfParts>
  <Company>akquinet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Microsoft Office-Anwender</cp:lastModifiedBy>
  <cp:revision>1095</cp:revision>
  <dcterms:created xsi:type="dcterms:W3CDTF">2006-07-10T12:31:38Z</dcterms:created>
  <dcterms:modified xsi:type="dcterms:W3CDTF">2016-03-16T09:57:52Z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