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BFF"/>
    <a:srgbClr val="338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7" autoAdjust="0"/>
    <p:restoredTop sz="94660"/>
  </p:normalViewPr>
  <p:slideViewPr>
    <p:cSldViewPr snapToGrid="0">
      <p:cViewPr>
        <p:scale>
          <a:sx n="240" d="100"/>
          <a:sy n="240" d="100"/>
        </p:scale>
        <p:origin x="-5106" y="-5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23887-F801-5907-5D80-7BDBC3999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BBC9AE-0C4B-4D9D-AD95-A1AA11672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DB1CA4-8724-C6D4-F340-5827B124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F0C-1542-4429-B174-07CEA2DFFCC6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CC212-DEB2-DCFC-07C0-04FBD16E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3603A8-2E6D-ED74-3993-7FA783CA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E8B-533D-4AAE-B834-71905A8DA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85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805D3-681F-F924-3C2C-9F40E081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87CEC5-92A1-AB78-D032-5E6B848DC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1C0CB3-E550-0570-F08B-4E0A5478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F0C-1542-4429-B174-07CEA2DFFCC6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AF3BD8-29DF-6D85-0CB1-3AE827BF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9A5C09-738D-0D4A-FACC-F8DA07B6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E8B-533D-4AAE-B834-71905A8DA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59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8F0DE3-DA74-C2A1-E480-E6C6948D0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A2D3DA-EEEA-85E6-F1FE-CDE4615D5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A84A4A-0761-6BA8-95A6-64012E08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F0C-1542-4429-B174-07CEA2DFFCC6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80678-1DDB-2336-2D9A-290C86B8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3DC85-05E1-E5D0-E627-9CE6D5D7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E8B-533D-4AAE-B834-71905A8DA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0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61E4B-9308-7709-8776-F13DEE49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5BFFC5-88D4-8A01-307A-A02A4CCC3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E95DBF-9C13-601B-20DE-049F6984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F0C-1542-4429-B174-07CEA2DFFCC6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8DA2E-5161-75B4-A7E6-7269009B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E7E65-5981-201B-7D9F-0ECAF47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E8B-533D-4AAE-B834-71905A8DA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15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5E76B-C05C-9F1E-3577-5530DE98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060A3-11C2-378A-6176-58AF9DB3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DEF685-4FBC-FCC2-FB45-5E66D2AD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F0C-1542-4429-B174-07CEA2DFFCC6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18FD9C-A69F-4D68-7194-F82AB7BB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914D34-58C6-ECCC-9217-479146FC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E8B-533D-4AAE-B834-71905A8DA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11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54CD6-249C-6EAF-2266-9640B7DA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33ED70-F515-C66A-2E56-E8CF0DF6C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A15528-EFDF-4D39-101F-1FD389C0E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199A83-B0D0-BC6A-A561-16E01DF9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F0C-1542-4429-B174-07CEA2DFFCC6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BDBB28-FD16-006D-5350-C91FB329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9D1780-D343-E238-C1D3-1EDF3A5A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E8B-533D-4AAE-B834-71905A8DA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84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FA826-F5F8-A556-8F38-FC7EB709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10148E-6094-0332-309C-44F61E142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F34840-1260-475A-28FB-0E90A1C56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05FBD1-084C-0A65-3AC4-2844A8CA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E7640A-3CF9-190C-7C8E-D936DE61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0CF686-4FE4-1E32-6103-1350717E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F0C-1542-4429-B174-07CEA2DFFCC6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85D1504-2AE9-DDC4-544F-58517326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8CC04F-2C96-C44A-B634-6553FD27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E8B-533D-4AAE-B834-71905A8DA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9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069D8-3457-4266-A019-DF982D71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E9E159-E677-4195-33A5-10A3139D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F0C-1542-4429-B174-07CEA2DFFCC6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812BDE-8454-5A37-A137-DA5FD80A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EE0EE7-307D-A5CA-FC6F-A1C94EAB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E8B-533D-4AAE-B834-71905A8DA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66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CF0055-2760-7320-65D4-052EDF9D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F0C-1542-4429-B174-07CEA2DFFCC6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0D9FE0-0C19-EB6F-F3CC-6112AA2C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BDC14E-8E8B-0463-522C-E23F0BD2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E8B-533D-4AAE-B834-71905A8DA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13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9672D-375F-43CB-893A-5178B129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4AC45D-A7F3-60C7-3886-C2CDBE18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42E3A8-7234-7CFA-0C42-7196892CA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BDF6FE-ED0D-E105-A71B-6CD2763C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F0C-1542-4429-B174-07CEA2DFFCC6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F590AB-09E2-FD1F-39B9-199896F7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600E35-56F2-F701-F780-C29542B1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E8B-533D-4AAE-B834-71905A8DA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1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234A1-4F27-3AA2-6452-4424FD98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270DD2-D2D5-E1D3-8730-45317C413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C2900A-FB2E-4EAD-BD60-08127D9E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A38C04-4530-C65F-94CA-DB522216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F0C-1542-4429-B174-07CEA2DFFCC6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9764CF-CAA7-6237-BE4B-C506B7B8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C831AC-8E35-F477-88DF-06585C4E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E8B-533D-4AAE-B834-71905A8DA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49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2B9C8D-355D-AB55-F477-0EFC307A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90E02D-F753-6F33-7A6B-CA0618083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CE5228-8033-256E-E620-122A1CFD0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DF0C-1542-4429-B174-07CEA2DFFCC6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09E098-7D1C-73C4-6F83-54A553981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C5E17F-8F72-A892-4D0F-C609C7244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DE8B-533D-4AAE-B834-71905A8DA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8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2D98E9-1B83-85C3-1083-BDBCF5E6A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9164" r="57409" b="4492"/>
          <a:stretch/>
        </p:blipFill>
        <p:spPr>
          <a:xfrm>
            <a:off x="0" y="0"/>
            <a:ext cx="3003259" cy="300826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2B19B9-99A1-C9A2-DE8C-EAD6664CA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" t="19164" r="57064" b="4237"/>
          <a:stretch/>
        </p:blipFill>
        <p:spPr>
          <a:xfrm>
            <a:off x="3204595" y="0"/>
            <a:ext cx="3023231" cy="300826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5C74313-6458-1BFD-D5C7-59B0B9CE84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" t="19164" r="57064" b="4237"/>
          <a:stretch/>
        </p:blipFill>
        <p:spPr>
          <a:xfrm>
            <a:off x="6888761" y="0"/>
            <a:ext cx="3023231" cy="300826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6786A59-120E-3C48-F87D-A790D0168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9164" r="68889" b="4492"/>
          <a:stretch/>
        </p:blipFill>
        <p:spPr>
          <a:xfrm>
            <a:off x="6900344" y="-1"/>
            <a:ext cx="2168155" cy="300826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CF8E708-F0D9-511B-E344-73BCE14EA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" t="19164" r="57064" b="4237"/>
          <a:stretch/>
        </p:blipFill>
        <p:spPr>
          <a:xfrm>
            <a:off x="0" y="3429001"/>
            <a:ext cx="3023231" cy="300826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3552DD9-0D96-49AD-4889-A6466F905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9164" r="85705" b="4492"/>
          <a:stretch/>
        </p:blipFill>
        <p:spPr>
          <a:xfrm>
            <a:off x="11584" y="3429000"/>
            <a:ext cx="944761" cy="300826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C9AED39-CE65-1655-7085-F3C6EB7EFF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2" t="19828" r="57214" b="4178"/>
          <a:stretch/>
        </p:blipFill>
        <p:spPr>
          <a:xfrm>
            <a:off x="3204595" y="3433068"/>
            <a:ext cx="3023231" cy="300419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EB5D4BE-13A8-CDB6-F939-D47FD116D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" t="19164" r="57064" b="4237"/>
          <a:stretch/>
        </p:blipFill>
        <p:spPr>
          <a:xfrm>
            <a:off x="6888760" y="3429000"/>
            <a:ext cx="3023231" cy="300826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A599BAE-C87F-4044-50B0-E1E13D5127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2" t="81509" r="57214" b="4178"/>
          <a:stretch/>
        </p:blipFill>
        <p:spPr>
          <a:xfrm rot="20944802">
            <a:off x="10244746" y="4120481"/>
            <a:ext cx="5029396" cy="734533"/>
          </a:xfrm>
          <a:prstGeom prst="rect">
            <a:avLst/>
          </a:prstGeom>
          <a:blipFill dpi="0" rotWithShape="1">
            <a:blip r:embed="rId5">
              <a:alphaModFix amt="0"/>
            </a:blip>
            <a:srcRect/>
            <a:tile tx="0" ty="0" sx="100000" sy="100000" flip="none" algn="tl"/>
          </a:blipFill>
          <a:effectLst>
            <a:glow>
              <a:schemeClr val="accent1">
                <a:alpha val="99000"/>
              </a:schemeClr>
            </a:glow>
            <a:outerShdw blurRad="50800" dist="50800" dir="5400000" sx="1000" sy="1000" algn="ctr" rotWithShape="0">
              <a:srgbClr val="000000"/>
            </a:outerShdw>
          </a:effectLst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16FD876-A49B-2F8D-4B74-C3BAB1A9CC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t="68390" r="-1101"/>
          <a:stretch/>
        </p:blipFill>
        <p:spPr>
          <a:xfrm rot="18880607">
            <a:off x="7298772" y="5268467"/>
            <a:ext cx="4314578" cy="13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3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516D5-D4E0-AF96-C411-065971FA6662}"/>
              </a:ext>
            </a:extLst>
          </p:cNvPr>
          <p:cNvSpPr txBox="1"/>
          <p:nvPr/>
        </p:nvSpPr>
        <p:spPr>
          <a:xfrm>
            <a:off x="2533475" y="805343"/>
            <a:ext cx="1375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r Dafoe"/>
              </a:rPr>
              <a:t>el.</a:t>
            </a:r>
          </a:p>
          <a:p>
            <a:endParaRPr kumimoji="1" lang="en-US" altLang="ja-JP" dirty="0">
              <a:latin typeface="Mr Dafoe"/>
            </a:endParaRPr>
          </a:p>
          <a:p>
            <a:endParaRPr kumimoji="1" lang="ja-JP" altLang="en-US" dirty="0">
              <a:latin typeface="Mr Dafoe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DE7C3C-54E1-17C0-74BB-9B1AB016C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414" y="1606550"/>
            <a:ext cx="6729046" cy="36449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31E1B60-3C88-207D-B08F-CC3F708DFC21}"/>
              </a:ext>
            </a:extLst>
          </p:cNvPr>
          <p:cNvSpPr/>
          <p:nvPr/>
        </p:nvSpPr>
        <p:spPr>
          <a:xfrm>
            <a:off x="861060" y="805343"/>
            <a:ext cx="1158240" cy="1724497"/>
          </a:xfrm>
          <a:prstGeom prst="rect">
            <a:avLst/>
          </a:prstGeom>
          <a:solidFill>
            <a:srgbClr val="60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61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ED1DEDC-D2BE-D4BC-E022-AC9FFA788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" t="22277" r="63059" b="12279"/>
          <a:stretch/>
        </p:blipFill>
        <p:spPr>
          <a:xfrm>
            <a:off x="350521" y="488503"/>
            <a:ext cx="3023231" cy="30082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04B5DDB-C660-E737-2C00-2E23F3CA5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" t="19164" r="57064" b="4237"/>
          <a:stretch/>
        </p:blipFill>
        <p:spPr>
          <a:xfrm>
            <a:off x="3870961" y="488503"/>
            <a:ext cx="3023231" cy="3008265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03231B3-5307-51CB-BEA0-B06C54D97823}"/>
              </a:ext>
            </a:extLst>
          </p:cNvPr>
          <p:cNvSpPr/>
          <p:nvPr/>
        </p:nvSpPr>
        <p:spPr>
          <a:xfrm>
            <a:off x="5166360" y="4427220"/>
            <a:ext cx="716280" cy="487680"/>
          </a:xfrm>
          <a:prstGeom prst="rect">
            <a:avLst/>
          </a:prstGeom>
          <a:blipFill>
            <a:blip r:embed="rId5">
              <a:alphaModFix amt="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AE66498-7640-A763-C061-4147E49E6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" t="22277" r="63059" b="12279"/>
          <a:stretch/>
        </p:blipFill>
        <p:spPr>
          <a:xfrm>
            <a:off x="350520" y="3612703"/>
            <a:ext cx="3023231" cy="300826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95A24AD-211F-59B5-7DC6-B4D932F1A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" t="19164" r="72855" b="4237"/>
          <a:stretch/>
        </p:blipFill>
        <p:spPr>
          <a:xfrm>
            <a:off x="350521" y="3612702"/>
            <a:ext cx="1878330" cy="3008265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547CCFF-33E0-A821-B9BE-EAC6B07DC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" t="19164" r="57064" b="4237"/>
          <a:stretch/>
        </p:blipFill>
        <p:spPr>
          <a:xfrm>
            <a:off x="3870960" y="3727003"/>
            <a:ext cx="3023231" cy="3008265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847030D-C91E-936C-3CB0-45C1343B02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014"/>
          <a:stretch/>
        </p:blipFill>
        <p:spPr>
          <a:xfrm rot="18898877">
            <a:off x="4273732" y="5574943"/>
            <a:ext cx="4273666" cy="13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0A18CFF-93E6-0CFF-E849-7E523CFA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67" y="1292167"/>
            <a:ext cx="4273666" cy="42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</Words>
  <Application>Microsoft Office PowerPoint</Application>
  <PresentationFormat>ワイド画面</PresentationFormat>
  <Paragraphs>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Mr Dafoe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大平　洸</dc:creator>
  <cp:lastModifiedBy>大平　洸</cp:lastModifiedBy>
  <cp:revision>2</cp:revision>
  <dcterms:created xsi:type="dcterms:W3CDTF">2022-09-10T13:03:01Z</dcterms:created>
  <dcterms:modified xsi:type="dcterms:W3CDTF">2022-09-10T14:53:26Z</dcterms:modified>
</cp:coreProperties>
</file>