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0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8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06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4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56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5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39021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3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6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khuong07/KPMG-Virtual-Internship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hlinkClick r:id="rId2"/>
              </a:rPr>
              <a:t>https://github.com/lekhuong07/KPMG-Virtual-Internship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301046"/>
            <a:ext cx="3621967" cy="2328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42875" y="2137737"/>
            <a:ext cx="3750469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sz="14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400" dirty="0"/>
              <a:t>Number of customers from 48 to 59 years old 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400" dirty="0"/>
              <a:t>It looks like the percentages of under 25 years old not really change.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2868482"/>
            <a:ext cx="3707570" cy="238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59" y="2630961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3" y="321104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2" y="2763935"/>
            <a:ext cx="3764303" cy="21551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1" y="278429"/>
            <a:ext cx="3764303" cy="238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2640930"/>
            <a:ext cx="3826529" cy="2538200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400525"/>
            <a:ext cx="3826528" cy="23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677</Words>
  <Application>Microsoft Office PowerPoint</Application>
  <PresentationFormat>On-screen Show (16:9)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Century Gothic</vt:lpstr>
      <vt:lpstr>Open Sans</vt:lpstr>
      <vt:lpstr>Open Sans Extrabold</vt:lpstr>
      <vt:lpstr>Open Sans Light</vt:lpstr>
      <vt:lpstr>Times New Roman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</dc:creator>
  <cp:lastModifiedBy>Ankush</cp:lastModifiedBy>
  <cp:revision>6</cp:revision>
  <dcterms:modified xsi:type="dcterms:W3CDTF">2020-06-01T13:13:46Z</dcterms:modified>
</cp:coreProperties>
</file>