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90" r:id="rId2"/>
    <p:sldId id="2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FC335-E453-4E37-B117-49F1FF30F27F}" v="34" dt="2022-03-15T16:49:55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3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sbary, Todd" userId="602043e9-b848-48c3-8ad6-744aee0eb30a" providerId="ADAL" clId="{D15FC335-E453-4E37-B117-49F1FF30F27F}"/>
    <pc:docChg chg="undo custSel addSld modSld modMainMaster">
      <pc:chgData name="Malsbary, Todd" userId="602043e9-b848-48c3-8ad6-744aee0eb30a" providerId="ADAL" clId="{D15FC335-E453-4E37-B117-49F1FF30F27F}" dt="2022-03-15T16:51:15.919" v="485" actId="478"/>
      <pc:docMkLst>
        <pc:docMk/>
      </pc:docMkLst>
      <pc:sldChg chg="addSp modSp mod">
        <pc:chgData name="Malsbary, Todd" userId="602043e9-b848-48c3-8ad6-744aee0eb30a" providerId="ADAL" clId="{D15FC335-E453-4E37-B117-49F1FF30F27F}" dt="2022-03-15T16:10:37.687" v="29" actId="20577"/>
        <pc:sldMkLst>
          <pc:docMk/>
          <pc:sldMk cId="3347734458" sldId="290"/>
        </pc:sldMkLst>
        <pc:spChg chg="add mod">
          <ac:chgData name="Malsbary, Todd" userId="602043e9-b848-48c3-8ad6-744aee0eb30a" providerId="ADAL" clId="{D15FC335-E453-4E37-B117-49F1FF30F27F}" dt="2022-03-15T16:10:37.687" v="29" actId="20577"/>
          <ac:spMkLst>
            <pc:docMk/>
            <pc:sldMk cId="3347734458" sldId="290"/>
            <ac:spMk id="34" creationId="{C3E8B532-4B19-4E09-B0D9-4CE4EBABB05A}"/>
          </ac:spMkLst>
        </pc:spChg>
        <pc:spChg chg="mod">
          <ac:chgData name="Malsbary, Todd" userId="602043e9-b848-48c3-8ad6-744aee0eb30a" providerId="ADAL" clId="{D15FC335-E453-4E37-B117-49F1FF30F27F}" dt="2022-03-15T16:10:17.989" v="21" actId="14100"/>
          <ac:spMkLst>
            <pc:docMk/>
            <pc:sldMk cId="3347734458" sldId="290"/>
            <ac:spMk id="938" creationId="{00000000-0000-0000-0000-000000000000}"/>
          </ac:spMkLst>
        </pc:spChg>
        <pc:spChg chg="mod">
          <ac:chgData name="Malsbary, Todd" userId="602043e9-b848-48c3-8ad6-744aee0eb30a" providerId="ADAL" clId="{D15FC335-E453-4E37-B117-49F1FF30F27F}" dt="2022-03-15T16:10:21.671" v="22" actId="14100"/>
          <ac:spMkLst>
            <pc:docMk/>
            <pc:sldMk cId="3347734458" sldId="290"/>
            <ac:spMk id="939" creationId="{00000000-0000-0000-0000-000000000000}"/>
          </ac:spMkLst>
        </pc:spChg>
      </pc:sldChg>
      <pc:sldChg chg="addSp delSp modSp new mod">
        <pc:chgData name="Malsbary, Todd" userId="602043e9-b848-48c3-8ad6-744aee0eb30a" providerId="ADAL" clId="{D15FC335-E453-4E37-B117-49F1FF30F27F}" dt="2022-03-15T16:51:15.919" v="485" actId="478"/>
        <pc:sldMkLst>
          <pc:docMk/>
          <pc:sldMk cId="3363423301" sldId="291"/>
        </pc:sldMkLst>
        <pc:spChg chg="del mod">
          <ac:chgData name="Malsbary, Todd" userId="602043e9-b848-48c3-8ad6-744aee0eb30a" providerId="ADAL" clId="{D15FC335-E453-4E37-B117-49F1FF30F27F}" dt="2022-03-15T16:51:15.919" v="485" actId="478"/>
          <ac:spMkLst>
            <pc:docMk/>
            <pc:sldMk cId="3363423301" sldId="291"/>
            <ac:spMk id="2" creationId="{796898C5-FD3B-4E7E-8C99-A96D3719728B}"/>
          </ac:spMkLst>
        </pc:spChg>
        <pc:spChg chg="mod">
          <ac:chgData name="Malsbary, Todd" userId="602043e9-b848-48c3-8ad6-744aee0eb30a" providerId="ADAL" clId="{D15FC335-E453-4E37-B117-49F1FF30F27F}" dt="2022-03-15T16:41:00.620" v="379" actId="1076"/>
          <ac:spMkLst>
            <pc:docMk/>
            <pc:sldMk cId="3363423301" sldId="291"/>
            <ac:spMk id="3" creationId="{7084BBB9-ADB8-41FA-ADBB-6A960DC10593}"/>
          </ac:spMkLst>
        </pc:spChg>
        <pc:spChg chg="del mod">
          <ac:chgData name="Malsbary, Todd" userId="602043e9-b848-48c3-8ad6-744aee0eb30a" providerId="ADAL" clId="{D15FC335-E453-4E37-B117-49F1FF30F27F}" dt="2022-03-15T16:29:17.824" v="217" actId="478"/>
          <ac:spMkLst>
            <pc:docMk/>
            <pc:sldMk cId="3363423301" sldId="291"/>
            <ac:spMk id="4" creationId="{3BEF0E5B-D7B8-4BCA-B0EF-48E7AB2143AB}"/>
          </ac:spMkLst>
        </pc:spChg>
        <pc:spChg chg="add mod">
          <ac:chgData name="Malsbary, Todd" userId="602043e9-b848-48c3-8ad6-744aee0eb30a" providerId="ADAL" clId="{D15FC335-E453-4E37-B117-49F1FF30F27F}" dt="2022-03-15T16:30:18.650" v="231" actId="404"/>
          <ac:spMkLst>
            <pc:docMk/>
            <pc:sldMk cId="3363423301" sldId="291"/>
            <ac:spMk id="5" creationId="{CF6C40B9-08A4-47DB-8A4B-E65386E50549}"/>
          </ac:spMkLst>
        </pc:spChg>
        <pc:spChg chg="add mod">
          <ac:chgData name="Malsbary, Todd" userId="602043e9-b848-48c3-8ad6-744aee0eb30a" providerId="ADAL" clId="{D15FC335-E453-4E37-B117-49F1FF30F27F}" dt="2022-03-15T16:32:41.123" v="257" actId="3064"/>
          <ac:spMkLst>
            <pc:docMk/>
            <pc:sldMk cId="3363423301" sldId="291"/>
            <ac:spMk id="6" creationId="{8CCF3E08-CAF6-4983-B1A1-F049423AB943}"/>
          </ac:spMkLst>
        </pc:spChg>
        <pc:spChg chg="add mod">
          <ac:chgData name="Malsbary, Todd" userId="602043e9-b848-48c3-8ad6-744aee0eb30a" providerId="ADAL" clId="{D15FC335-E453-4E37-B117-49F1FF30F27F}" dt="2022-03-15T16:32:45.321" v="258" actId="3064"/>
          <ac:spMkLst>
            <pc:docMk/>
            <pc:sldMk cId="3363423301" sldId="291"/>
            <ac:spMk id="7" creationId="{D30FAD24-847A-4B6D-9168-BC822E260916}"/>
          </ac:spMkLst>
        </pc:spChg>
        <pc:spChg chg="add mod">
          <ac:chgData name="Malsbary, Todd" userId="602043e9-b848-48c3-8ad6-744aee0eb30a" providerId="ADAL" clId="{D15FC335-E453-4E37-B117-49F1FF30F27F}" dt="2022-03-15T16:32:18.347" v="255" actId="1076"/>
          <ac:spMkLst>
            <pc:docMk/>
            <pc:sldMk cId="3363423301" sldId="291"/>
            <ac:spMk id="11" creationId="{5B1516A6-CF9A-4C03-8728-E61C73357F94}"/>
          </ac:spMkLst>
        </pc:spChg>
        <pc:spChg chg="add mod">
          <ac:chgData name="Malsbary, Todd" userId="602043e9-b848-48c3-8ad6-744aee0eb30a" providerId="ADAL" clId="{D15FC335-E453-4E37-B117-49F1FF30F27F}" dt="2022-03-15T16:32:21.843" v="256" actId="1076"/>
          <ac:spMkLst>
            <pc:docMk/>
            <pc:sldMk cId="3363423301" sldId="291"/>
            <ac:spMk id="12" creationId="{CF04FDD7-C7FB-41EC-AB7C-49B015F0E3CA}"/>
          </ac:spMkLst>
        </pc:spChg>
        <pc:spChg chg="add mod">
          <ac:chgData name="Malsbary, Todd" userId="602043e9-b848-48c3-8ad6-744aee0eb30a" providerId="ADAL" clId="{D15FC335-E453-4E37-B117-49F1FF30F27F}" dt="2022-03-15T16:30:51.156" v="239" actId="404"/>
          <ac:spMkLst>
            <pc:docMk/>
            <pc:sldMk cId="3363423301" sldId="291"/>
            <ac:spMk id="14" creationId="{F171AEA3-7C2F-4654-B62F-CA9777AEBE3A}"/>
          </ac:spMkLst>
        </pc:spChg>
        <pc:spChg chg="add mod">
          <ac:chgData name="Malsbary, Todd" userId="602043e9-b848-48c3-8ad6-744aee0eb30a" providerId="ADAL" clId="{D15FC335-E453-4E37-B117-49F1FF30F27F}" dt="2022-03-15T16:30:54.252" v="240" actId="404"/>
          <ac:spMkLst>
            <pc:docMk/>
            <pc:sldMk cId="3363423301" sldId="291"/>
            <ac:spMk id="15" creationId="{DBAE1777-EE1F-4C46-89FD-EEE25C09F090}"/>
          </ac:spMkLst>
        </pc:spChg>
        <pc:spChg chg="add mod">
          <ac:chgData name="Malsbary, Todd" userId="602043e9-b848-48c3-8ad6-744aee0eb30a" providerId="ADAL" clId="{D15FC335-E453-4E37-B117-49F1FF30F27F}" dt="2022-03-15T16:30:56.548" v="241" actId="404"/>
          <ac:spMkLst>
            <pc:docMk/>
            <pc:sldMk cId="3363423301" sldId="291"/>
            <ac:spMk id="16" creationId="{F920B5FC-30FF-4EA9-8E65-A9875BBA3A61}"/>
          </ac:spMkLst>
        </pc:spChg>
        <pc:spChg chg="mod">
          <ac:chgData name="Malsbary, Todd" userId="602043e9-b848-48c3-8ad6-744aee0eb30a" providerId="ADAL" clId="{D15FC335-E453-4E37-B117-49F1FF30F27F}" dt="2022-03-15T16:30:21.675" v="232" actId="404"/>
          <ac:spMkLst>
            <pc:docMk/>
            <pc:sldMk cId="3363423301" sldId="291"/>
            <ac:spMk id="19" creationId="{0D26B203-B29E-468D-A90A-81E1DF8C980E}"/>
          </ac:spMkLst>
        </pc:spChg>
        <pc:spChg chg="mod">
          <ac:chgData name="Malsbary, Todd" userId="602043e9-b848-48c3-8ad6-744aee0eb30a" providerId="ADAL" clId="{D15FC335-E453-4E37-B117-49F1FF30F27F}" dt="2022-03-15T16:35:01.379" v="287" actId="20577"/>
          <ac:spMkLst>
            <pc:docMk/>
            <pc:sldMk cId="3363423301" sldId="291"/>
            <ac:spMk id="20" creationId="{06836F5F-FDFF-436F-A42B-2405A02444F2}"/>
          </ac:spMkLst>
        </pc:spChg>
        <pc:spChg chg="mod">
          <ac:chgData name="Malsbary, Todd" userId="602043e9-b848-48c3-8ad6-744aee0eb30a" providerId="ADAL" clId="{D15FC335-E453-4E37-B117-49F1FF30F27F}" dt="2022-03-15T16:35:03.828" v="289" actId="20577"/>
          <ac:spMkLst>
            <pc:docMk/>
            <pc:sldMk cId="3363423301" sldId="291"/>
            <ac:spMk id="21" creationId="{015CA216-9364-48BB-B143-836E16BE5899}"/>
          </ac:spMkLst>
        </pc:spChg>
        <pc:spChg chg="mod">
          <ac:chgData name="Malsbary, Todd" userId="602043e9-b848-48c3-8ad6-744aee0eb30a" providerId="ADAL" clId="{D15FC335-E453-4E37-B117-49F1FF30F27F}" dt="2022-03-15T16:33:17.923" v="273" actId="20577"/>
          <ac:spMkLst>
            <pc:docMk/>
            <pc:sldMk cId="3363423301" sldId="291"/>
            <ac:spMk id="23" creationId="{4821A029-58E6-453B-84AA-6FD48F3B9E8D}"/>
          </ac:spMkLst>
        </pc:spChg>
        <pc:spChg chg="del mod">
          <ac:chgData name="Malsbary, Todd" userId="602043e9-b848-48c3-8ad6-744aee0eb30a" providerId="ADAL" clId="{D15FC335-E453-4E37-B117-49F1FF30F27F}" dt="2022-03-15T16:33:08.479" v="261" actId="478"/>
          <ac:spMkLst>
            <pc:docMk/>
            <pc:sldMk cId="3363423301" sldId="291"/>
            <ac:spMk id="24" creationId="{BCF98BCD-498E-4A03-A597-22308634FF8D}"/>
          </ac:spMkLst>
        </pc:spChg>
        <pc:spChg chg="mod">
          <ac:chgData name="Malsbary, Todd" userId="602043e9-b848-48c3-8ad6-744aee0eb30a" providerId="ADAL" clId="{D15FC335-E453-4E37-B117-49F1FF30F27F}" dt="2022-03-15T16:31:08.547" v="244" actId="404"/>
          <ac:spMkLst>
            <pc:docMk/>
            <pc:sldMk cId="3363423301" sldId="291"/>
            <ac:spMk id="26" creationId="{FEA365CB-6EA3-48DA-B9C7-4CD6F564E1FE}"/>
          </ac:spMkLst>
        </pc:spChg>
        <pc:spChg chg="mod">
          <ac:chgData name="Malsbary, Todd" userId="602043e9-b848-48c3-8ad6-744aee0eb30a" providerId="ADAL" clId="{D15FC335-E453-4E37-B117-49F1FF30F27F}" dt="2022-03-15T16:31:11.699" v="245" actId="404"/>
          <ac:spMkLst>
            <pc:docMk/>
            <pc:sldMk cId="3363423301" sldId="291"/>
            <ac:spMk id="27" creationId="{BAC48892-4F1A-4562-A058-9BD632157DC7}"/>
          </ac:spMkLst>
        </pc:spChg>
        <pc:spChg chg="mod">
          <ac:chgData name="Malsbary, Todd" userId="602043e9-b848-48c3-8ad6-744aee0eb30a" providerId="ADAL" clId="{D15FC335-E453-4E37-B117-49F1FF30F27F}" dt="2022-03-15T16:31:14.686" v="246" actId="404"/>
          <ac:spMkLst>
            <pc:docMk/>
            <pc:sldMk cId="3363423301" sldId="291"/>
            <ac:spMk id="28" creationId="{D583FEA5-FB4B-4C6E-8A95-E4930D25D927}"/>
          </ac:spMkLst>
        </pc:spChg>
        <pc:spChg chg="mod topLvl">
          <ac:chgData name="Malsbary, Todd" userId="602043e9-b848-48c3-8ad6-744aee0eb30a" providerId="ADAL" clId="{D15FC335-E453-4E37-B117-49F1FF30F27F}" dt="2022-03-15T16:37:10.262" v="313" actId="20577"/>
          <ac:spMkLst>
            <pc:docMk/>
            <pc:sldMk cId="3363423301" sldId="291"/>
            <ac:spMk id="30" creationId="{1B3571D9-FD70-48A4-9FF3-A2A46A3ED57C}"/>
          </ac:spMkLst>
        </pc:spChg>
        <pc:spChg chg="del mod topLvl">
          <ac:chgData name="Malsbary, Todd" userId="602043e9-b848-48c3-8ad6-744aee0eb30a" providerId="ADAL" clId="{D15FC335-E453-4E37-B117-49F1FF30F27F}" dt="2022-03-15T16:34:51.433" v="285" actId="478"/>
          <ac:spMkLst>
            <pc:docMk/>
            <pc:sldMk cId="3363423301" sldId="291"/>
            <ac:spMk id="31" creationId="{6CD4D3C6-EC63-4D7C-8A78-8BADEDAE24EF}"/>
          </ac:spMkLst>
        </pc:spChg>
        <pc:spChg chg="mod topLvl">
          <ac:chgData name="Malsbary, Todd" userId="602043e9-b848-48c3-8ad6-744aee0eb30a" providerId="ADAL" clId="{D15FC335-E453-4E37-B117-49F1FF30F27F}" dt="2022-03-15T16:37:06.767" v="311" actId="20577"/>
          <ac:spMkLst>
            <pc:docMk/>
            <pc:sldMk cId="3363423301" sldId="291"/>
            <ac:spMk id="32" creationId="{A59AFBA5-F9CD-4D03-AA18-98559DFC63F5}"/>
          </ac:spMkLst>
        </pc:spChg>
        <pc:spChg chg="mod topLvl">
          <ac:chgData name="Malsbary, Todd" userId="602043e9-b848-48c3-8ad6-744aee0eb30a" providerId="ADAL" clId="{D15FC335-E453-4E37-B117-49F1FF30F27F}" dt="2022-03-15T16:47:09.433" v="479" actId="1076"/>
          <ac:spMkLst>
            <pc:docMk/>
            <pc:sldMk cId="3363423301" sldId="291"/>
            <ac:spMk id="34" creationId="{E1A736CF-9853-4B74-9DA4-C09D6E54127A}"/>
          </ac:spMkLst>
        </pc:spChg>
        <pc:spChg chg="mod topLvl">
          <ac:chgData name="Malsbary, Todd" userId="602043e9-b848-48c3-8ad6-744aee0eb30a" providerId="ADAL" clId="{D15FC335-E453-4E37-B117-49F1FF30F27F}" dt="2022-03-15T16:47:14.781" v="480" actId="1076"/>
          <ac:spMkLst>
            <pc:docMk/>
            <pc:sldMk cId="3363423301" sldId="291"/>
            <ac:spMk id="35" creationId="{FE79ACDC-9F6F-4354-9500-D637492819D8}"/>
          </ac:spMkLst>
        </pc:spChg>
        <pc:spChg chg="mod topLvl">
          <ac:chgData name="Malsbary, Todd" userId="602043e9-b848-48c3-8ad6-744aee0eb30a" providerId="ADAL" clId="{D15FC335-E453-4E37-B117-49F1FF30F27F}" dt="2022-03-15T16:36:43.169" v="306" actId="165"/>
          <ac:spMkLst>
            <pc:docMk/>
            <pc:sldMk cId="3363423301" sldId="291"/>
            <ac:spMk id="37" creationId="{4CF69F85-4187-4CB3-89B9-623B733D8C09}"/>
          </ac:spMkLst>
        </pc:spChg>
        <pc:spChg chg="mod topLvl">
          <ac:chgData name="Malsbary, Todd" userId="602043e9-b848-48c3-8ad6-744aee0eb30a" providerId="ADAL" clId="{D15FC335-E453-4E37-B117-49F1FF30F27F}" dt="2022-03-15T16:36:43.169" v="306" actId="165"/>
          <ac:spMkLst>
            <pc:docMk/>
            <pc:sldMk cId="3363423301" sldId="291"/>
            <ac:spMk id="38" creationId="{6DE4C212-A554-4D1C-B035-51AF869C3638}"/>
          </ac:spMkLst>
        </pc:spChg>
        <pc:spChg chg="mod topLvl">
          <ac:chgData name="Malsbary, Todd" userId="602043e9-b848-48c3-8ad6-744aee0eb30a" providerId="ADAL" clId="{D15FC335-E453-4E37-B117-49F1FF30F27F}" dt="2022-03-15T16:36:43.169" v="306" actId="165"/>
          <ac:spMkLst>
            <pc:docMk/>
            <pc:sldMk cId="3363423301" sldId="291"/>
            <ac:spMk id="39" creationId="{76DFBA15-FA53-48AA-A4BE-77CBCB9EB581}"/>
          </ac:spMkLst>
        </pc:spChg>
        <pc:spChg chg="add mod">
          <ac:chgData name="Malsbary, Todd" userId="602043e9-b848-48c3-8ad6-744aee0eb30a" providerId="ADAL" clId="{D15FC335-E453-4E37-B117-49F1FF30F27F}" dt="2022-03-15T16:36:59.263" v="309" actId="1076"/>
          <ac:spMkLst>
            <pc:docMk/>
            <pc:sldMk cId="3363423301" sldId="291"/>
            <ac:spMk id="45" creationId="{987216C7-6091-4E9F-AFA6-7757D54596EA}"/>
          </ac:spMkLst>
        </pc:spChg>
        <pc:spChg chg="add mod">
          <ac:chgData name="Malsbary, Todd" userId="602043e9-b848-48c3-8ad6-744aee0eb30a" providerId="ADAL" clId="{D15FC335-E453-4E37-B117-49F1FF30F27F}" dt="2022-03-15T16:38:29.405" v="358" actId="1076"/>
          <ac:spMkLst>
            <pc:docMk/>
            <pc:sldMk cId="3363423301" sldId="291"/>
            <ac:spMk id="46" creationId="{D91DF941-A2B4-4A28-BC72-DAA4569BFC93}"/>
          </ac:spMkLst>
        </pc:spChg>
        <pc:spChg chg="add mod">
          <ac:chgData name="Malsbary, Todd" userId="602043e9-b848-48c3-8ad6-744aee0eb30a" providerId="ADAL" clId="{D15FC335-E453-4E37-B117-49F1FF30F27F}" dt="2022-03-15T16:41:37.328" v="404" actId="1076"/>
          <ac:spMkLst>
            <pc:docMk/>
            <pc:sldMk cId="3363423301" sldId="291"/>
            <ac:spMk id="56" creationId="{57FB7B25-1F78-4036-89C6-F0A0DF22E384}"/>
          </ac:spMkLst>
        </pc:spChg>
        <pc:spChg chg="add mod">
          <ac:chgData name="Malsbary, Todd" userId="602043e9-b848-48c3-8ad6-744aee0eb30a" providerId="ADAL" clId="{D15FC335-E453-4E37-B117-49F1FF30F27F}" dt="2022-03-15T16:41:42.838" v="405" actId="1076"/>
          <ac:spMkLst>
            <pc:docMk/>
            <pc:sldMk cId="3363423301" sldId="291"/>
            <ac:spMk id="57" creationId="{2CCC7F89-5176-4A71-A4FE-360239195266}"/>
          </ac:spMkLst>
        </pc:spChg>
        <pc:spChg chg="add mod">
          <ac:chgData name="Malsbary, Todd" userId="602043e9-b848-48c3-8ad6-744aee0eb30a" providerId="ADAL" clId="{D15FC335-E453-4E37-B117-49F1FF30F27F}" dt="2022-03-15T16:46:52.189" v="478" actId="1076"/>
          <ac:spMkLst>
            <pc:docMk/>
            <pc:sldMk cId="3363423301" sldId="291"/>
            <ac:spMk id="69" creationId="{1F348F97-0BCF-4DB8-8741-C9A74B4567E4}"/>
          </ac:spMkLst>
        </pc:spChg>
        <pc:grpChg chg="add mod">
          <ac:chgData name="Malsbary, Todd" userId="602043e9-b848-48c3-8ad6-744aee0eb30a" providerId="ADAL" clId="{D15FC335-E453-4E37-B117-49F1FF30F27F}" dt="2022-03-15T16:30:07.329" v="227" actId="1076"/>
          <ac:grpSpMkLst>
            <pc:docMk/>
            <pc:sldMk cId="3363423301" sldId="291"/>
            <ac:grpSpMk id="17" creationId="{17FB74B4-8E4D-4845-B0B3-8F6EF8BD7C7E}"/>
          </ac:grpSpMkLst>
        </pc:grpChg>
        <pc:grpChg chg="add mod">
          <ac:chgData name="Malsbary, Todd" userId="602043e9-b848-48c3-8ad6-744aee0eb30a" providerId="ADAL" clId="{D15FC335-E453-4E37-B117-49F1FF30F27F}" dt="2022-03-15T16:30:10.823" v="228" actId="1076"/>
          <ac:grpSpMkLst>
            <pc:docMk/>
            <pc:sldMk cId="3363423301" sldId="291"/>
            <ac:grpSpMk id="18" creationId="{B11DA234-FCB9-4F6F-969E-26F9AF808698}"/>
          </ac:grpSpMkLst>
        </pc:grpChg>
        <pc:grpChg chg="add del mod">
          <ac:chgData name="Malsbary, Todd" userId="602043e9-b848-48c3-8ad6-744aee0eb30a" providerId="ADAL" clId="{D15FC335-E453-4E37-B117-49F1FF30F27F}" dt="2022-03-15T16:34:31.798" v="281" actId="165"/>
          <ac:grpSpMkLst>
            <pc:docMk/>
            <pc:sldMk cId="3363423301" sldId="291"/>
            <ac:grpSpMk id="29" creationId="{B2174764-6436-4F28-8D1A-1F01D28A17F2}"/>
          </ac:grpSpMkLst>
        </pc:grpChg>
        <pc:grpChg chg="add del mod">
          <ac:chgData name="Malsbary, Todd" userId="602043e9-b848-48c3-8ad6-744aee0eb30a" providerId="ADAL" clId="{D15FC335-E453-4E37-B117-49F1FF30F27F}" dt="2022-03-15T16:36:43.169" v="306" actId="165"/>
          <ac:grpSpMkLst>
            <pc:docMk/>
            <pc:sldMk cId="3363423301" sldId="291"/>
            <ac:grpSpMk id="44" creationId="{396FA60A-9994-4A11-A2CD-B2C7BCABDB8E}"/>
          </ac:grpSpMkLst>
        </pc:grpChg>
        <pc:picChg chg="add mod">
          <ac:chgData name="Malsbary, Todd" userId="602043e9-b848-48c3-8ad6-744aee0eb30a" providerId="ADAL" clId="{D15FC335-E453-4E37-B117-49F1FF30F27F}" dt="2022-03-15T16:29:33.928" v="219" actId="164"/>
          <ac:picMkLst>
            <pc:docMk/>
            <pc:sldMk cId="3363423301" sldId="291"/>
            <ac:picMk id="9" creationId="{C8E496B7-FFB1-44D5-B815-0A47D7BAD05A}"/>
          </ac:picMkLst>
        </pc:picChg>
        <pc:picChg chg="add del mod">
          <ac:chgData name="Malsbary, Todd" userId="602043e9-b848-48c3-8ad6-744aee0eb30a" providerId="ADAL" clId="{D15FC335-E453-4E37-B117-49F1FF30F27F}" dt="2022-03-15T16:25:32.286" v="136" actId="478"/>
          <ac:picMkLst>
            <pc:docMk/>
            <pc:sldMk cId="3363423301" sldId="291"/>
            <ac:picMk id="10" creationId="{DFB4815A-0126-48D2-95AD-A64C1C0D0C91}"/>
          </ac:picMkLst>
        </pc:picChg>
        <pc:picChg chg="add mod">
          <ac:chgData name="Malsbary, Todd" userId="602043e9-b848-48c3-8ad6-744aee0eb30a" providerId="ADAL" clId="{D15FC335-E453-4E37-B117-49F1FF30F27F}" dt="2022-03-15T16:29:33.928" v="219" actId="164"/>
          <ac:picMkLst>
            <pc:docMk/>
            <pc:sldMk cId="3363423301" sldId="291"/>
            <ac:picMk id="13" creationId="{488878C2-E389-42C9-A6C1-D6A8EC1B0260}"/>
          </ac:picMkLst>
        </pc:picChg>
        <pc:picChg chg="mod">
          <ac:chgData name="Malsbary, Todd" userId="602043e9-b848-48c3-8ad6-744aee0eb30a" providerId="ADAL" clId="{D15FC335-E453-4E37-B117-49F1FF30F27F}" dt="2022-03-15T16:33:24.026" v="275" actId="1076"/>
          <ac:picMkLst>
            <pc:docMk/>
            <pc:sldMk cId="3363423301" sldId="291"/>
            <ac:picMk id="22" creationId="{E5CFA7F4-380E-4319-9FD8-8BC7254276B8}"/>
          </ac:picMkLst>
        </pc:picChg>
        <pc:picChg chg="del mod">
          <ac:chgData name="Malsbary, Todd" userId="602043e9-b848-48c3-8ad6-744aee0eb30a" providerId="ADAL" clId="{D15FC335-E453-4E37-B117-49F1FF30F27F}" dt="2022-03-15T16:33:20.132" v="274" actId="478"/>
          <ac:picMkLst>
            <pc:docMk/>
            <pc:sldMk cId="3363423301" sldId="291"/>
            <ac:picMk id="25" creationId="{D93A6E3A-B29E-4A34-B403-32D1C87CA3A9}"/>
          </ac:picMkLst>
        </pc:picChg>
        <pc:picChg chg="mod topLvl">
          <ac:chgData name="Malsbary, Todd" userId="602043e9-b848-48c3-8ad6-744aee0eb30a" providerId="ADAL" clId="{D15FC335-E453-4E37-B117-49F1FF30F27F}" dt="2022-03-15T16:36:43.169" v="306" actId="165"/>
          <ac:picMkLst>
            <pc:docMk/>
            <pc:sldMk cId="3363423301" sldId="291"/>
            <ac:picMk id="33" creationId="{AD7CA99B-662A-42B9-ADE6-CBB860320551}"/>
          </ac:picMkLst>
        </pc:picChg>
        <pc:picChg chg="mod topLvl">
          <ac:chgData name="Malsbary, Todd" userId="602043e9-b848-48c3-8ad6-744aee0eb30a" providerId="ADAL" clId="{D15FC335-E453-4E37-B117-49F1FF30F27F}" dt="2022-03-15T16:36:43.169" v="306" actId="165"/>
          <ac:picMkLst>
            <pc:docMk/>
            <pc:sldMk cId="3363423301" sldId="291"/>
            <ac:picMk id="36" creationId="{3CCBF291-5291-450B-9266-A6471E21CD8D}"/>
          </ac:picMkLst>
        </pc:picChg>
        <pc:picChg chg="add mod topLvl">
          <ac:chgData name="Malsbary, Todd" userId="602043e9-b848-48c3-8ad6-744aee0eb30a" providerId="ADAL" clId="{D15FC335-E453-4E37-B117-49F1FF30F27F}" dt="2022-03-15T16:36:43.169" v="306" actId="165"/>
          <ac:picMkLst>
            <pc:docMk/>
            <pc:sldMk cId="3363423301" sldId="291"/>
            <ac:picMk id="40" creationId="{3EFF28F1-AE3B-41AD-B424-2FF7D8289A1D}"/>
          </ac:picMkLst>
        </pc:picChg>
        <pc:picChg chg="add mod topLvl">
          <ac:chgData name="Malsbary, Todd" userId="602043e9-b848-48c3-8ad6-744aee0eb30a" providerId="ADAL" clId="{D15FC335-E453-4E37-B117-49F1FF30F27F}" dt="2022-03-15T16:36:43.169" v="306" actId="165"/>
          <ac:picMkLst>
            <pc:docMk/>
            <pc:sldMk cId="3363423301" sldId="291"/>
            <ac:picMk id="41" creationId="{F36102B4-861F-452C-AA57-CF1912F50BD2}"/>
          </ac:picMkLst>
        </pc:picChg>
        <pc:picChg chg="add mod topLvl">
          <ac:chgData name="Malsbary, Todd" userId="602043e9-b848-48c3-8ad6-744aee0eb30a" providerId="ADAL" clId="{D15FC335-E453-4E37-B117-49F1FF30F27F}" dt="2022-03-15T16:36:43.169" v="306" actId="165"/>
          <ac:picMkLst>
            <pc:docMk/>
            <pc:sldMk cId="3363423301" sldId="291"/>
            <ac:picMk id="42" creationId="{02E147DA-BAA7-4913-8EEE-3A327D469C86}"/>
          </ac:picMkLst>
        </pc:picChg>
        <pc:picChg chg="add del mod">
          <ac:chgData name="Malsbary, Todd" userId="602043e9-b848-48c3-8ad6-744aee0eb30a" providerId="ADAL" clId="{D15FC335-E453-4E37-B117-49F1FF30F27F}" dt="2022-03-15T16:35:35.668" v="299" actId="478"/>
          <ac:picMkLst>
            <pc:docMk/>
            <pc:sldMk cId="3363423301" sldId="291"/>
            <ac:picMk id="43" creationId="{427BF2C1-A2AD-49C8-8015-E8949D895FD6}"/>
          </ac:picMkLst>
        </pc:picChg>
        <pc:picChg chg="add mod">
          <ac:chgData name="Malsbary, Todd" userId="602043e9-b848-48c3-8ad6-744aee0eb30a" providerId="ADAL" clId="{D15FC335-E453-4E37-B117-49F1FF30F27F}" dt="2022-03-15T16:43:23.952" v="417" actId="207"/>
          <ac:picMkLst>
            <pc:docMk/>
            <pc:sldMk cId="3363423301" sldId="291"/>
            <ac:picMk id="65" creationId="{208ED3C1-9494-4841-8582-A67DF6777B42}"/>
          </ac:picMkLst>
        </pc:picChg>
        <pc:picChg chg="add mod">
          <ac:chgData name="Malsbary, Todd" userId="602043e9-b848-48c3-8ad6-744aee0eb30a" providerId="ADAL" clId="{D15FC335-E453-4E37-B117-49F1FF30F27F}" dt="2022-03-15T16:45:10.878" v="441" actId="1076"/>
          <ac:picMkLst>
            <pc:docMk/>
            <pc:sldMk cId="3363423301" sldId="291"/>
            <ac:picMk id="66" creationId="{3D4F1B73-6FB8-4AA7-BCF7-5DA0AC3BEBA0}"/>
          </ac:picMkLst>
        </pc:picChg>
        <pc:picChg chg="add mod ord">
          <ac:chgData name="Malsbary, Todd" userId="602043e9-b848-48c3-8ad6-744aee0eb30a" providerId="ADAL" clId="{D15FC335-E453-4E37-B117-49F1FF30F27F}" dt="2022-03-15T16:44:36.574" v="432" actId="167"/>
          <ac:picMkLst>
            <pc:docMk/>
            <pc:sldMk cId="3363423301" sldId="291"/>
            <ac:picMk id="68" creationId="{958EF47A-F15B-45FE-A520-8360D07DF337}"/>
          </ac:picMkLst>
        </pc:picChg>
        <pc:cxnChg chg="add mod">
          <ac:chgData name="Malsbary, Todd" userId="602043e9-b848-48c3-8ad6-744aee0eb30a" providerId="ADAL" clId="{D15FC335-E453-4E37-B117-49F1FF30F27F}" dt="2022-03-15T16:39:42.622" v="373" actId="14100"/>
          <ac:cxnSpMkLst>
            <pc:docMk/>
            <pc:sldMk cId="3363423301" sldId="291"/>
            <ac:cxnSpMk id="48" creationId="{86CC7CC9-9DFC-4FD1-A942-E1EEACDE8BEF}"/>
          </ac:cxnSpMkLst>
        </pc:cxnChg>
        <pc:cxnChg chg="add mod">
          <ac:chgData name="Malsbary, Todd" userId="602043e9-b848-48c3-8ad6-744aee0eb30a" providerId="ADAL" clId="{D15FC335-E453-4E37-B117-49F1FF30F27F}" dt="2022-03-15T16:39:47.922" v="374" actId="14100"/>
          <ac:cxnSpMkLst>
            <pc:docMk/>
            <pc:sldMk cId="3363423301" sldId="291"/>
            <ac:cxnSpMk id="49" creationId="{08F1A304-863B-4B47-BAA7-541EBA3231C2}"/>
          </ac:cxnSpMkLst>
        </pc:cxnChg>
        <pc:cxnChg chg="add mod">
          <ac:chgData name="Malsbary, Todd" userId="602043e9-b848-48c3-8ad6-744aee0eb30a" providerId="ADAL" clId="{D15FC335-E453-4E37-B117-49F1FF30F27F}" dt="2022-03-15T16:40:05.208" v="378" actId="14100"/>
          <ac:cxnSpMkLst>
            <pc:docMk/>
            <pc:sldMk cId="3363423301" sldId="291"/>
            <ac:cxnSpMk id="53" creationId="{A64EA72A-D868-474B-BDC0-C15CE7EDE706}"/>
          </ac:cxnSpMkLst>
        </pc:cxnChg>
        <pc:cxnChg chg="add mod">
          <ac:chgData name="Malsbary, Todd" userId="602043e9-b848-48c3-8ad6-744aee0eb30a" providerId="ADAL" clId="{D15FC335-E453-4E37-B117-49F1FF30F27F}" dt="2022-03-15T16:42:20.559" v="411" actId="692"/>
          <ac:cxnSpMkLst>
            <pc:docMk/>
            <pc:sldMk cId="3363423301" sldId="291"/>
            <ac:cxnSpMk id="58" creationId="{609CD3E1-8C6E-4A0C-8AC4-766FFCBEE749}"/>
          </ac:cxnSpMkLst>
        </pc:cxnChg>
        <pc:cxnChg chg="add mod">
          <ac:chgData name="Malsbary, Todd" userId="602043e9-b848-48c3-8ad6-744aee0eb30a" providerId="ADAL" clId="{D15FC335-E453-4E37-B117-49F1FF30F27F}" dt="2022-03-15T16:42:31.263" v="414" actId="14100"/>
          <ac:cxnSpMkLst>
            <pc:docMk/>
            <pc:sldMk cId="3363423301" sldId="291"/>
            <ac:cxnSpMk id="61" creationId="{CF4F4552-490D-402B-A2B2-D3CEBE732E9F}"/>
          </ac:cxnSpMkLst>
        </pc:cxnChg>
      </pc:sldChg>
      <pc:sldMasterChg chg="delSp mod modSldLayout">
        <pc:chgData name="Malsbary, Todd" userId="602043e9-b848-48c3-8ad6-744aee0eb30a" providerId="ADAL" clId="{D15FC335-E453-4E37-B117-49F1FF30F27F}" dt="2022-03-15T16:50:34.730" v="483" actId="478"/>
        <pc:sldMasterMkLst>
          <pc:docMk/>
          <pc:sldMasterMk cId="2854154944" sldId="2147483661"/>
        </pc:sldMasterMkLst>
        <pc:spChg chg="del">
          <ac:chgData name="Malsbary, Todd" userId="602043e9-b848-48c3-8ad6-744aee0eb30a" providerId="ADAL" clId="{D15FC335-E453-4E37-B117-49F1FF30F27F}" dt="2022-03-15T16:50:34.730" v="483" actId="478"/>
          <ac:spMkLst>
            <pc:docMk/>
            <pc:sldMasterMk cId="2854154944" sldId="2147483661"/>
            <ac:spMk id="196" creationId="{00000000-0000-0000-0000-000000000000}"/>
          </ac:spMkLst>
        </pc:spChg>
        <pc:picChg chg="del">
          <ac:chgData name="Malsbary, Todd" userId="602043e9-b848-48c3-8ad6-744aee0eb30a" providerId="ADAL" clId="{D15FC335-E453-4E37-B117-49F1FF30F27F}" dt="2022-03-15T16:49:58.365" v="482" actId="478"/>
          <ac:picMkLst>
            <pc:docMk/>
            <pc:sldMasterMk cId="2854154944" sldId="2147483661"/>
            <ac:picMk id="199" creationId="{00000000-0000-0000-0000-000000000000}"/>
          </ac:picMkLst>
        </pc:picChg>
        <pc:sldLayoutChg chg="delSp mod">
          <pc:chgData name="Malsbary, Todd" userId="602043e9-b848-48c3-8ad6-744aee0eb30a" providerId="ADAL" clId="{D15FC335-E453-4E37-B117-49F1FF30F27F}" dt="2022-03-15T16:49:38.972" v="481" actId="478"/>
          <pc:sldLayoutMkLst>
            <pc:docMk/>
            <pc:sldMasterMk cId="2854154944" sldId="2147483661"/>
            <pc:sldLayoutMk cId="1472865891" sldId="2147483663"/>
          </pc:sldLayoutMkLst>
          <pc:spChg chg="del">
            <ac:chgData name="Malsbary, Todd" userId="602043e9-b848-48c3-8ad6-744aee0eb30a" providerId="ADAL" clId="{D15FC335-E453-4E37-B117-49F1FF30F27F}" dt="2022-03-15T16:49:38.972" v="481" actId="478"/>
            <ac:spMkLst>
              <pc:docMk/>
              <pc:sldMasterMk cId="2854154944" sldId="2147483661"/>
              <pc:sldLayoutMk cId="1472865891" sldId="2147483663"/>
              <ac:spMk id="20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F02BA-79F7-4B8D-81B6-0E8C97DE9D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E3FBD-3B24-4A1C-8875-4A8D59D9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407584cf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5" name="Google Shape;895;g3407584cf4_0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6" name="Google Shape;896;g3407584cf4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62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8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314325" y="1138238"/>
            <a:ext cx="11506200" cy="517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86589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Dark">
  <p:cSld name="Transition Dark">
    <p:bg>
      <p:bgPr>
        <a:solidFill>
          <a:srgbClr val="23194E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FC9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0CFC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dt" idx="10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ftr" idx="11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66703" y="5765307"/>
            <a:ext cx="1668450" cy="443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56826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Bullet Title &amp; Content" type="obj">
  <p:cSld name="Big Bullet Title &amp;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609600" y="244449"/>
            <a:ext cx="10972800" cy="98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609600" y="169936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72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67"/>
              <a:buChar char="-"/>
              <a:defRPr sz="2267"/>
            </a:lvl2pPr>
            <a:lvl3pPr marL="1371600" lvl="2" indent="-372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67"/>
              <a:buChar char="•"/>
              <a:defRPr sz="2267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8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>
            <a:spLocks noGrp="1"/>
          </p:cNvSpPr>
          <p:nvPr>
            <p:ph type="body" idx="1"/>
          </p:nvPr>
        </p:nvSpPr>
        <p:spPr>
          <a:xfrm>
            <a:off x="411480" y="1301190"/>
            <a:ext cx="5608320" cy="481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7"/>
          <p:cNvSpPr txBox="1">
            <a:spLocks noGrp="1"/>
          </p:cNvSpPr>
          <p:nvPr>
            <p:ph type="body" idx="2"/>
          </p:nvPr>
        </p:nvSpPr>
        <p:spPr>
          <a:xfrm>
            <a:off x="6172200" y="1301190"/>
            <a:ext cx="5674360" cy="481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47"/>
          <p:cNvSpPr txBox="1">
            <a:spLocks noGrp="1"/>
          </p:cNvSpPr>
          <p:nvPr>
            <p:ph type="dt" idx="10"/>
          </p:nvPr>
        </p:nvSpPr>
        <p:spPr>
          <a:xfrm>
            <a:off x="72963" y="6489324"/>
            <a:ext cx="36015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47"/>
          <p:cNvSpPr txBox="1">
            <a:spLocks noGrp="1"/>
          </p:cNvSpPr>
          <p:nvPr>
            <p:ph type="sldNum" idx="12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7"/>
          <p:cNvSpPr txBox="1"/>
          <p:nvPr/>
        </p:nvSpPr>
        <p:spPr>
          <a:xfrm>
            <a:off x="411480" y="189286"/>
            <a:ext cx="10922149" cy="58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98262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Width">
  <p:cSld name="Text Full Width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64CC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164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48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1093388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164CC"/>
              </a:buClr>
              <a:buSzPts val="28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64CC"/>
              </a:buClr>
              <a:buSzPts val="2600"/>
              <a:buFont typeface="Helvetica Neue"/>
              <a:buChar char="›"/>
              <a:defRPr sz="2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64CC"/>
              </a:buClr>
              <a:buSzPts val="24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64CC"/>
              </a:buClr>
              <a:buSzPts val="2200"/>
              <a:buFont typeface="Helvetica Neue"/>
              <a:buChar char="›"/>
              <a:defRPr sz="22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64CC"/>
              </a:buClr>
              <a:buSzPts val="20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229" name="Google Shape;229;p48"/>
          <p:cNvCxnSpPr/>
          <p:nvPr/>
        </p:nvCxnSpPr>
        <p:spPr>
          <a:xfrm>
            <a:off x="411480" y="365126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9164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48"/>
          <p:cNvSpPr txBox="1">
            <a:spLocks noGrp="1"/>
          </p:cNvSpPr>
          <p:nvPr>
            <p:ph type="dt" idx="10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1" name="Google Shape;231;p48"/>
          <p:cNvSpPr txBox="1">
            <a:spLocks noGrp="1"/>
          </p:cNvSpPr>
          <p:nvPr>
            <p:ph type="ftr" idx="11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2" name="Google Shape;232;p48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58" y="6473825"/>
            <a:ext cx="1658593" cy="38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24190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314961" y="1300480"/>
            <a:ext cx="11506200" cy="487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-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0" y="0"/>
            <a:ext cx="12176062" cy="71909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1549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407584cf4_0_266"/>
          <p:cNvSpPr txBox="1">
            <a:spLocks noGrp="1"/>
          </p:cNvSpPr>
          <p:nvPr>
            <p:ph type="title"/>
          </p:nvPr>
        </p:nvSpPr>
        <p:spPr>
          <a:xfrm>
            <a:off x="21085" y="134427"/>
            <a:ext cx="12119671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/>
              <a:t>ICN R6 Release</a:t>
            </a:r>
            <a:endParaRPr dirty="0"/>
          </a:p>
        </p:txBody>
      </p:sp>
      <p:sp>
        <p:nvSpPr>
          <p:cNvPr id="899" name="Google Shape;899;g3407584cf4_0_266"/>
          <p:cNvSpPr/>
          <p:nvPr/>
        </p:nvSpPr>
        <p:spPr>
          <a:xfrm>
            <a:off x="915649" y="4617601"/>
            <a:ext cx="1932182" cy="5895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Hardware platform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0" name="Google Shape;900;g3407584cf4_0_266"/>
          <p:cNvSpPr/>
          <p:nvPr/>
        </p:nvSpPr>
        <p:spPr>
          <a:xfrm>
            <a:off x="915649" y="4001118"/>
            <a:ext cx="1946361" cy="5955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Operating system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1" name="Google Shape;901;g3407584cf4_0_266"/>
          <p:cNvSpPr/>
          <p:nvPr/>
        </p:nvSpPr>
        <p:spPr>
          <a:xfrm>
            <a:off x="880306" y="3021493"/>
            <a:ext cx="1956997" cy="4392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Virtualization &amp; Container Run time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2" name="Google Shape;902;g3407584cf4_0_266"/>
          <p:cNvSpPr/>
          <p:nvPr/>
        </p:nvSpPr>
        <p:spPr>
          <a:xfrm>
            <a:off x="890944" y="2507112"/>
            <a:ext cx="1946359" cy="4392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Platform Services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4" name="Google Shape;904;g3407584cf4_0_266"/>
          <p:cNvSpPr/>
          <p:nvPr/>
        </p:nvSpPr>
        <p:spPr>
          <a:xfrm>
            <a:off x="890945" y="1925438"/>
            <a:ext cx="1956996" cy="5142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Site level Orchestration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3407584cf4_0_266"/>
          <p:cNvSpPr/>
          <p:nvPr/>
        </p:nvSpPr>
        <p:spPr>
          <a:xfrm>
            <a:off x="890947" y="1404902"/>
            <a:ext cx="1956994" cy="4392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Multi Cluster Orchestration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3407584cf4_0_266"/>
          <p:cNvSpPr/>
          <p:nvPr/>
        </p:nvSpPr>
        <p:spPr>
          <a:xfrm>
            <a:off x="890945" y="920487"/>
            <a:ext cx="1956995" cy="4392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Apps, VNFs, CNFs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7" name="Google Shape;907;g3407584cf4_0_266"/>
          <p:cNvSpPr/>
          <p:nvPr/>
        </p:nvSpPr>
        <p:spPr>
          <a:xfrm>
            <a:off x="2961306" y="4664263"/>
            <a:ext cx="9009325" cy="512947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Intel® Xeon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Intel® Ethernet Controller XL710 for 40GbE | Intel®  Quick Asset Technology C627 Chipset | Intel® Optane™ DC 256GB Persistent Memory Module 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912" name="Google Shape;912;g3407584cf4_0_266"/>
          <p:cNvCxnSpPr/>
          <p:nvPr/>
        </p:nvCxnSpPr>
        <p:spPr>
          <a:xfrm rot="10800000" flipH="1">
            <a:off x="2896508" y="4552517"/>
            <a:ext cx="9122700" cy="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14" name="Google Shape;914;g3407584cf4_0_266"/>
          <p:cNvCxnSpPr/>
          <p:nvPr/>
        </p:nvCxnSpPr>
        <p:spPr>
          <a:xfrm rot="10800000" flipH="1">
            <a:off x="2936542" y="2456144"/>
            <a:ext cx="9122700" cy="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16" name="Google Shape;916;g3407584cf4_0_266"/>
          <p:cNvCxnSpPr/>
          <p:nvPr/>
        </p:nvCxnSpPr>
        <p:spPr>
          <a:xfrm rot="10800000" flipH="1">
            <a:off x="2847932" y="1887464"/>
            <a:ext cx="9122700" cy="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17" name="Google Shape;917;g3407584cf4_0_266"/>
          <p:cNvSpPr/>
          <p:nvPr/>
        </p:nvSpPr>
        <p:spPr>
          <a:xfrm>
            <a:off x="2949056" y="2010710"/>
            <a:ext cx="9021576" cy="379047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Kubernetes</a:t>
            </a:r>
          </a:p>
        </p:txBody>
      </p:sp>
      <p:sp>
        <p:nvSpPr>
          <p:cNvPr id="919" name="Google Shape;919;g3407584cf4_0_266"/>
          <p:cNvSpPr/>
          <p:nvPr/>
        </p:nvSpPr>
        <p:spPr>
          <a:xfrm>
            <a:off x="2961304" y="1476211"/>
            <a:ext cx="8998699" cy="383393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Edge Multi-Cluster Orchestration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(EMCO)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922" name="Google Shape;922;g3407584cf4_0_266"/>
          <p:cNvCxnSpPr/>
          <p:nvPr/>
        </p:nvCxnSpPr>
        <p:spPr>
          <a:xfrm rot="10800000" flipH="1">
            <a:off x="2837304" y="1357590"/>
            <a:ext cx="9122700" cy="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27" name="Google Shape;927;g3407584cf4_0_266"/>
          <p:cNvSpPr/>
          <p:nvPr/>
        </p:nvSpPr>
        <p:spPr>
          <a:xfrm>
            <a:off x="915649" y="5236190"/>
            <a:ext cx="11054981" cy="595500"/>
          </a:xfrm>
          <a:prstGeom prst="rect">
            <a:avLst/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Infrastructure Orchestration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SDEWAN Controller &amp; CNFs,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Flux, Cluster API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Metal3, Ironic – Bare metal (Physical Servers), Libvirt (KVM)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1" name="Google Shape;931;g3407584cf4_0_266"/>
          <p:cNvCxnSpPr/>
          <p:nvPr/>
        </p:nvCxnSpPr>
        <p:spPr>
          <a:xfrm rot="10800000" flipH="1">
            <a:off x="2936536" y="2932340"/>
            <a:ext cx="9122700" cy="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32" name="Google Shape;932;g3407584cf4_0_266"/>
          <p:cNvCxnSpPr/>
          <p:nvPr/>
        </p:nvCxnSpPr>
        <p:spPr>
          <a:xfrm rot="10800000" flipH="1">
            <a:off x="2961307" y="3408195"/>
            <a:ext cx="9122700" cy="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34" name="Google Shape;934;g3407584cf4_0_266"/>
          <p:cNvSpPr/>
          <p:nvPr/>
        </p:nvSpPr>
        <p:spPr>
          <a:xfrm>
            <a:off x="2949056" y="2543672"/>
            <a:ext cx="3089544" cy="384582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Accelerator Plugins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SRIOV, QAT, Optane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8" name="Google Shape;938;g3407584cf4_0_266"/>
          <p:cNvSpPr/>
          <p:nvPr/>
        </p:nvSpPr>
        <p:spPr>
          <a:xfrm>
            <a:off x="2961307" y="3009278"/>
            <a:ext cx="3077293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Containerd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9" name="Google Shape;939;g3407584cf4_0_266"/>
          <p:cNvSpPr/>
          <p:nvPr/>
        </p:nvSpPr>
        <p:spPr>
          <a:xfrm>
            <a:off x="8892321" y="3004017"/>
            <a:ext cx="3057181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KubeVirt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1" name="Google Shape;941;g3407584cf4_0_266"/>
          <p:cNvSpPr/>
          <p:nvPr/>
        </p:nvSpPr>
        <p:spPr>
          <a:xfrm>
            <a:off x="2961306" y="4067840"/>
            <a:ext cx="9012867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Ubuntu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7" name="Google Shape;947;g3407584cf4_0_266"/>
          <p:cNvSpPr/>
          <p:nvPr/>
        </p:nvSpPr>
        <p:spPr>
          <a:xfrm>
            <a:off x="2961306" y="3510369"/>
            <a:ext cx="2284462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Multus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8" name="Google Shape;948;g3407584cf4_0_266"/>
          <p:cNvSpPr/>
          <p:nvPr/>
        </p:nvSpPr>
        <p:spPr>
          <a:xfrm>
            <a:off x="5369770" y="3502155"/>
            <a:ext cx="2164253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OVN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9" name="Google Shape;949;g3407584cf4_0_266"/>
          <p:cNvSpPr/>
          <p:nvPr/>
        </p:nvSpPr>
        <p:spPr>
          <a:xfrm>
            <a:off x="6103826" y="2509769"/>
            <a:ext cx="2692437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NFD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0" name="Google Shape;950;g3407584cf4_0_266"/>
          <p:cNvSpPr/>
          <p:nvPr/>
        </p:nvSpPr>
        <p:spPr>
          <a:xfrm>
            <a:off x="8892322" y="2504280"/>
            <a:ext cx="3078309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Nodus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5" name="Google Shape;955;g3407584cf4_0_266"/>
          <p:cNvSpPr/>
          <p:nvPr/>
        </p:nvSpPr>
        <p:spPr>
          <a:xfrm>
            <a:off x="7579407" y="3502155"/>
            <a:ext cx="2164254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Calico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920;g3407584cf4_0_266">
            <a:extLst>
              <a:ext uri="{FF2B5EF4-FFF2-40B4-BE49-F238E27FC236}">
                <a16:creationId xmlns:a16="http://schemas.microsoft.com/office/drawing/2014/main" id="{C6CB27CE-0CA8-4662-9DCF-45CF2C421AD4}"/>
              </a:ext>
            </a:extLst>
          </p:cNvPr>
          <p:cNvSpPr/>
          <p:nvPr/>
        </p:nvSpPr>
        <p:spPr>
          <a:xfrm>
            <a:off x="2961305" y="849516"/>
            <a:ext cx="8988198" cy="4281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Containerized Firewall (cFW)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901;g3407584cf4_0_266">
            <a:extLst>
              <a:ext uri="{FF2B5EF4-FFF2-40B4-BE49-F238E27FC236}">
                <a16:creationId xmlns:a16="http://schemas.microsoft.com/office/drawing/2014/main" id="{B874FABA-96F9-4740-8F59-F0C4708B63B6}"/>
              </a:ext>
            </a:extLst>
          </p:cNvPr>
          <p:cNvSpPr/>
          <p:nvPr/>
        </p:nvSpPr>
        <p:spPr>
          <a:xfrm>
            <a:off x="890944" y="3510769"/>
            <a:ext cx="1946360" cy="4392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Networking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932;g3407584cf4_0_266">
            <a:extLst>
              <a:ext uri="{FF2B5EF4-FFF2-40B4-BE49-F238E27FC236}">
                <a16:creationId xmlns:a16="http://schemas.microsoft.com/office/drawing/2014/main" id="{A8B91D39-D6CF-45BE-AAD7-F8EF9D7455F4}"/>
              </a:ext>
            </a:extLst>
          </p:cNvPr>
          <p:cNvCxnSpPr/>
          <p:nvPr/>
        </p:nvCxnSpPr>
        <p:spPr>
          <a:xfrm rot="10800000" flipH="1">
            <a:off x="3018056" y="3944594"/>
            <a:ext cx="9122700" cy="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" name="Google Shape;899;g3407584cf4_0_266">
            <a:extLst>
              <a:ext uri="{FF2B5EF4-FFF2-40B4-BE49-F238E27FC236}">
                <a16:creationId xmlns:a16="http://schemas.microsoft.com/office/drawing/2014/main" id="{F897AA16-A6B8-41AF-B921-01228FE66E52}"/>
              </a:ext>
            </a:extLst>
          </p:cNvPr>
          <p:cNvSpPr/>
          <p:nvPr/>
        </p:nvSpPr>
        <p:spPr>
          <a:xfrm rot="5400000">
            <a:off x="-1932048" y="3081339"/>
            <a:ext cx="4911203" cy="589500"/>
          </a:xfrm>
          <a:prstGeom prst="rect">
            <a:avLst/>
          </a:prstGeom>
          <a:solidFill>
            <a:srgbClr val="46647B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Zero Touch provisioning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955;g3407584cf4_0_266">
            <a:extLst>
              <a:ext uri="{FF2B5EF4-FFF2-40B4-BE49-F238E27FC236}">
                <a16:creationId xmlns:a16="http://schemas.microsoft.com/office/drawing/2014/main" id="{F5E184E5-1401-4438-B04B-C2372743A287}"/>
              </a:ext>
            </a:extLst>
          </p:cNvPr>
          <p:cNvSpPr/>
          <p:nvPr/>
        </p:nvSpPr>
        <p:spPr>
          <a:xfrm>
            <a:off x="9806376" y="3486618"/>
            <a:ext cx="2164254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SDEWAN Hub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939;g3407584cf4_0_266">
            <a:extLst>
              <a:ext uri="{FF2B5EF4-FFF2-40B4-BE49-F238E27FC236}">
                <a16:creationId xmlns:a16="http://schemas.microsoft.com/office/drawing/2014/main" id="{C3E8B532-4B19-4E09-B0D9-4CE4EBABB05A}"/>
              </a:ext>
            </a:extLst>
          </p:cNvPr>
          <p:cNvSpPr/>
          <p:nvPr/>
        </p:nvSpPr>
        <p:spPr>
          <a:xfrm>
            <a:off x="6101908" y="2998811"/>
            <a:ext cx="2694355" cy="400200"/>
          </a:xfrm>
          <a:prstGeom prst="roundRect">
            <a:avLst>
              <a:gd name="adj" fmla="val 16667"/>
            </a:avLst>
          </a:prstGeom>
          <a:solidFill>
            <a:srgbClr val="ADCDEA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Kata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73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raphic 67" descr="Gears with solid fill">
            <a:extLst>
              <a:ext uri="{FF2B5EF4-FFF2-40B4-BE49-F238E27FC236}">
                <a16:creationId xmlns:a16="http://schemas.microsoft.com/office/drawing/2014/main" id="{958EF47A-F15B-45FE-A520-8360D07DF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553783">
            <a:off x="721856" y="2292424"/>
            <a:ext cx="829422" cy="8294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84BBB9-ADB8-41FA-ADBB-6A960DC1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6" y="114920"/>
            <a:ext cx="11506200" cy="538770"/>
          </a:xfrm>
        </p:spPr>
        <p:txBody>
          <a:bodyPr>
            <a:normAutofit fontScale="90000"/>
          </a:bodyPr>
          <a:lstStyle/>
          <a:p>
            <a:r>
              <a:rPr lang="en-US" dirty="0"/>
              <a:t>ICN Infrastructure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FB74B4-8E4D-4845-B0B3-8F6EF8BD7C7E}"/>
              </a:ext>
            </a:extLst>
          </p:cNvPr>
          <p:cNvGrpSpPr/>
          <p:nvPr/>
        </p:nvGrpSpPr>
        <p:grpSpPr>
          <a:xfrm>
            <a:off x="8829113" y="771699"/>
            <a:ext cx="2768896" cy="2657301"/>
            <a:chOff x="8174874" y="857424"/>
            <a:chExt cx="3393830" cy="32764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6C40B9-08A4-47DB-8A4B-E65386E50549}"/>
                </a:ext>
              </a:extLst>
            </p:cNvPr>
            <p:cNvSpPr/>
            <p:nvPr/>
          </p:nvSpPr>
          <p:spPr>
            <a:xfrm>
              <a:off x="8174874" y="857424"/>
              <a:ext cx="3393830" cy="32764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Edge location #101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CF3E08-CAF6-4983-B1A1-F049423AB943}"/>
                </a:ext>
              </a:extLst>
            </p:cNvPr>
            <p:cNvSpPr/>
            <p:nvPr/>
          </p:nvSpPr>
          <p:spPr>
            <a:xfrm>
              <a:off x="8773868" y="1355033"/>
              <a:ext cx="2286000" cy="19716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K8s cluster #101.2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30FAD24-847A-4B6D-9168-BC822E260916}"/>
                </a:ext>
              </a:extLst>
            </p:cNvPr>
            <p:cNvSpPr/>
            <p:nvPr/>
          </p:nvSpPr>
          <p:spPr>
            <a:xfrm>
              <a:off x="8450018" y="1936058"/>
              <a:ext cx="2286000" cy="19716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K8s cluster #101.1</a:t>
              </a:r>
            </a:p>
          </p:txBody>
        </p:sp>
        <p:pic>
          <p:nvPicPr>
            <p:cNvPr id="9" name="Picture 8" descr="A picture containing text, file&#10;&#10;Description automatically generated">
              <a:extLst>
                <a:ext uri="{FF2B5EF4-FFF2-40B4-BE49-F238E27FC236}">
                  <a16:creationId xmlns:a16="http://schemas.microsoft.com/office/drawing/2014/main" id="{C8E496B7-FFB1-44D5-B815-0A47D7BAD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868" y="3081118"/>
              <a:ext cx="442506" cy="6866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1516A6-CF9A-4C03-8728-E61C73357F94}"/>
                </a:ext>
              </a:extLst>
            </p:cNvPr>
            <p:cNvSpPr txBox="1"/>
            <p:nvPr/>
          </p:nvSpPr>
          <p:spPr>
            <a:xfrm>
              <a:off x="8571468" y="2542849"/>
              <a:ext cx="863998" cy="56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Master</a:t>
              </a:r>
            </a:p>
            <a:p>
              <a:pPr algn="ctr"/>
              <a:r>
                <a:rPr lang="en-US" sz="1200" dirty="0"/>
                <a:t>Node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04FDD7-C7FB-41EC-AB7C-49B015F0E3CA}"/>
                </a:ext>
              </a:extLst>
            </p:cNvPr>
            <p:cNvSpPr txBox="1"/>
            <p:nvPr/>
          </p:nvSpPr>
          <p:spPr>
            <a:xfrm>
              <a:off x="9346022" y="2542849"/>
              <a:ext cx="862573" cy="56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Worker</a:t>
              </a:r>
            </a:p>
            <a:p>
              <a:pPr algn="ctr"/>
              <a:r>
                <a:rPr lang="en-US" sz="1200" dirty="0"/>
                <a:t>Node</a:t>
              </a:r>
            </a:p>
          </p:txBody>
        </p:sp>
        <p:pic>
          <p:nvPicPr>
            <p:cNvPr id="13" name="Picture 12" descr="A picture containing text, file&#10;&#10;Description automatically generated">
              <a:extLst>
                <a:ext uri="{FF2B5EF4-FFF2-40B4-BE49-F238E27FC236}">
                  <a16:creationId xmlns:a16="http://schemas.microsoft.com/office/drawing/2014/main" id="{488878C2-E389-42C9-A6C1-D6A8EC1B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690" y="3057510"/>
              <a:ext cx="442506" cy="6866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71AEA3-7C2F-4654-B62F-CA9777AEBE3A}"/>
                </a:ext>
              </a:extLst>
            </p:cNvPr>
            <p:cNvSpPr/>
            <p:nvPr/>
          </p:nvSpPr>
          <p:spPr>
            <a:xfrm>
              <a:off x="10206378" y="2530878"/>
              <a:ext cx="1178343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AE1777-EE1F-4C46-89FD-EEE25C09F090}"/>
                </a:ext>
              </a:extLst>
            </p:cNvPr>
            <p:cNvSpPr/>
            <p:nvPr/>
          </p:nvSpPr>
          <p:spPr>
            <a:xfrm>
              <a:off x="10206378" y="2939910"/>
              <a:ext cx="1178343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Compute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20B5FC-30FF-4EA9-8E65-A9875BBA3A61}"/>
                </a:ext>
              </a:extLst>
            </p:cNvPr>
            <p:cNvSpPr/>
            <p:nvPr/>
          </p:nvSpPr>
          <p:spPr>
            <a:xfrm>
              <a:off x="10206378" y="3346455"/>
              <a:ext cx="1178343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1DA234-FCB9-4F6F-969E-26F9AF808698}"/>
              </a:ext>
            </a:extLst>
          </p:cNvPr>
          <p:cNvGrpSpPr/>
          <p:nvPr/>
        </p:nvGrpSpPr>
        <p:grpSpPr>
          <a:xfrm>
            <a:off x="8829113" y="3637945"/>
            <a:ext cx="2768896" cy="2657301"/>
            <a:chOff x="8174874" y="857424"/>
            <a:chExt cx="3393830" cy="32764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26B203-B29E-468D-A90A-81E1DF8C980E}"/>
                </a:ext>
              </a:extLst>
            </p:cNvPr>
            <p:cNvSpPr/>
            <p:nvPr/>
          </p:nvSpPr>
          <p:spPr>
            <a:xfrm>
              <a:off x="8174874" y="857424"/>
              <a:ext cx="3393830" cy="32764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Edge location #102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6836F5F-FDFF-436F-A42B-2405A02444F2}"/>
                </a:ext>
              </a:extLst>
            </p:cNvPr>
            <p:cNvSpPr/>
            <p:nvPr/>
          </p:nvSpPr>
          <p:spPr>
            <a:xfrm>
              <a:off x="8773868" y="1355033"/>
              <a:ext cx="2286000" cy="19716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K8s cluster #102.2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5CA216-9364-48BB-B143-836E16BE5899}"/>
                </a:ext>
              </a:extLst>
            </p:cNvPr>
            <p:cNvSpPr/>
            <p:nvPr/>
          </p:nvSpPr>
          <p:spPr>
            <a:xfrm>
              <a:off x="8450018" y="1936058"/>
              <a:ext cx="2286000" cy="19716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K8s cluster #102.1</a:t>
              </a:r>
            </a:p>
          </p:txBody>
        </p:sp>
        <p:pic>
          <p:nvPicPr>
            <p:cNvPr id="22" name="Picture 21" descr="A picture containing text, file&#10;&#10;Description automatically generated">
              <a:extLst>
                <a:ext uri="{FF2B5EF4-FFF2-40B4-BE49-F238E27FC236}">
                  <a16:creationId xmlns:a16="http://schemas.microsoft.com/office/drawing/2014/main" id="{E5CFA7F4-380E-4319-9FD8-8BC725427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769" y="3080362"/>
              <a:ext cx="442506" cy="68664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1A029-58E6-453B-84AA-6FD48F3B9E8D}"/>
                </a:ext>
              </a:extLst>
            </p:cNvPr>
            <p:cNvSpPr txBox="1"/>
            <p:nvPr/>
          </p:nvSpPr>
          <p:spPr>
            <a:xfrm>
              <a:off x="8634403" y="2542849"/>
              <a:ext cx="1387991" cy="56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Master &amp; Worker Node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A365CB-6EA3-48DA-B9C7-4CD6F564E1FE}"/>
                </a:ext>
              </a:extLst>
            </p:cNvPr>
            <p:cNvSpPr/>
            <p:nvPr/>
          </p:nvSpPr>
          <p:spPr>
            <a:xfrm>
              <a:off x="10206378" y="2530878"/>
              <a:ext cx="1178343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C48892-4F1A-4562-A058-9BD632157DC7}"/>
                </a:ext>
              </a:extLst>
            </p:cNvPr>
            <p:cNvSpPr/>
            <p:nvPr/>
          </p:nvSpPr>
          <p:spPr>
            <a:xfrm>
              <a:off x="10206378" y="2939910"/>
              <a:ext cx="1178343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Compute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83FEA5-FB4B-4C6E-8A95-E4930D25D927}"/>
                </a:ext>
              </a:extLst>
            </p:cNvPr>
            <p:cNvSpPr/>
            <p:nvPr/>
          </p:nvSpPr>
          <p:spPr>
            <a:xfrm>
              <a:off x="10206378" y="3346455"/>
              <a:ext cx="1178343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B3571D9-FD70-48A4-9FF3-A2A46A3ED57C}"/>
              </a:ext>
            </a:extLst>
          </p:cNvPr>
          <p:cNvSpPr/>
          <p:nvPr/>
        </p:nvSpPr>
        <p:spPr>
          <a:xfrm>
            <a:off x="2752162" y="771698"/>
            <a:ext cx="3210487" cy="5523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Edge location #100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59AFBA5-F9CD-4D03-AA18-98559DFC63F5}"/>
              </a:ext>
            </a:extLst>
          </p:cNvPr>
          <p:cNvSpPr/>
          <p:nvPr/>
        </p:nvSpPr>
        <p:spPr>
          <a:xfrm>
            <a:off x="2969157" y="4223278"/>
            <a:ext cx="2557383" cy="1887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K8s cluster #100.2</a:t>
            </a:r>
          </a:p>
        </p:txBody>
      </p:sp>
      <p:pic>
        <p:nvPicPr>
          <p:cNvPr id="33" name="Picture 32" descr="A picture containing text, file&#10;&#10;Description automatically generated">
            <a:extLst>
              <a:ext uri="{FF2B5EF4-FFF2-40B4-BE49-F238E27FC236}">
                <a16:creationId xmlns:a16="http://schemas.microsoft.com/office/drawing/2014/main" id="{AD7CA99B-662A-42B9-ADE6-CBB860320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75" y="5151964"/>
            <a:ext cx="361024" cy="5568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A736CF-9853-4B74-9DA4-C09D6E54127A}"/>
              </a:ext>
            </a:extLst>
          </p:cNvPr>
          <p:cNvSpPr txBox="1"/>
          <p:nvPr/>
        </p:nvSpPr>
        <p:spPr>
          <a:xfrm>
            <a:off x="3229692" y="4715408"/>
            <a:ext cx="704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Master</a:t>
            </a:r>
          </a:p>
          <a:p>
            <a:pPr algn="ctr"/>
            <a:r>
              <a:rPr lang="en-US" sz="1200" dirty="0"/>
              <a:t>Nodes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9ACDC-9F6F-4354-9500-D637492819D8}"/>
              </a:ext>
            </a:extLst>
          </p:cNvPr>
          <p:cNvSpPr txBox="1"/>
          <p:nvPr/>
        </p:nvSpPr>
        <p:spPr>
          <a:xfrm>
            <a:off x="4000938" y="4705547"/>
            <a:ext cx="70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Worker</a:t>
            </a:r>
          </a:p>
          <a:p>
            <a:pPr algn="ctr"/>
            <a:r>
              <a:rPr lang="en-US" sz="1200" dirty="0"/>
              <a:t>Nodes</a:t>
            </a:r>
          </a:p>
        </p:txBody>
      </p:sp>
      <p:pic>
        <p:nvPicPr>
          <p:cNvPr id="36" name="Picture 35" descr="A picture containing text, file&#10;&#10;Description automatically generated">
            <a:extLst>
              <a:ext uri="{FF2B5EF4-FFF2-40B4-BE49-F238E27FC236}">
                <a16:creationId xmlns:a16="http://schemas.microsoft.com/office/drawing/2014/main" id="{3CCBF291-5291-450B-9266-A6471E21C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06" y="5132817"/>
            <a:ext cx="361024" cy="55689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CF69F85-4187-4CB3-89B9-623B733D8C09}"/>
              </a:ext>
            </a:extLst>
          </p:cNvPr>
          <p:cNvSpPr/>
          <p:nvPr/>
        </p:nvSpPr>
        <p:spPr>
          <a:xfrm>
            <a:off x="4784287" y="4889310"/>
            <a:ext cx="961365" cy="26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4C212-A554-4D1C-B035-51AF869C3638}"/>
              </a:ext>
            </a:extLst>
          </p:cNvPr>
          <p:cNvSpPr/>
          <p:nvPr/>
        </p:nvSpPr>
        <p:spPr>
          <a:xfrm>
            <a:off x="4784287" y="5221050"/>
            <a:ext cx="961365" cy="26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DFBA15-FA53-48AA-A4BE-77CBCB9EB581}"/>
              </a:ext>
            </a:extLst>
          </p:cNvPr>
          <p:cNvSpPr/>
          <p:nvPr/>
        </p:nvSpPr>
        <p:spPr>
          <a:xfrm>
            <a:off x="4784287" y="5550773"/>
            <a:ext cx="961365" cy="26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pic>
        <p:nvPicPr>
          <p:cNvPr id="40" name="Picture 39" descr="A picture containing text, file&#10;&#10;Description automatically generated">
            <a:extLst>
              <a:ext uri="{FF2B5EF4-FFF2-40B4-BE49-F238E27FC236}">
                <a16:creationId xmlns:a16="http://schemas.microsoft.com/office/drawing/2014/main" id="{3EFF28F1-AE3B-41AD-B424-2FF7D8289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75" y="5304364"/>
            <a:ext cx="361024" cy="556897"/>
          </a:xfrm>
          <a:prstGeom prst="rect">
            <a:avLst/>
          </a:prstGeom>
        </p:spPr>
      </p:pic>
      <p:pic>
        <p:nvPicPr>
          <p:cNvPr id="41" name="Picture 40" descr="A picture containing text, file&#10;&#10;Description automatically generated">
            <a:extLst>
              <a:ext uri="{FF2B5EF4-FFF2-40B4-BE49-F238E27FC236}">
                <a16:creationId xmlns:a16="http://schemas.microsoft.com/office/drawing/2014/main" id="{F36102B4-861F-452C-AA57-CF1912F5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75" y="5456764"/>
            <a:ext cx="361024" cy="556897"/>
          </a:xfrm>
          <a:prstGeom prst="rect">
            <a:avLst/>
          </a:prstGeom>
        </p:spPr>
      </p:pic>
      <p:pic>
        <p:nvPicPr>
          <p:cNvPr id="42" name="Picture 41" descr="A picture containing text, file&#10;&#10;Description automatically generated">
            <a:extLst>
              <a:ext uri="{FF2B5EF4-FFF2-40B4-BE49-F238E27FC236}">
                <a16:creationId xmlns:a16="http://schemas.microsoft.com/office/drawing/2014/main" id="{02E147DA-BAA7-4913-8EEE-3A327D46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06" y="5285217"/>
            <a:ext cx="361024" cy="556897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7216C7-6091-4E9F-AFA6-7757D54596EA}"/>
              </a:ext>
            </a:extLst>
          </p:cNvPr>
          <p:cNvSpPr/>
          <p:nvPr/>
        </p:nvSpPr>
        <p:spPr>
          <a:xfrm>
            <a:off x="2953367" y="1753230"/>
            <a:ext cx="2557383" cy="1887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K8s cluster #100.1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1DF941-A2B4-4A28-BC72-DAA4569BFC93}"/>
              </a:ext>
            </a:extLst>
          </p:cNvPr>
          <p:cNvSpPr/>
          <p:nvPr/>
        </p:nvSpPr>
        <p:spPr>
          <a:xfrm>
            <a:off x="3435338" y="2392606"/>
            <a:ext cx="1609536" cy="10363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Multi-site</a:t>
            </a:r>
          </a:p>
          <a:p>
            <a:pPr algn="ctr"/>
            <a:r>
              <a:rPr lang="en-US" sz="1600" dirty="0"/>
              <a:t>Scheduler</a:t>
            </a:r>
          </a:p>
          <a:p>
            <a:pPr algn="ctr"/>
            <a:r>
              <a:rPr lang="en-US" sz="1600" dirty="0"/>
              <a:t>(EMCO)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CC7CC9-9DFC-4FD1-A942-E1EEACDE8BEF}"/>
              </a:ext>
            </a:extLst>
          </p:cNvPr>
          <p:cNvCxnSpPr>
            <a:cxnSpLocks/>
            <a:stCxn id="46" idx="3"/>
            <a:endCxn id="7" idx="1"/>
          </p:cNvCxnSpPr>
          <p:nvPr/>
        </p:nvCxnSpPr>
        <p:spPr>
          <a:xfrm flipV="1">
            <a:off x="5044874" y="2446061"/>
            <a:ext cx="4008718" cy="464742"/>
          </a:xfrm>
          <a:prstGeom prst="straightConnector1">
            <a:avLst/>
          </a:prstGeom>
          <a:ln w="2540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F1A304-863B-4B47-BAA7-541EBA3231C2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5044874" y="2910803"/>
            <a:ext cx="4008718" cy="2401504"/>
          </a:xfrm>
          <a:prstGeom prst="straightConnector1">
            <a:avLst/>
          </a:prstGeom>
          <a:ln w="2540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4EA72A-D868-474B-BDC0-C15CE7EDE706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>
            <a:off x="4240106" y="3429000"/>
            <a:ext cx="7743" cy="794278"/>
          </a:xfrm>
          <a:prstGeom prst="straightConnector1">
            <a:avLst/>
          </a:prstGeom>
          <a:ln w="2540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FB7B25-1F78-4036-89C6-F0A0DF22E384}"/>
              </a:ext>
            </a:extLst>
          </p:cNvPr>
          <p:cNvSpPr txBox="1"/>
          <p:nvPr/>
        </p:nvSpPr>
        <p:spPr>
          <a:xfrm>
            <a:off x="462238" y="1969363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CC7F89-5176-4A71-A4FE-360239195266}"/>
              </a:ext>
            </a:extLst>
          </p:cNvPr>
          <p:cNvSpPr txBox="1"/>
          <p:nvPr/>
        </p:nvSpPr>
        <p:spPr>
          <a:xfrm>
            <a:off x="546395" y="3194918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Operator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9CD3E1-8C6E-4A0C-8AC4-766FFCBEE749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1626339" y="2138640"/>
            <a:ext cx="1808999" cy="77216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4F4552-490D-402B-A2B2-D3CEBE732E9F}"/>
              </a:ext>
            </a:extLst>
          </p:cNvPr>
          <p:cNvCxnSpPr>
            <a:cxnSpLocks/>
            <a:stCxn id="57" idx="3"/>
            <a:endCxn id="46" idx="1"/>
          </p:cNvCxnSpPr>
          <p:nvPr/>
        </p:nvCxnSpPr>
        <p:spPr>
          <a:xfrm flipV="1">
            <a:off x="1542180" y="2910803"/>
            <a:ext cx="1893158" cy="4533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Users with solid fill">
            <a:extLst>
              <a:ext uri="{FF2B5EF4-FFF2-40B4-BE49-F238E27FC236}">
                <a16:creationId xmlns:a16="http://schemas.microsoft.com/office/drawing/2014/main" id="{208ED3C1-9494-4841-8582-A67DF6777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337" y="1296030"/>
            <a:ext cx="914400" cy="914400"/>
          </a:xfrm>
          <a:prstGeom prst="rect">
            <a:avLst/>
          </a:prstGeom>
        </p:spPr>
      </p:pic>
      <p:pic>
        <p:nvPicPr>
          <p:cNvPr id="66" name="Graphic 65" descr="Users with solid fill">
            <a:extLst>
              <a:ext uri="{FF2B5EF4-FFF2-40B4-BE49-F238E27FC236}">
                <a16:creationId xmlns:a16="http://schemas.microsoft.com/office/drawing/2014/main" id="{3D4F1B73-6FB8-4AA7-BCF7-5DA0AC3BE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418" y="2570711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F348F97-0BCF-4DB8-8741-C9A74B4567E4}"/>
              </a:ext>
            </a:extLst>
          </p:cNvPr>
          <p:cNvSpPr txBox="1"/>
          <p:nvPr/>
        </p:nvSpPr>
        <p:spPr>
          <a:xfrm>
            <a:off x="3334120" y="1408592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Infra local controller</a:t>
            </a:r>
          </a:p>
        </p:txBody>
      </p:sp>
    </p:spTree>
    <p:extLst>
      <p:ext uri="{BB962C8B-B14F-4D97-AF65-F5344CB8AC3E}">
        <p14:creationId xmlns:p14="http://schemas.microsoft.com/office/powerpoint/2010/main" val="336342330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204</Words>
  <Application>Microsoft Office PowerPoint</Application>
  <PresentationFormat>Widescreen</PresentationFormat>
  <Paragraphs>71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</vt:lpstr>
      <vt:lpstr>Helvetica Neue</vt:lpstr>
      <vt:lpstr>1_Office Theme</vt:lpstr>
      <vt:lpstr>ICN R6 Release</vt:lpstr>
      <vt:lpstr>ICN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ICN R3 Release</dc:title>
  <dc:creator>Ramakrishnan, Kuralamudhan</dc:creator>
  <cp:lastModifiedBy>Malsbary, Todd</cp:lastModifiedBy>
  <cp:revision>3</cp:revision>
  <dcterms:created xsi:type="dcterms:W3CDTF">2020-09-08T21:32:10Z</dcterms:created>
  <dcterms:modified xsi:type="dcterms:W3CDTF">2022-03-15T16:51:17Z</dcterms:modified>
</cp:coreProperties>
</file>