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</p:sldMasterIdLst>
  <p:sldIdLst>
    <p:sldId id="259" r:id="rId3"/>
    <p:sldId id="256" r:id="rId4"/>
    <p:sldId id="273" r:id="rId5"/>
    <p:sldId id="271" r:id="rId6"/>
    <p:sldId id="267" r:id="rId7"/>
    <p:sldId id="278" r:id="rId8"/>
    <p:sldId id="279" r:id="rId9"/>
    <p:sldId id="270" r:id="rId10"/>
    <p:sldId id="275" r:id="rId11"/>
    <p:sldId id="277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4BF80-8163-CC4A-8A4B-00E3B3E814A1}" v="295" dt="2022-11-11T13:26:06.696"/>
    <p1510:client id="{5D553F8B-CC10-4277-B3B3-3F5944CBCFDF}" v="829" dt="2022-11-11T13:48:53.406"/>
    <p1510:client id="{C38353A2-2DED-467E-A726-654F459761A6}" v="424" dt="2022-11-11T13:36:0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l Rambaran" userId="d31044ec-b01b-4c72-bdde-16e501350fac" providerId="ADAL" clId="{5D553F8B-CC10-4277-B3B3-3F5944CBCFDF}"/>
    <pc:docChg chg="undo redo custSel addSld modSld">
      <pc:chgData name="Richal Rambaran" userId="d31044ec-b01b-4c72-bdde-16e501350fac" providerId="ADAL" clId="{5D553F8B-CC10-4277-B3B3-3F5944CBCFDF}" dt="2022-11-11T13:48:53.406" v="828" actId="207"/>
      <pc:docMkLst>
        <pc:docMk/>
      </pc:docMkLst>
      <pc:sldChg chg="modSp mod">
        <pc:chgData name="Richal Rambaran" userId="d31044ec-b01b-4c72-bdde-16e501350fac" providerId="ADAL" clId="{5D553F8B-CC10-4277-B3B3-3F5944CBCFDF}" dt="2022-11-11T13:48:16.897" v="824" actId="14100"/>
        <pc:sldMkLst>
          <pc:docMk/>
          <pc:sldMk cId="3351439039" sldId="256"/>
        </pc:sldMkLst>
        <pc:spChg chg="mod">
          <ac:chgData name="Richal Rambaran" userId="d31044ec-b01b-4c72-bdde-16e501350fac" providerId="ADAL" clId="{5D553F8B-CC10-4277-B3B3-3F5944CBCFDF}" dt="2022-11-11T13:24:26.979" v="713" actId="20577"/>
          <ac:spMkLst>
            <pc:docMk/>
            <pc:sldMk cId="3351439039" sldId="256"/>
            <ac:spMk id="3" creationId="{00000000-0000-0000-0000-000000000000}"/>
          </ac:spMkLst>
        </pc:spChg>
        <pc:picChg chg="mod">
          <ac:chgData name="Richal Rambaran" userId="d31044ec-b01b-4c72-bdde-16e501350fac" providerId="ADAL" clId="{5D553F8B-CC10-4277-B3B3-3F5944CBCFDF}" dt="2022-11-11T13:48:16.897" v="824" actId="14100"/>
          <ac:picMkLst>
            <pc:docMk/>
            <pc:sldMk cId="3351439039" sldId="256"/>
            <ac:picMk id="1026" creationId="{47DDD898-5F30-AC23-C71C-F4EEC0D5E9B6}"/>
          </ac:picMkLst>
        </pc:picChg>
      </pc:sldChg>
      <pc:sldChg chg="modSp mod">
        <pc:chgData name="Richal Rambaran" userId="d31044ec-b01b-4c72-bdde-16e501350fac" providerId="ADAL" clId="{5D553F8B-CC10-4277-B3B3-3F5944CBCFDF}" dt="2022-11-11T13:48:53.406" v="828" actId="207"/>
        <pc:sldMkLst>
          <pc:docMk/>
          <pc:sldMk cId="1004747270" sldId="259"/>
        </pc:sldMkLst>
        <pc:spChg chg="mod">
          <ac:chgData name="Richal Rambaran" userId="d31044ec-b01b-4c72-bdde-16e501350fac" providerId="ADAL" clId="{5D553F8B-CC10-4277-B3B3-3F5944CBCFDF}" dt="2022-11-11T13:48:53.406" v="828" actId="207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Richal Rambaran" userId="d31044ec-b01b-4c72-bdde-16e501350fac" providerId="ADAL" clId="{5D553F8B-CC10-4277-B3B3-3F5944CBCFDF}" dt="2022-11-11T13:48:46.035" v="827" actId="207"/>
          <ac:spMkLst>
            <pc:docMk/>
            <pc:sldMk cId="1004747270" sldId="259"/>
            <ac:spMk id="6" creationId="{4CD7D319-600A-E48B-8119-963ECABFD024}"/>
          </ac:spMkLst>
        </pc:spChg>
        <pc:spChg chg="mod">
          <ac:chgData name="Richal Rambaran" userId="d31044ec-b01b-4c72-bdde-16e501350fac" providerId="ADAL" clId="{5D553F8B-CC10-4277-B3B3-3F5944CBCFDF}" dt="2022-11-11T13:48:32.728" v="826" actId="207"/>
          <ac:spMkLst>
            <pc:docMk/>
            <pc:sldMk cId="1004747270" sldId="259"/>
            <ac:spMk id="7" creationId="{C0F1B9DE-8AE7-3D76-E1A4-23333D39B915}"/>
          </ac:spMkLst>
        </pc:spChg>
      </pc:sldChg>
      <pc:sldChg chg="modSp mod">
        <pc:chgData name="Richal Rambaran" userId="d31044ec-b01b-4c72-bdde-16e501350fac" providerId="ADAL" clId="{5D553F8B-CC10-4277-B3B3-3F5944CBCFDF}" dt="2022-11-11T13:30:29.013" v="725" actId="20577"/>
        <pc:sldMkLst>
          <pc:docMk/>
          <pc:sldMk cId="3929552857" sldId="267"/>
        </pc:sldMkLst>
        <pc:spChg chg="mod">
          <ac:chgData name="Richal Rambaran" userId="d31044ec-b01b-4c72-bdde-16e501350fac" providerId="ADAL" clId="{5D553F8B-CC10-4277-B3B3-3F5944CBCFDF}" dt="2022-11-11T13:24:53.561" v="722" actId="20577"/>
          <ac:spMkLst>
            <pc:docMk/>
            <pc:sldMk cId="3929552857" sldId="267"/>
            <ac:spMk id="2" creationId="{131C5104-2058-E332-523B-76F39B170FC7}"/>
          </ac:spMkLst>
        </pc:spChg>
        <pc:spChg chg="mod">
          <ac:chgData name="Richal Rambaran" userId="d31044ec-b01b-4c72-bdde-16e501350fac" providerId="ADAL" clId="{5D553F8B-CC10-4277-B3B3-3F5944CBCFDF}" dt="2022-11-11T13:30:29.013" v="725" actId="20577"/>
          <ac:spMkLst>
            <pc:docMk/>
            <pc:sldMk cId="3929552857" sldId="267"/>
            <ac:spMk id="3" creationId="{D985F14B-CF2D-DFCF-29E9-547EDDBCA8CA}"/>
          </ac:spMkLst>
        </pc:spChg>
      </pc:sldChg>
      <pc:sldChg chg="add">
        <pc:chgData name="Richal Rambaran" userId="d31044ec-b01b-4c72-bdde-16e501350fac" providerId="ADAL" clId="{5D553F8B-CC10-4277-B3B3-3F5944CBCFDF}" dt="2022-11-11T13:37:08.368" v="726"/>
        <pc:sldMkLst>
          <pc:docMk/>
          <pc:sldMk cId="1757359718" sldId="268"/>
        </pc:sldMkLst>
      </pc:sldChg>
      <pc:sldChg chg="addSp delSp modSp mod setBg setClrOvrMap">
        <pc:chgData name="Richal Rambaran" userId="d31044ec-b01b-4c72-bdde-16e501350fac" providerId="ADAL" clId="{5D553F8B-CC10-4277-B3B3-3F5944CBCFDF}" dt="2022-11-11T13:46:10.517" v="813" actId="20577"/>
        <pc:sldMkLst>
          <pc:docMk/>
          <pc:sldMk cId="14981493" sldId="270"/>
        </pc:sldMkLst>
        <pc:spChg chg="mod">
          <ac:chgData name="Richal Rambaran" userId="d31044ec-b01b-4c72-bdde-16e501350fac" providerId="ADAL" clId="{5D553F8B-CC10-4277-B3B3-3F5944CBCFDF}" dt="2022-11-11T13:14:01.031" v="665" actId="20577"/>
          <ac:spMkLst>
            <pc:docMk/>
            <pc:sldMk cId="14981493" sldId="270"/>
            <ac:spMk id="2" creationId="{27D98678-A84A-C76B-FE67-7EA4A5D584A5}"/>
          </ac:spMkLst>
        </pc:spChg>
        <pc:spChg chg="mod ord">
          <ac:chgData name="Richal Rambaran" userId="d31044ec-b01b-4c72-bdde-16e501350fac" providerId="ADAL" clId="{5D553F8B-CC10-4277-B3B3-3F5944CBCFDF}" dt="2022-11-11T13:46:10.517" v="813" actId="20577"/>
          <ac:spMkLst>
            <pc:docMk/>
            <pc:sldMk cId="14981493" sldId="270"/>
            <ac:spMk id="3" creationId="{470C5CDB-4F25-776F-8E9D-D25EFF088C18}"/>
          </ac:spMkLst>
        </pc:spChg>
        <pc:spChg chg="add del">
          <ac:chgData name="Richal Rambaran" userId="d31044ec-b01b-4c72-bdde-16e501350fac" providerId="ADAL" clId="{5D553F8B-CC10-4277-B3B3-3F5944CBCFDF}" dt="2022-11-11T13:02:38.118" v="610" actId="26606"/>
          <ac:spMkLst>
            <pc:docMk/>
            <pc:sldMk cId="14981493" sldId="270"/>
            <ac:spMk id="8" creationId="{EE4E366E-272A-409E-840F-9A6A64A9E3FF}"/>
          </ac:spMkLst>
        </pc:spChg>
        <pc:spChg chg="add del">
          <ac:chgData name="Richal Rambaran" userId="d31044ec-b01b-4c72-bdde-16e501350fac" providerId="ADAL" clId="{5D553F8B-CC10-4277-B3B3-3F5944CBCFDF}" dt="2022-11-11T13:02:36.028" v="608" actId="26606"/>
          <ac:spMkLst>
            <pc:docMk/>
            <pc:sldMk cId="14981493" sldId="270"/>
            <ac:spMk id="10" creationId="{B4AAD3FD-83A5-4B89-9F8F-01B8870865BE}"/>
          </ac:spMkLst>
        </pc:spChg>
        <pc:spChg chg="add del">
          <ac:chgData name="Richal Rambaran" userId="d31044ec-b01b-4c72-bdde-16e501350fac" providerId="ADAL" clId="{5D553F8B-CC10-4277-B3B3-3F5944CBCFDF}" dt="2022-11-11T13:02:36.028" v="608" actId="26606"/>
          <ac:spMkLst>
            <pc:docMk/>
            <pc:sldMk cId="14981493" sldId="270"/>
            <ac:spMk id="12" creationId="{61752F1D-FC0F-4103-9584-630E643CCDA6}"/>
          </ac:spMkLst>
        </pc:spChg>
        <pc:spChg chg="add del">
          <ac:chgData name="Richal Rambaran" userId="d31044ec-b01b-4c72-bdde-16e501350fac" providerId="ADAL" clId="{5D553F8B-CC10-4277-B3B3-3F5944CBCFDF}" dt="2022-11-11T13:02:36.028" v="608" actId="26606"/>
          <ac:spMkLst>
            <pc:docMk/>
            <pc:sldMk cId="14981493" sldId="270"/>
            <ac:spMk id="14" creationId="{70151CB7-E7DE-4917-B831-01DF9CE01306}"/>
          </ac:spMkLst>
        </pc:spChg>
        <pc:spChg chg="add del">
          <ac:chgData name="Richal Rambaran" userId="d31044ec-b01b-4c72-bdde-16e501350fac" providerId="ADAL" clId="{5D553F8B-CC10-4277-B3B3-3F5944CBCFDF}" dt="2022-11-11T13:02:38.118" v="610" actId="26606"/>
          <ac:spMkLst>
            <pc:docMk/>
            <pc:sldMk cId="14981493" sldId="270"/>
            <ac:spMk id="15" creationId="{A721560C-E4AB-4287-A29C-3F6916794CB9}"/>
          </ac:spMkLst>
        </pc:spChg>
        <pc:spChg chg="add del">
          <ac:chgData name="Richal Rambaran" userId="d31044ec-b01b-4c72-bdde-16e501350fac" providerId="ADAL" clId="{5D553F8B-CC10-4277-B3B3-3F5944CBCFDF}" dt="2022-11-11T13:02:36.028" v="608" actId="26606"/>
          <ac:spMkLst>
            <pc:docMk/>
            <pc:sldMk cId="14981493" sldId="270"/>
            <ac:spMk id="16" creationId="{A92A1116-1C84-41DF-B803-1F7B0883EC82}"/>
          </ac:spMkLst>
        </pc:spChg>
        <pc:spChg chg="add del">
          <ac:chgData name="Richal Rambaran" userId="d31044ec-b01b-4c72-bdde-16e501350fac" providerId="ADAL" clId="{5D553F8B-CC10-4277-B3B3-3F5944CBCFDF}" dt="2022-11-11T13:02:38.118" v="610" actId="26606"/>
          <ac:spMkLst>
            <pc:docMk/>
            <pc:sldMk cId="14981493" sldId="270"/>
            <ac:spMk id="17" creationId="{DF6CFF07-D953-4F9C-9A0E-E0A6AACB6158}"/>
          </ac:spMkLst>
        </pc:spChg>
        <pc:spChg chg="add del">
          <ac:chgData name="Richal Rambaran" userId="d31044ec-b01b-4c72-bdde-16e501350fac" providerId="ADAL" clId="{5D553F8B-CC10-4277-B3B3-3F5944CBCFDF}" dt="2022-11-11T13:02:38.118" v="610" actId="26606"/>
          <ac:spMkLst>
            <pc:docMk/>
            <pc:sldMk cId="14981493" sldId="270"/>
            <ac:spMk id="18" creationId="{DAA4FEEE-0B5F-41BF-825D-60F9FB089568}"/>
          </ac:spMkLst>
        </pc:spChg>
        <pc:picChg chg="add mod">
          <ac:chgData name="Richal Rambaran" userId="d31044ec-b01b-4c72-bdde-16e501350fac" providerId="ADAL" clId="{5D553F8B-CC10-4277-B3B3-3F5944CBCFDF}" dt="2022-11-11T13:10:38.060" v="622" actId="1076"/>
          <ac:picMkLst>
            <pc:docMk/>
            <pc:sldMk cId="14981493" sldId="270"/>
            <ac:picMk id="5" creationId="{26FE376C-DDB5-A541-7C02-1DC1EECDBAB4}"/>
          </ac:picMkLst>
        </pc:picChg>
        <pc:picChg chg="add del mod">
          <ac:chgData name="Richal Rambaran" userId="d31044ec-b01b-4c72-bdde-16e501350fac" providerId="ADAL" clId="{5D553F8B-CC10-4277-B3B3-3F5944CBCFDF}" dt="2022-11-11T12:51:25.371" v="20" actId="478"/>
          <ac:picMkLst>
            <pc:docMk/>
            <pc:sldMk cId="14981493" sldId="270"/>
            <ac:picMk id="7" creationId="{0B355AD5-0403-8815-D9DC-BC4342A2A3DA}"/>
          </ac:picMkLst>
        </pc:picChg>
        <pc:picChg chg="add del mod">
          <ac:chgData name="Richal Rambaran" userId="d31044ec-b01b-4c72-bdde-16e501350fac" providerId="ADAL" clId="{5D553F8B-CC10-4277-B3B3-3F5944CBCFDF}" dt="2022-11-11T12:56:05.956" v="94" actId="478"/>
          <ac:picMkLst>
            <pc:docMk/>
            <pc:sldMk cId="14981493" sldId="270"/>
            <ac:picMk id="9" creationId="{19EB2A25-F0B7-124D-244F-02E1019F9EE7}"/>
          </ac:picMkLst>
        </pc:picChg>
        <pc:picChg chg="add del mod">
          <ac:chgData name="Richal Rambaran" userId="d31044ec-b01b-4c72-bdde-16e501350fac" providerId="ADAL" clId="{5D553F8B-CC10-4277-B3B3-3F5944CBCFDF}" dt="2022-11-11T12:56:05.084" v="92" actId="478"/>
          <ac:picMkLst>
            <pc:docMk/>
            <pc:sldMk cId="14981493" sldId="270"/>
            <ac:picMk id="11" creationId="{67CC3F12-A24F-C501-CA49-54B6F200605A}"/>
          </ac:picMkLst>
        </pc:picChg>
        <pc:picChg chg="add del mod">
          <ac:chgData name="Richal Rambaran" userId="d31044ec-b01b-4c72-bdde-16e501350fac" providerId="ADAL" clId="{5D553F8B-CC10-4277-B3B3-3F5944CBCFDF}" dt="2022-11-11T12:56:05.522" v="93" actId="478"/>
          <ac:picMkLst>
            <pc:docMk/>
            <pc:sldMk cId="14981493" sldId="270"/>
            <ac:picMk id="13" creationId="{BC75C7CC-3425-F180-7E0B-1105BEDB0B84}"/>
          </ac:picMkLst>
        </pc:picChg>
      </pc:sldChg>
      <pc:sldChg chg="modSp mod">
        <pc:chgData name="Richal Rambaran" userId="d31044ec-b01b-4c72-bdde-16e501350fac" providerId="ADAL" clId="{5D553F8B-CC10-4277-B3B3-3F5944CBCFDF}" dt="2022-11-11T13:23:38.240" v="690" actId="20577"/>
        <pc:sldMkLst>
          <pc:docMk/>
          <pc:sldMk cId="3659377475" sldId="273"/>
        </pc:sldMkLst>
        <pc:spChg chg="mod">
          <ac:chgData name="Richal Rambaran" userId="d31044ec-b01b-4c72-bdde-16e501350fac" providerId="ADAL" clId="{5D553F8B-CC10-4277-B3B3-3F5944CBCFDF}" dt="2022-11-11T13:23:38.240" v="690" actId="20577"/>
          <ac:spMkLst>
            <pc:docMk/>
            <pc:sldMk cId="3659377475" sldId="273"/>
            <ac:spMk id="3" creationId="{474C36DB-1F9A-8B0C-1427-AFE084885073}"/>
          </ac:spMkLst>
        </pc:spChg>
      </pc:sldChg>
      <pc:sldChg chg="delSp modSp add mod">
        <pc:chgData name="Richal Rambaran" userId="d31044ec-b01b-4c72-bdde-16e501350fac" providerId="ADAL" clId="{5D553F8B-CC10-4277-B3B3-3F5944CBCFDF}" dt="2022-11-11T13:46:39.631" v="814" actId="1076"/>
        <pc:sldMkLst>
          <pc:docMk/>
          <pc:sldMk cId="3525489483" sldId="275"/>
        </pc:sldMkLst>
        <pc:spChg chg="mod">
          <ac:chgData name="Richal Rambaran" userId="d31044ec-b01b-4c72-bdde-16e501350fac" providerId="ADAL" clId="{5D553F8B-CC10-4277-B3B3-3F5944CBCFDF}" dt="2022-11-11T13:13:59.053" v="664" actId="20577"/>
          <ac:spMkLst>
            <pc:docMk/>
            <pc:sldMk cId="3525489483" sldId="275"/>
            <ac:spMk id="2" creationId="{27D98678-A84A-C76B-FE67-7EA4A5D584A5}"/>
          </ac:spMkLst>
        </pc:spChg>
        <pc:spChg chg="mod">
          <ac:chgData name="Richal Rambaran" userId="d31044ec-b01b-4c72-bdde-16e501350fac" providerId="ADAL" clId="{5D553F8B-CC10-4277-B3B3-3F5944CBCFDF}" dt="2022-11-11T13:45:34.777" v="785" actId="20577"/>
          <ac:spMkLst>
            <pc:docMk/>
            <pc:sldMk cId="3525489483" sldId="275"/>
            <ac:spMk id="3" creationId="{470C5CDB-4F25-776F-8E9D-D25EFF088C18}"/>
          </ac:spMkLst>
        </pc:spChg>
        <pc:picChg chg="del">
          <ac:chgData name="Richal Rambaran" userId="d31044ec-b01b-4c72-bdde-16e501350fac" providerId="ADAL" clId="{5D553F8B-CC10-4277-B3B3-3F5944CBCFDF}" dt="2022-11-11T12:54:24.793" v="34" actId="478"/>
          <ac:picMkLst>
            <pc:docMk/>
            <pc:sldMk cId="3525489483" sldId="275"/>
            <ac:picMk id="5" creationId="{26FE376C-DDB5-A541-7C02-1DC1EECDBAB4}"/>
          </ac:picMkLst>
        </pc:picChg>
        <pc:picChg chg="mod">
          <ac:chgData name="Richal Rambaran" userId="d31044ec-b01b-4c72-bdde-16e501350fac" providerId="ADAL" clId="{5D553F8B-CC10-4277-B3B3-3F5944CBCFDF}" dt="2022-11-11T13:46:39.631" v="814" actId="1076"/>
          <ac:picMkLst>
            <pc:docMk/>
            <pc:sldMk cId="3525489483" sldId="275"/>
            <ac:picMk id="9" creationId="{19EB2A25-F0B7-124D-244F-02E1019F9EE7}"/>
          </ac:picMkLst>
        </pc:picChg>
        <pc:picChg chg="del">
          <ac:chgData name="Richal Rambaran" userId="d31044ec-b01b-4c72-bdde-16e501350fac" providerId="ADAL" clId="{5D553F8B-CC10-4277-B3B3-3F5944CBCFDF}" dt="2022-11-11T12:54:25.232" v="35" actId="478"/>
          <ac:picMkLst>
            <pc:docMk/>
            <pc:sldMk cId="3525489483" sldId="275"/>
            <ac:picMk id="11" creationId="{67CC3F12-A24F-C501-CA49-54B6F200605A}"/>
          </ac:picMkLst>
        </pc:picChg>
        <pc:picChg chg="del">
          <ac:chgData name="Richal Rambaran" userId="d31044ec-b01b-4c72-bdde-16e501350fac" providerId="ADAL" clId="{5D553F8B-CC10-4277-B3B3-3F5944CBCFDF}" dt="2022-11-11T12:54:25.746" v="36" actId="478"/>
          <ac:picMkLst>
            <pc:docMk/>
            <pc:sldMk cId="3525489483" sldId="275"/>
            <ac:picMk id="13" creationId="{BC75C7CC-3425-F180-7E0B-1105BEDB0B84}"/>
          </ac:picMkLst>
        </pc:picChg>
      </pc:sldChg>
      <pc:sldChg chg="addSp delSp modSp add mod">
        <pc:chgData name="Richal Rambaran" userId="d31044ec-b01b-4c72-bdde-16e501350fac" providerId="ADAL" clId="{5D553F8B-CC10-4277-B3B3-3F5944CBCFDF}" dt="2022-11-11T13:48:05.628" v="823" actId="1076"/>
        <pc:sldMkLst>
          <pc:docMk/>
          <pc:sldMk cId="2085202911" sldId="276"/>
        </pc:sldMkLst>
        <pc:spChg chg="mod">
          <ac:chgData name="Richal Rambaran" userId="d31044ec-b01b-4c72-bdde-16e501350fac" providerId="ADAL" clId="{5D553F8B-CC10-4277-B3B3-3F5944CBCFDF}" dt="2022-11-11T13:13:52.390" v="660" actId="20577"/>
          <ac:spMkLst>
            <pc:docMk/>
            <pc:sldMk cId="2085202911" sldId="276"/>
            <ac:spMk id="2" creationId="{27D98678-A84A-C76B-FE67-7EA4A5D584A5}"/>
          </ac:spMkLst>
        </pc:spChg>
        <pc:spChg chg="mod">
          <ac:chgData name="Richal Rambaran" userId="d31044ec-b01b-4c72-bdde-16e501350fac" providerId="ADAL" clId="{5D553F8B-CC10-4277-B3B3-3F5944CBCFDF}" dt="2022-11-11T13:01:30.436" v="586" actId="20577"/>
          <ac:spMkLst>
            <pc:docMk/>
            <pc:sldMk cId="2085202911" sldId="276"/>
            <ac:spMk id="3" creationId="{470C5CDB-4F25-776F-8E9D-D25EFF088C18}"/>
          </ac:spMkLst>
        </pc:spChg>
        <pc:picChg chg="add del mod">
          <ac:chgData name="Richal Rambaran" userId="d31044ec-b01b-4c72-bdde-16e501350fac" providerId="ADAL" clId="{5D553F8B-CC10-4277-B3B3-3F5944CBCFDF}" dt="2022-11-11T12:55:23.446" v="81" actId="478"/>
          <ac:picMkLst>
            <pc:docMk/>
            <pc:sldMk cId="2085202911" sldId="276"/>
            <ac:picMk id="4" creationId="{272866E5-BE23-DAC3-13E5-A6A7E5F5B22A}"/>
          </ac:picMkLst>
        </pc:picChg>
        <pc:picChg chg="add del mod">
          <ac:chgData name="Richal Rambaran" userId="d31044ec-b01b-4c72-bdde-16e501350fac" providerId="ADAL" clId="{5D553F8B-CC10-4277-B3B3-3F5944CBCFDF}" dt="2022-11-11T12:55:16.754" v="80" actId="478"/>
          <ac:picMkLst>
            <pc:docMk/>
            <pc:sldMk cId="2085202911" sldId="276"/>
            <ac:picMk id="5" creationId="{1E714CBD-ADB7-8FFB-FAF1-99393DA747E2}"/>
          </ac:picMkLst>
        </pc:picChg>
        <pc:picChg chg="add mod">
          <ac:chgData name="Richal Rambaran" userId="d31044ec-b01b-4c72-bdde-16e501350fac" providerId="ADAL" clId="{5D553F8B-CC10-4277-B3B3-3F5944CBCFDF}" dt="2022-11-11T13:48:05.628" v="823" actId="1076"/>
          <ac:picMkLst>
            <pc:docMk/>
            <pc:sldMk cId="2085202911" sldId="276"/>
            <ac:picMk id="6" creationId="{8F2997DE-DD94-C9F4-7352-5A72C72CEE44}"/>
          </ac:picMkLst>
        </pc:picChg>
        <pc:picChg chg="del">
          <ac:chgData name="Richal Rambaran" userId="d31044ec-b01b-4c72-bdde-16e501350fac" providerId="ADAL" clId="{5D553F8B-CC10-4277-B3B3-3F5944CBCFDF}" dt="2022-11-11T12:55:05.324" v="75" actId="478"/>
          <ac:picMkLst>
            <pc:docMk/>
            <pc:sldMk cId="2085202911" sldId="276"/>
            <ac:picMk id="9" creationId="{19EB2A25-F0B7-124D-244F-02E1019F9EE7}"/>
          </ac:picMkLst>
        </pc:picChg>
      </pc:sldChg>
      <pc:sldChg chg="addSp delSp modSp add mod">
        <pc:chgData name="Richal Rambaran" userId="d31044ec-b01b-4c72-bdde-16e501350fac" providerId="ADAL" clId="{5D553F8B-CC10-4277-B3B3-3F5944CBCFDF}" dt="2022-11-11T13:48:05.202" v="822" actId="1076"/>
        <pc:sldMkLst>
          <pc:docMk/>
          <pc:sldMk cId="3156217406" sldId="277"/>
        </pc:sldMkLst>
        <pc:spChg chg="mod">
          <ac:chgData name="Richal Rambaran" userId="d31044ec-b01b-4c72-bdde-16e501350fac" providerId="ADAL" clId="{5D553F8B-CC10-4277-B3B3-3F5944CBCFDF}" dt="2022-11-11T13:13:57.024" v="663" actId="20577"/>
          <ac:spMkLst>
            <pc:docMk/>
            <pc:sldMk cId="3156217406" sldId="277"/>
            <ac:spMk id="2" creationId="{27D98678-A84A-C76B-FE67-7EA4A5D584A5}"/>
          </ac:spMkLst>
        </pc:spChg>
        <pc:spChg chg="mod">
          <ac:chgData name="Richal Rambaran" userId="d31044ec-b01b-4c72-bdde-16e501350fac" providerId="ADAL" clId="{5D553F8B-CC10-4277-B3B3-3F5944CBCFDF}" dt="2022-11-11T13:47:00.747" v="817" actId="14100"/>
          <ac:spMkLst>
            <pc:docMk/>
            <pc:sldMk cId="3156217406" sldId="277"/>
            <ac:spMk id="3" creationId="{470C5CDB-4F25-776F-8E9D-D25EFF088C18}"/>
          </ac:spMkLst>
        </pc:spChg>
        <pc:picChg chg="add mod">
          <ac:chgData name="Richal Rambaran" userId="d31044ec-b01b-4c72-bdde-16e501350fac" providerId="ADAL" clId="{5D553F8B-CC10-4277-B3B3-3F5944CBCFDF}" dt="2022-11-11T13:48:05.202" v="822" actId="1076"/>
          <ac:picMkLst>
            <pc:docMk/>
            <pc:sldMk cId="3156217406" sldId="277"/>
            <ac:picMk id="4" creationId="{A42AB43F-BC07-AAB1-B6FE-DC03ED583DD2}"/>
          </ac:picMkLst>
        </pc:picChg>
        <pc:picChg chg="del">
          <ac:chgData name="Richal Rambaran" userId="d31044ec-b01b-4c72-bdde-16e501350fac" providerId="ADAL" clId="{5D553F8B-CC10-4277-B3B3-3F5944CBCFDF}" dt="2022-11-11T12:55:48.846" v="87" actId="478"/>
          <ac:picMkLst>
            <pc:docMk/>
            <pc:sldMk cId="3156217406" sldId="277"/>
            <ac:picMk id="9" creationId="{19EB2A25-F0B7-124D-244F-02E1019F9EE7}"/>
          </ac:picMkLst>
        </pc:picChg>
      </pc:sldChg>
      <pc:sldChg chg="modSp mod">
        <pc:chgData name="Richal Rambaran" userId="d31044ec-b01b-4c72-bdde-16e501350fac" providerId="ADAL" clId="{5D553F8B-CC10-4277-B3B3-3F5944CBCFDF}" dt="2022-11-11T13:24:34.743" v="715" actId="20577"/>
        <pc:sldMkLst>
          <pc:docMk/>
          <pc:sldMk cId="988909055" sldId="278"/>
        </pc:sldMkLst>
        <pc:spChg chg="mod">
          <ac:chgData name="Richal Rambaran" userId="d31044ec-b01b-4c72-bdde-16e501350fac" providerId="ADAL" clId="{5D553F8B-CC10-4277-B3B3-3F5944CBCFDF}" dt="2022-11-11T13:24:34.743" v="715" actId="20577"/>
          <ac:spMkLst>
            <pc:docMk/>
            <pc:sldMk cId="988909055" sldId="278"/>
            <ac:spMk id="2" creationId="{BB0B5475-BEB0-372E-43A0-D5E38F6E43ED}"/>
          </ac:spMkLst>
        </pc:spChg>
      </pc:sldChg>
      <pc:sldChg chg="modSp mod">
        <pc:chgData name="Richal Rambaran" userId="d31044ec-b01b-4c72-bdde-16e501350fac" providerId="ADAL" clId="{5D553F8B-CC10-4277-B3B3-3F5944CBCFDF}" dt="2022-11-11T13:30:18.009" v="724" actId="1076"/>
        <pc:sldMkLst>
          <pc:docMk/>
          <pc:sldMk cId="160525225" sldId="279"/>
        </pc:sldMkLst>
        <pc:spChg chg="mod">
          <ac:chgData name="Richal Rambaran" userId="d31044ec-b01b-4c72-bdde-16e501350fac" providerId="ADAL" clId="{5D553F8B-CC10-4277-B3B3-3F5944CBCFDF}" dt="2022-11-11T13:24:43.347" v="717" actId="20577"/>
          <ac:spMkLst>
            <pc:docMk/>
            <pc:sldMk cId="160525225" sldId="279"/>
            <ac:spMk id="4" creationId="{35283289-775B-CBBB-5EC8-2249A09C9439}"/>
          </ac:spMkLst>
        </pc:spChg>
        <pc:picChg chg="mod">
          <ac:chgData name="Richal Rambaran" userId="d31044ec-b01b-4c72-bdde-16e501350fac" providerId="ADAL" clId="{5D553F8B-CC10-4277-B3B3-3F5944CBCFDF}" dt="2022-11-11T13:30:18.009" v="724" actId="1076"/>
          <ac:picMkLst>
            <pc:docMk/>
            <pc:sldMk cId="160525225" sldId="279"/>
            <ac:picMk id="5" creationId="{530C66F7-A045-6373-8DAF-7E9CA4597A69}"/>
          </ac:picMkLst>
        </pc:picChg>
      </pc:sldChg>
    </pc:docChg>
  </pc:docChgLst>
  <pc:docChgLst>
    <pc:chgData name="M'barek, A. (19066171)" userId="94312091-bbb8-4d83-bdb9-16f8ec63b535" providerId="ADAL" clId="{C38353A2-2DED-467E-A726-654F459761A6}"/>
    <pc:docChg chg="undo redo custSel addSld delSld modSld sldOrd">
      <pc:chgData name="M'barek, A. (19066171)" userId="94312091-bbb8-4d83-bdb9-16f8ec63b535" providerId="ADAL" clId="{C38353A2-2DED-467E-A726-654F459761A6}" dt="2022-11-11T15:00:48.442" v="763" actId="20577"/>
      <pc:docMkLst>
        <pc:docMk/>
      </pc:docMkLst>
      <pc:sldChg chg="delSp modSp mod delDesignElem">
        <pc:chgData name="M'barek, A. (19066171)" userId="94312091-bbb8-4d83-bdb9-16f8ec63b535" providerId="ADAL" clId="{C38353A2-2DED-467E-A726-654F459761A6}" dt="2022-11-11T13:36:00.943" v="750" actId="20577"/>
        <pc:sldMkLst>
          <pc:docMk/>
          <pc:sldMk cId="3351439039" sldId="256"/>
        </pc:sldMkLst>
        <pc:spChg chg="mod">
          <ac:chgData name="M'barek, A. (19066171)" userId="94312091-bbb8-4d83-bdb9-16f8ec63b535" providerId="ADAL" clId="{C38353A2-2DED-467E-A726-654F459761A6}" dt="2022-11-11T13:36:00.943" v="750" actId="20577"/>
          <ac:spMkLst>
            <pc:docMk/>
            <pc:sldMk cId="3351439039" sldId="256"/>
            <ac:spMk id="3" creationId="{00000000-0000-0000-0000-000000000000}"/>
          </ac:spMkLst>
        </pc:spChg>
        <pc:spChg chg="del">
          <ac:chgData name="M'barek, A. (19066171)" userId="94312091-bbb8-4d83-bdb9-16f8ec63b535" providerId="ADAL" clId="{C38353A2-2DED-467E-A726-654F459761A6}" dt="2022-11-10T21:51:45.153" v="113"/>
          <ac:spMkLst>
            <pc:docMk/>
            <pc:sldMk cId="3351439039" sldId="256"/>
            <ac:spMk id="1031" creationId="{AAEAB559-7288-4F8E-B181-62C2B17E7D55}"/>
          </ac:spMkLst>
        </pc:spChg>
        <pc:spChg chg="del">
          <ac:chgData name="M'barek, A. (19066171)" userId="94312091-bbb8-4d83-bdb9-16f8ec63b535" providerId="ADAL" clId="{C38353A2-2DED-467E-A726-654F459761A6}" dt="2022-11-10T21:51:45.153" v="113"/>
          <ac:spMkLst>
            <pc:docMk/>
            <pc:sldMk cId="3351439039" sldId="256"/>
            <ac:spMk id="1033" creationId="{A6501AAA-3294-4A8D-9F6B-AA0ACD443450}"/>
          </ac:spMkLst>
        </pc:spChg>
      </pc:sldChg>
      <pc:sldChg chg="delSp modSp del mod delDesignElem chgLayout">
        <pc:chgData name="M'barek, A. (19066171)" userId="94312091-bbb8-4d83-bdb9-16f8ec63b535" providerId="ADAL" clId="{C38353A2-2DED-467E-A726-654F459761A6}" dt="2022-11-10T21:54:25.113" v="204" actId="2696"/>
        <pc:sldMkLst>
          <pc:docMk/>
          <pc:sldMk cId="1986136649" sldId="260"/>
        </pc:sldMkLst>
        <pc:spChg chg="mod ord">
          <ac:chgData name="M'barek, A. (19066171)" userId="94312091-bbb8-4d83-bdb9-16f8ec63b535" providerId="ADAL" clId="{C38353A2-2DED-467E-A726-654F459761A6}" dt="2022-11-10T21:52:45.902" v="120" actId="700"/>
          <ac:spMkLst>
            <pc:docMk/>
            <pc:sldMk cId="1986136649" sldId="260"/>
            <ac:spMk id="2" creationId="{AEC9B321-0A0A-90C8-46D2-3C0F2C1888AE}"/>
          </ac:spMkLst>
        </pc:spChg>
        <pc:spChg chg="mod ord">
          <ac:chgData name="M'barek, A. (19066171)" userId="94312091-bbb8-4d83-bdb9-16f8ec63b535" providerId="ADAL" clId="{C38353A2-2DED-467E-A726-654F459761A6}" dt="2022-11-10T21:52:45.902" v="120" actId="700"/>
          <ac:spMkLst>
            <pc:docMk/>
            <pc:sldMk cId="1986136649" sldId="260"/>
            <ac:spMk id="3" creationId="{039A2387-4564-BD1A-1A6A-68766DE4CA92}"/>
          </ac:spMkLst>
        </pc:spChg>
        <pc:spChg chg="del">
          <ac:chgData name="M'barek, A. (19066171)" userId="94312091-bbb8-4d83-bdb9-16f8ec63b535" providerId="ADAL" clId="{C38353A2-2DED-467E-A726-654F459761A6}" dt="2022-11-10T21:51:45.153" v="113"/>
          <ac:spMkLst>
            <pc:docMk/>
            <pc:sldMk cId="1986136649" sldId="260"/>
            <ac:spMk id="8" creationId="{B219AE65-9B94-44EA-BEF3-EF4BFA169C81}"/>
          </ac:spMkLst>
        </pc:spChg>
        <pc:spChg chg="del">
          <ac:chgData name="M'barek, A. (19066171)" userId="94312091-bbb8-4d83-bdb9-16f8ec63b535" providerId="ADAL" clId="{C38353A2-2DED-467E-A726-654F459761A6}" dt="2022-11-10T21:51:45.153" v="113"/>
          <ac:spMkLst>
            <pc:docMk/>
            <pc:sldMk cId="1986136649" sldId="260"/>
            <ac:spMk id="10" creationId="{F0C81A57-9CD5-461B-8FFE-4A8CB6CFBE01}"/>
          </ac:spMkLst>
        </pc:spChg>
        <pc:grpChg chg="del">
          <ac:chgData name="M'barek, A. (19066171)" userId="94312091-bbb8-4d83-bdb9-16f8ec63b535" providerId="ADAL" clId="{C38353A2-2DED-467E-A726-654F459761A6}" dt="2022-11-10T21:51:45.153" v="113"/>
          <ac:grpSpMkLst>
            <pc:docMk/>
            <pc:sldMk cId="1986136649" sldId="260"/>
            <ac:grpSpMk id="12" creationId="{3086C462-37F4-494D-8292-CCB95221CC1A}"/>
          </ac:grpSpMkLst>
        </pc:grpChg>
      </pc:sldChg>
      <pc:sldChg chg="modSp new del">
        <pc:chgData name="M'barek, A. (19066171)" userId="94312091-bbb8-4d83-bdb9-16f8ec63b535" providerId="ADAL" clId="{C38353A2-2DED-467E-A726-654F459761A6}" dt="2022-11-10T21:53:27.855" v="123" actId="2696"/>
        <pc:sldMkLst>
          <pc:docMk/>
          <pc:sldMk cId="974324180" sldId="261"/>
        </pc:sldMkLst>
        <pc:spChg chg="mod">
          <ac:chgData name="M'barek, A. (19066171)" userId="94312091-bbb8-4d83-bdb9-16f8ec63b535" providerId="ADAL" clId="{C38353A2-2DED-467E-A726-654F459761A6}" dt="2022-11-10T21:52:31.617" v="119"/>
          <ac:spMkLst>
            <pc:docMk/>
            <pc:sldMk cId="974324180" sldId="261"/>
            <ac:spMk id="2" creationId="{51D33918-65F0-D335-2BF7-FA051FACA213}"/>
          </ac:spMkLst>
        </pc:spChg>
        <pc:spChg chg="mod">
          <ac:chgData name="M'barek, A. (19066171)" userId="94312091-bbb8-4d83-bdb9-16f8ec63b535" providerId="ADAL" clId="{C38353A2-2DED-467E-A726-654F459761A6}" dt="2022-11-10T21:52:31.617" v="119"/>
          <ac:spMkLst>
            <pc:docMk/>
            <pc:sldMk cId="974324180" sldId="261"/>
            <ac:spMk id="3" creationId="{29A84244-EF0A-9FE1-53CC-E4BA964D42B6}"/>
          </ac:spMkLst>
        </pc:spChg>
      </pc:sldChg>
      <pc:sldChg chg="modSp add mod ord">
        <pc:chgData name="M'barek, A. (19066171)" userId="94312091-bbb8-4d83-bdb9-16f8ec63b535" providerId="ADAL" clId="{C38353A2-2DED-467E-A726-654F459761A6}" dt="2022-11-10T21:53:54.667" v="150"/>
        <pc:sldMkLst>
          <pc:docMk/>
          <pc:sldMk cId="3929552857" sldId="267"/>
        </pc:sldMkLst>
        <pc:spChg chg="mod">
          <ac:chgData name="M'barek, A. (19066171)" userId="94312091-bbb8-4d83-bdb9-16f8ec63b535" providerId="ADAL" clId="{C38353A2-2DED-467E-A726-654F459761A6}" dt="2022-11-10T21:53:49.894" v="148" actId="20577"/>
          <ac:spMkLst>
            <pc:docMk/>
            <pc:sldMk cId="3929552857" sldId="267"/>
            <ac:spMk id="2" creationId="{131C5104-2058-E332-523B-76F39B170FC7}"/>
          </ac:spMkLst>
        </pc:spChg>
        <pc:spChg chg="mod">
          <ac:chgData name="M'barek, A. (19066171)" userId="94312091-bbb8-4d83-bdb9-16f8ec63b535" providerId="ADAL" clId="{C38353A2-2DED-467E-A726-654F459761A6}" dt="2022-11-10T21:53:38.813" v="124"/>
          <ac:spMkLst>
            <pc:docMk/>
            <pc:sldMk cId="3929552857" sldId="267"/>
            <ac:spMk id="3" creationId="{D985F14B-CF2D-DFCF-29E9-547EDDBCA8CA}"/>
          </ac:spMkLst>
        </pc:spChg>
      </pc:sldChg>
      <pc:sldChg chg="modSp new del mod">
        <pc:chgData name="M'barek, A. (19066171)" userId="94312091-bbb8-4d83-bdb9-16f8ec63b535" providerId="ADAL" clId="{C38353A2-2DED-467E-A726-654F459761A6}" dt="2022-11-11T13:35:58.331" v="749" actId="2696"/>
        <pc:sldMkLst>
          <pc:docMk/>
          <pc:sldMk cId="4051943394" sldId="268"/>
        </pc:sldMkLst>
        <pc:spChg chg="mod">
          <ac:chgData name="M'barek, A. (19066171)" userId="94312091-bbb8-4d83-bdb9-16f8ec63b535" providerId="ADAL" clId="{C38353A2-2DED-467E-A726-654F459761A6}" dt="2022-11-10T21:53:56.883" v="158" actId="5793"/>
          <ac:spMkLst>
            <pc:docMk/>
            <pc:sldMk cId="4051943394" sldId="268"/>
            <ac:spMk id="2" creationId="{E79F644E-EFA4-A8BF-AE3B-C489DB711195}"/>
          </ac:spMkLst>
        </pc:spChg>
        <pc:spChg chg="mod">
          <ac:chgData name="M'barek, A. (19066171)" userId="94312091-bbb8-4d83-bdb9-16f8ec63b535" providerId="ADAL" clId="{C38353A2-2DED-467E-A726-654F459761A6}" dt="2022-11-10T21:54:00.731" v="168" actId="5793"/>
          <ac:spMkLst>
            <pc:docMk/>
            <pc:sldMk cId="4051943394" sldId="268"/>
            <ac:spMk id="3" creationId="{D335A77C-AFC0-1F37-CDC6-A346C347ACB1}"/>
          </ac:spMkLst>
        </pc:spChg>
      </pc:sldChg>
      <pc:sldChg chg="modSp new del mod">
        <pc:chgData name="M'barek, A. (19066171)" userId="94312091-bbb8-4d83-bdb9-16f8ec63b535" providerId="ADAL" clId="{C38353A2-2DED-467E-A726-654F459761A6}" dt="2022-11-11T12:43:22.631" v="368" actId="2696"/>
        <pc:sldMkLst>
          <pc:docMk/>
          <pc:sldMk cId="3747024443" sldId="269"/>
        </pc:sldMkLst>
        <pc:spChg chg="mod">
          <ac:chgData name="M'barek, A. (19066171)" userId="94312091-bbb8-4d83-bdb9-16f8ec63b535" providerId="ADAL" clId="{C38353A2-2DED-467E-A726-654F459761A6}" dt="2022-11-10T21:54:08.613" v="184" actId="20577"/>
          <ac:spMkLst>
            <pc:docMk/>
            <pc:sldMk cId="3747024443" sldId="269"/>
            <ac:spMk id="2" creationId="{1FFF2C26-76ED-A97D-043B-3A971101B3ED}"/>
          </ac:spMkLst>
        </pc:spChg>
        <pc:spChg chg="mod">
          <ac:chgData name="M'barek, A. (19066171)" userId="94312091-bbb8-4d83-bdb9-16f8ec63b535" providerId="ADAL" clId="{C38353A2-2DED-467E-A726-654F459761A6}" dt="2022-11-10T21:54:10.536" v="189" actId="5793"/>
          <ac:spMkLst>
            <pc:docMk/>
            <pc:sldMk cId="3747024443" sldId="269"/>
            <ac:spMk id="3" creationId="{EEA9E197-76C6-AD40-EEDA-11BE1429B693}"/>
          </ac:spMkLst>
        </pc:spChg>
      </pc:sldChg>
      <pc:sldChg chg="modSp new mod">
        <pc:chgData name="M'barek, A. (19066171)" userId="94312091-bbb8-4d83-bdb9-16f8ec63b535" providerId="ADAL" clId="{C38353A2-2DED-467E-A726-654F459761A6}" dt="2022-11-10T21:55:03.679" v="268" actId="14"/>
        <pc:sldMkLst>
          <pc:docMk/>
          <pc:sldMk cId="14981493" sldId="270"/>
        </pc:sldMkLst>
        <pc:spChg chg="mod">
          <ac:chgData name="M'barek, A. (19066171)" userId="94312091-bbb8-4d83-bdb9-16f8ec63b535" providerId="ADAL" clId="{C38353A2-2DED-467E-A726-654F459761A6}" dt="2022-11-10T21:54:17.562" v="203" actId="5793"/>
          <ac:spMkLst>
            <pc:docMk/>
            <pc:sldMk cId="14981493" sldId="270"/>
            <ac:spMk id="2" creationId="{27D98678-A84A-C76B-FE67-7EA4A5D584A5}"/>
          </ac:spMkLst>
        </pc:spChg>
        <pc:spChg chg="mod">
          <ac:chgData name="M'barek, A. (19066171)" userId="94312091-bbb8-4d83-bdb9-16f8ec63b535" providerId="ADAL" clId="{C38353A2-2DED-467E-A726-654F459761A6}" dt="2022-11-10T21:55:03.679" v="268" actId="14"/>
          <ac:spMkLst>
            <pc:docMk/>
            <pc:sldMk cId="14981493" sldId="270"/>
            <ac:spMk id="3" creationId="{470C5CDB-4F25-776F-8E9D-D25EFF088C18}"/>
          </ac:spMkLst>
        </pc:spChg>
      </pc:sldChg>
      <pc:sldChg chg="addSp delSp modSp new mod">
        <pc:chgData name="M'barek, A. (19066171)" userId="94312091-bbb8-4d83-bdb9-16f8ec63b535" providerId="ADAL" clId="{C38353A2-2DED-467E-A726-654F459761A6}" dt="2022-11-11T13:30:41.292" v="748" actId="1076"/>
        <pc:sldMkLst>
          <pc:docMk/>
          <pc:sldMk cId="3544323646" sldId="271"/>
        </pc:sldMkLst>
        <pc:spChg chg="mod">
          <ac:chgData name="M'barek, A. (19066171)" userId="94312091-bbb8-4d83-bdb9-16f8ec63b535" providerId="ADAL" clId="{C38353A2-2DED-467E-A726-654F459761A6}" dt="2022-11-10T22:25:36.331" v="296" actId="20577"/>
          <ac:spMkLst>
            <pc:docMk/>
            <pc:sldMk cId="3544323646" sldId="271"/>
            <ac:spMk id="2" creationId="{B5A465EE-362C-F420-BCDF-604F9410612F}"/>
          </ac:spMkLst>
        </pc:spChg>
        <pc:spChg chg="add mod">
          <ac:chgData name="M'barek, A. (19066171)" userId="94312091-bbb8-4d83-bdb9-16f8ec63b535" providerId="ADAL" clId="{C38353A2-2DED-467E-A726-654F459761A6}" dt="2022-11-11T13:30:41.292" v="748" actId="1076"/>
          <ac:spMkLst>
            <pc:docMk/>
            <pc:sldMk cId="3544323646" sldId="271"/>
            <ac:spMk id="3" creationId="{2D0EAB00-DA59-AECF-9A0B-70D8A769215F}"/>
          </ac:spMkLst>
        </pc:spChg>
        <pc:spChg chg="del">
          <ac:chgData name="M'barek, A. (19066171)" userId="94312091-bbb8-4d83-bdb9-16f8ec63b535" providerId="ADAL" clId="{C38353A2-2DED-467E-A726-654F459761A6}" dt="2022-11-10T22:25:38.637" v="297" actId="22"/>
          <ac:spMkLst>
            <pc:docMk/>
            <pc:sldMk cId="3544323646" sldId="271"/>
            <ac:spMk id="3" creationId="{8E2B04BC-20A8-301B-6E83-2226A1DAB647}"/>
          </ac:spMkLst>
        </pc:spChg>
        <pc:spChg chg="add mod">
          <ac:chgData name="M'barek, A. (19066171)" userId="94312091-bbb8-4d83-bdb9-16f8ec63b535" providerId="ADAL" clId="{C38353A2-2DED-467E-A726-654F459761A6}" dt="2022-11-11T13:27:06.473" v="584" actId="1076"/>
          <ac:spMkLst>
            <pc:docMk/>
            <pc:sldMk cId="3544323646" sldId="271"/>
            <ac:spMk id="8" creationId="{D73B8CB8-D591-8226-0DD7-3DE6B6C8EFBE}"/>
          </ac:spMkLst>
        </pc:spChg>
        <pc:spChg chg="add mod">
          <ac:chgData name="M'barek, A. (19066171)" userId="94312091-bbb8-4d83-bdb9-16f8ec63b535" providerId="ADAL" clId="{C38353A2-2DED-467E-A726-654F459761A6}" dt="2022-11-11T13:27:06.473" v="584" actId="1076"/>
          <ac:spMkLst>
            <pc:docMk/>
            <pc:sldMk cId="3544323646" sldId="271"/>
            <ac:spMk id="9" creationId="{3C5B2819-A915-734B-0694-3E190BA9B363}"/>
          </ac:spMkLst>
        </pc:spChg>
        <pc:spChg chg="add mod">
          <ac:chgData name="M'barek, A. (19066171)" userId="94312091-bbb8-4d83-bdb9-16f8ec63b535" providerId="ADAL" clId="{C38353A2-2DED-467E-A726-654F459761A6}" dt="2022-11-11T13:27:06.473" v="584" actId="1076"/>
          <ac:spMkLst>
            <pc:docMk/>
            <pc:sldMk cId="3544323646" sldId="271"/>
            <ac:spMk id="10" creationId="{0908116E-EFDB-DD38-B378-9CCFE0D9816D}"/>
          </ac:spMkLst>
        </pc:spChg>
        <pc:picChg chg="add mod ord">
          <ac:chgData name="M'barek, A. (19066171)" userId="94312091-bbb8-4d83-bdb9-16f8ec63b535" providerId="ADAL" clId="{C38353A2-2DED-467E-A726-654F459761A6}" dt="2022-11-11T13:27:06.473" v="584" actId="1076"/>
          <ac:picMkLst>
            <pc:docMk/>
            <pc:sldMk cId="3544323646" sldId="271"/>
            <ac:picMk id="5" creationId="{29B46124-56FE-EEC4-1FDE-CA066F128E20}"/>
          </ac:picMkLst>
        </pc:picChg>
        <pc:picChg chg="add mod">
          <ac:chgData name="M'barek, A. (19066171)" userId="94312091-bbb8-4d83-bdb9-16f8ec63b535" providerId="ADAL" clId="{C38353A2-2DED-467E-A726-654F459761A6}" dt="2022-11-11T13:27:06.473" v="584" actId="1076"/>
          <ac:picMkLst>
            <pc:docMk/>
            <pc:sldMk cId="3544323646" sldId="271"/>
            <ac:picMk id="7" creationId="{03AF4011-0A12-4816-4832-FC1DD539114F}"/>
          </ac:picMkLst>
        </pc:picChg>
      </pc:sldChg>
      <pc:sldChg chg="new del">
        <pc:chgData name="M'barek, A. (19066171)" userId="94312091-bbb8-4d83-bdb9-16f8ec63b535" providerId="ADAL" clId="{C38353A2-2DED-467E-A726-654F459761A6}" dt="2022-11-11T12:39:21.093" v="337" actId="2696"/>
        <pc:sldMkLst>
          <pc:docMk/>
          <pc:sldMk cId="3213913777" sldId="272"/>
        </pc:sldMkLst>
      </pc:sldChg>
      <pc:sldChg chg="addSp delSp modSp new mod ord">
        <pc:chgData name="M'barek, A. (19066171)" userId="94312091-bbb8-4d83-bdb9-16f8ec63b535" providerId="ADAL" clId="{C38353A2-2DED-467E-A726-654F459761A6}" dt="2022-11-11T15:00:48.442" v="763" actId="20577"/>
        <pc:sldMkLst>
          <pc:docMk/>
          <pc:sldMk cId="3659377475" sldId="273"/>
        </pc:sldMkLst>
        <pc:spChg chg="mod">
          <ac:chgData name="M'barek, A. (19066171)" userId="94312091-bbb8-4d83-bdb9-16f8ec63b535" providerId="ADAL" clId="{C38353A2-2DED-467E-A726-654F459761A6}" dt="2022-11-11T15:00:48.442" v="763" actId="20577"/>
          <ac:spMkLst>
            <pc:docMk/>
            <pc:sldMk cId="3659377475" sldId="273"/>
            <ac:spMk id="2" creationId="{E76D66E5-FE18-D50A-F2C7-D565636875A9}"/>
          </ac:spMkLst>
        </pc:spChg>
        <pc:spChg chg="mod">
          <ac:chgData name="M'barek, A. (19066171)" userId="94312091-bbb8-4d83-bdb9-16f8ec63b535" providerId="ADAL" clId="{C38353A2-2DED-467E-A726-654F459761A6}" dt="2022-11-11T13:04:01.811" v="580" actId="1076"/>
          <ac:spMkLst>
            <pc:docMk/>
            <pc:sldMk cId="3659377475" sldId="273"/>
            <ac:spMk id="3" creationId="{474C36DB-1F9A-8B0C-1427-AFE084885073}"/>
          </ac:spMkLst>
        </pc:spChg>
        <pc:picChg chg="add del mod">
          <ac:chgData name="M'barek, A. (19066171)" userId="94312091-bbb8-4d83-bdb9-16f8ec63b535" providerId="ADAL" clId="{C38353A2-2DED-467E-A726-654F459761A6}" dt="2022-11-11T13:03:47.849" v="574"/>
          <ac:picMkLst>
            <pc:docMk/>
            <pc:sldMk cId="3659377475" sldId="273"/>
            <ac:picMk id="1026" creationId="{EFE80F95-EE8A-4ECD-8107-CBE0F4C865F2}"/>
          </ac:picMkLst>
        </pc:picChg>
        <pc:picChg chg="add mod">
          <ac:chgData name="M'barek, A. (19066171)" userId="94312091-bbb8-4d83-bdb9-16f8ec63b535" providerId="ADAL" clId="{C38353A2-2DED-467E-A726-654F459761A6}" dt="2022-11-11T13:04:04.139" v="581" actId="1076"/>
          <ac:picMkLst>
            <pc:docMk/>
            <pc:sldMk cId="3659377475" sldId="273"/>
            <ac:picMk id="1028" creationId="{5BF74CE1-82DD-4AF3-B481-BF904BA55C60}"/>
          </ac:picMkLst>
        </pc:picChg>
      </pc:sldChg>
      <pc:sldChg chg="modSp mod">
        <pc:chgData name="M'barek, A. (19066171)" userId="94312091-bbb8-4d83-bdb9-16f8ec63b535" providerId="ADAL" clId="{C38353A2-2DED-467E-A726-654F459761A6}" dt="2022-11-11T13:26:25.622" v="583" actId="20577"/>
        <pc:sldMkLst>
          <pc:docMk/>
          <pc:sldMk cId="3156217406" sldId="277"/>
        </pc:sldMkLst>
        <pc:spChg chg="mod">
          <ac:chgData name="M'barek, A. (19066171)" userId="94312091-bbb8-4d83-bdb9-16f8ec63b535" providerId="ADAL" clId="{C38353A2-2DED-467E-A726-654F459761A6}" dt="2022-11-11T13:26:25.622" v="583" actId="20577"/>
          <ac:spMkLst>
            <pc:docMk/>
            <pc:sldMk cId="3156217406" sldId="277"/>
            <ac:spMk id="3" creationId="{470C5CDB-4F25-776F-8E9D-D25EFF088C18}"/>
          </ac:spMkLst>
        </pc:spChg>
      </pc:sldChg>
    </pc:docChg>
  </pc:docChgLst>
  <pc:docChgLst>
    <pc:chgData name="Tj Herdigein" userId="ccc37dd7-b251-4bc6-a0d4-4470161a2ccf" providerId="ADAL" clId="{4D34BF80-8163-CC4A-8A4B-00E3B3E814A1}"/>
    <pc:docChg chg="custSel addSld delSld modSld sldOrd">
      <pc:chgData name="Tj Herdigein" userId="ccc37dd7-b251-4bc6-a0d4-4470161a2ccf" providerId="ADAL" clId="{4D34BF80-8163-CC4A-8A4B-00E3B3E814A1}" dt="2022-11-11T13:26:06.696" v="477" actId="20577"/>
      <pc:docMkLst>
        <pc:docMk/>
      </pc:docMkLst>
      <pc:sldChg chg="addSp modSp mod setBg">
        <pc:chgData name="Tj Herdigein" userId="ccc37dd7-b251-4bc6-a0d4-4470161a2ccf" providerId="ADAL" clId="{4D34BF80-8163-CC4A-8A4B-00E3B3E814A1}" dt="2022-11-10T19:30:15.190" v="94" actId="5793"/>
        <pc:sldMkLst>
          <pc:docMk/>
          <pc:sldMk cId="3351439039" sldId="256"/>
        </pc:sldMkLst>
        <pc:spChg chg="mod">
          <ac:chgData name="Tj Herdigein" userId="ccc37dd7-b251-4bc6-a0d4-4470161a2ccf" providerId="ADAL" clId="{4D34BF80-8163-CC4A-8A4B-00E3B3E814A1}" dt="2022-11-10T19:28:36.314" v="50" actId="107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Tj Herdigein" userId="ccc37dd7-b251-4bc6-a0d4-4470161a2ccf" providerId="ADAL" clId="{4D34BF80-8163-CC4A-8A4B-00E3B3E814A1}" dt="2022-11-10T19:30:15.190" v="94" actId="5793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Tj Herdigein" userId="ccc37dd7-b251-4bc6-a0d4-4470161a2ccf" providerId="ADAL" clId="{4D34BF80-8163-CC4A-8A4B-00E3B3E814A1}" dt="2022-11-10T19:28:05.694" v="35" actId="26606"/>
          <ac:spMkLst>
            <pc:docMk/>
            <pc:sldMk cId="3351439039" sldId="256"/>
            <ac:spMk id="1031" creationId="{AAEAB559-7288-4F8E-B181-62C2B17E7D55}"/>
          </ac:spMkLst>
        </pc:spChg>
        <pc:spChg chg="add">
          <ac:chgData name="Tj Herdigein" userId="ccc37dd7-b251-4bc6-a0d4-4470161a2ccf" providerId="ADAL" clId="{4D34BF80-8163-CC4A-8A4B-00E3B3E814A1}" dt="2022-11-10T19:28:05.694" v="35" actId="26606"/>
          <ac:spMkLst>
            <pc:docMk/>
            <pc:sldMk cId="3351439039" sldId="256"/>
            <ac:spMk id="1033" creationId="{A6501AAA-3294-4A8D-9F6B-AA0ACD443450}"/>
          </ac:spMkLst>
        </pc:spChg>
        <pc:picChg chg="add mod">
          <ac:chgData name="Tj Herdigein" userId="ccc37dd7-b251-4bc6-a0d4-4470161a2ccf" providerId="ADAL" clId="{4D34BF80-8163-CC4A-8A4B-00E3B3E814A1}" dt="2022-11-10T19:28:05.694" v="35" actId="26606"/>
          <ac:picMkLst>
            <pc:docMk/>
            <pc:sldMk cId="3351439039" sldId="256"/>
            <ac:picMk id="1026" creationId="{47DDD898-5F30-AC23-C71C-F4EEC0D5E9B6}"/>
          </ac:picMkLst>
        </pc:picChg>
      </pc:sldChg>
      <pc:sldChg chg="modSp add mod ord">
        <pc:chgData name="Tj Herdigein" userId="ccc37dd7-b251-4bc6-a0d4-4470161a2ccf" providerId="ADAL" clId="{4D34BF80-8163-CC4A-8A4B-00E3B3E814A1}" dt="2022-11-10T19:27:19.205" v="33" actId="207"/>
        <pc:sldMkLst>
          <pc:docMk/>
          <pc:sldMk cId="1004747270" sldId="259"/>
        </pc:sldMkLst>
        <pc:spChg chg="mod">
          <ac:chgData name="Tj Herdigein" userId="ccc37dd7-b251-4bc6-a0d4-4470161a2ccf" providerId="ADAL" clId="{4D34BF80-8163-CC4A-8A4B-00E3B3E814A1}" dt="2022-11-10T19:25:49.449" v="9" actId="20577"/>
          <ac:spMkLst>
            <pc:docMk/>
            <pc:sldMk cId="1004747270" sldId="259"/>
            <ac:spMk id="2" creationId="{9B9C40DF-958C-C669-3270-5BBE41241727}"/>
          </ac:spMkLst>
        </pc:spChg>
        <pc:spChg chg="mod">
          <ac:chgData name="Tj Herdigein" userId="ccc37dd7-b251-4bc6-a0d4-4470161a2ccf" providerId="ADAL" clId="{4D34BF80-8163-CC4A-8A4B-00E3B3E814A1}" dt="2022-11-10T19:27:19.205" v="33" actId="207"/>
          <ac:spMkLst>
            <pc:docMk/>
            <pc:sldMk cId="1004747270" sldId="259"/>
            <ac:spMk id="3" creationId="{43294C4F-5EEC-BE9A-EBA6-41E96F4264A0}"/>
          </ac:spMkLst>
        </pc:spChg>
        <pc:spChg chg="mod">
          <ac:chgData name="Tj Herdigein" userId="ccc37dd7-b251-4bc6-a0d4-4470161a2ccf" providerId="ADAL" clId="{4D34BF80-8163-CC4A-8A4B-00E3B3E814A1}" dt="2022-11-10T19:27:07.453" v="32" actId="1076"/>
          <ac:spMkLst>
            <pc:docMk/>
            <pc:sldMk cId="1004747270" sldId="259"/>
            <ac:spMk id="6" creationId="{4CD7D319-600A-E48B-8119-963ECABFD024}"/>
          </ac:spMkLst>
        </pc:spChg>
        <pc:spChg chg="mod">
          <ac:chgData name="Tj Herdigein" userId="ccc37dd7-b251-4bc6-a0d4-4470161a2ccf" providerId="ADAL" clId="{4D34BF80-8163-CC4A-8A4B-00E3B3E814A1}" dt="2022-11-10T19:26:06.308" v="22" actId="20577"/>
          <ac:spMkLst>
            <pc:docMk/>
            <pc:sldMk cId="1004747270" sldId="259"/>
            <ac:spMk id="7" creationId="{C0F1B9DE-8AE7-3D76-E1A4-23333D39B915}"/>
          </ac:spMkLst>
        </pc:spChg>
      </pc:sldChg>
      <pc:sldChg chg="addSp modSp new mod setBg setClrOvrMap">
        <pc:chgData name="Tj Herdigein" userId="ccc37dd7-b251-4bc6-a0d4-4470161a2ccf" providerId="ADAL" clId="{4D34BF80-8163-CC4A-8A4B-00E3B3E814A1}" dt="2022-11-10T19:52:57.138" v="185" actId="20577"/>
        <pc:sldMkLst>
          <pc:docMk/>
          <pc:sldMk cId="1986136649" sldId="260"/>
        </pc:sldMkLst>
        <pc:spChg chg="mod">
          <ac:chgData name="Tj Herdigein" userId="ccc37dd7-b251-4bc6-a0d4-4470161a2ccf" providerId="ADAL" clId="{4D34BF80-8163-CC4A-8A4B-00E3B3E814A1}" dt="2022-11-10T19:52:22.424" v="118" actId="20577"/>
          <ac:spMkLst>
            <pc:docMk/>
            <pc:sldMk cId="1986136649" sldId="260"/>
            <ac:spMk id="2" creationId="{AEC9B321-0A0A-90C8-46D2-3C0F2C1888AE}"/>
          </ac:spMkLst>
        </pc:spChg>
        <pc:spChg chg="mod">
          <ac:chgData name="Tj Herdigein" userId="ccc37dd7-b251-4bc6-a0d4-4470161a2ccf" providerId="ADAL" clId="{4D34BF80-8163-CC4A-8A4B-00E3B3E814A1}" dt="2022-11-10T19:52:57.138" v="185" actId="20577"/>
          <ac:spMkLst>
            <pc:docMk/>
            <pc:sldMk cId="1986136649" sldId="260"/>
            <ac:spMk id="3" creationId="{039A2387-4564-BD1A-1A6A-68766DE4CA92}"/>
          </ac:spMkLst>
        </pc:spChg>
        <pc:spChg chg="add">
          <ac:chgData name="Tj Herdigein" userId="ccc37dd7-b251-4bc6-a0d4-4470161a2ccf" providerId="ADAL" clId="{4D34BF80-8163-CC4A-8A4B-00E3B3E814A1}" dt="2022-11-10T19:52:15.456" v="96" actId="26606"/>
          <ac:spMkLst>
            <pc:docMk/>
            <pc:sldMk cId="1986136649" sldId="260"/>
            <ac:spMk id="8" creationId="{B219AE65-9B94-44EA-BEF3-EF4BFA169C81}"/>
          </ac:spMkLst>
        </pc:spChg>
        <pc:spChg chg="add">
          <ac:chgData name="Tj Herdigein" userId="ccc37dd7-b251-4bc6-a0d4-4470161a2ccf" providerId="ADAL" clId="{4D34BF80-8163-CC4A-8A4B-00E3B3E814A1}" dt="2022-11-10T19:52:15.456" v="96" actId="26606"/>
          <ac:spMkLst>
            <pc:docMk/>
            <pc:sldMk cId="1986136649" sldId="260"/>
            <ac:spMk id="10" creationId="{F0C81A57-9CD5-461B-8FFE-4A8CB6CFBE01}"/>
          </ac:spMkLst>
        </pc:spChg>
        <pc:grpChg chg="add">
          <ac:chgData name="Tj Herdigein" userId="ccc37dd7-b251-4bc6-a0d4-4470161a2ccf" providerId="ADAL" clId="{4D34BF80-8163-CC4A-8A4B-00E3B3E814A1}" dt="2022-11-10T19:52:15.456" v="96" actId="26606"/>
          <ac:grpSpMkLst>
            <pc:docMk/>
            <pc:sldMk cId="1986136649" sldId="260"/>
            <ac:grpSpMk id="12" creationId="{3086C462-37F4-494D-8292-CCB95221CC1A}"/>
          </ac:grpSpMkLst>
        </pc:grpChg>
      </pc:sldChg>
      <pc:sldChg chg="modSp mod">
        <pc:chgData name="Tj Herdigein" userId="ccc37dd7-b251-4bc6-a0d4-4470161a2ccf" providerId="ADAL" clId="{4D34BF80-8163-CC4A-8A4B-00E3B3E814A1}" dt="2022-11-11T13:26:06.696" v="477" actId="20577"/>
        <pc:sldMkLst>
          <pc:docMk/>
          <pc:sldMk cId="3929552857" sldId="267"/>
        </pc:sldMkLst>
        <pc:spChg chg="mod">
          <ac:chgData name="Tj Herdigein" userId="ccc37dd7-b251-4bc6-a0d4-4470161a2ccf" providerId="ADAL" clId="{4D34BF80-8163-CC4A-8A4B-00E3B3E814A1}" dt="2022-11-11T13:11:16.202" v="312" actId="1076"/>
          <ac:spMkLst>
            <pc:docMk/>
            <pc:sldMk cId="3929552857" sldId="267"/>
            <ac:spMk id="2" creationId="{131C5104-2058-E332-523B-76F39B170FC7}"/>
          </ac:spMkLst>
        </pc:spChg>
        <pc:spChg chg="mod">
          <ac:chgData name="Tj Herdigein" userId="ccc37dd7-b251-4bc6-a0d4-4470161a2ccf" providerId="ADAL" clId="{4D34BF80-8163-CC4A-8A4B-00E3B3E814A1}" dt="2022-11-11T13:26:06.696" v="477" actId="20577"/>
          <ac:spMkLst>
            <pc:docMk/>
            <pc:sldMk cId="3929552857" sldId="267"/>
            <ac:spMk id="3" creationId="{D985F14B-CF2D-DFCF-29E9-547EDDBCA8CA}"/>
          </ac:spMkLst>
        </pc:spChg>
      </pc:sldChg>
      <pc:sldChg chg="addSp delSp modSp new del mod setBg setClrOvrMap">
        <pc:chgData name="Tj Herdigein" userId="ccc37dd7-b251-4bc6-a0d4-4470161a2ccf" providerId="ADAL" clId="{4D34BF80-8163-CC4A-8A4B-00E3B3E814A1}" dt="2022-11-11T13:19:31.100" v="367" actId="2696"/>
        <pc:sldMkLst>
          <pc:docMk/>
          <pc:sldMk cId="3921077078" sldId="274"/>
        </pc:sldMkLst>
        <pc:spChg chg="mod">
          <ac:chgData name="Tj Herdigein" userId="ccc37dd7-b251-4bc6-a0d4-4470161a2ccf" providerId="ADAL" clId="{4D34BF80-8163-CC4A-8A4B-00E3B3E814A1}" dt="2022-11-11T12:45:57.810" v="235" actId="26606"/>
          <ac:spMkLst>
            <pc:docMk/>
            <pc:sldMk cId="3921077078" sldId="274"/>
            <ac:spMk id="2" creationId="{E439EC39-1B74-EEBB-58D7-6716AC39D6CC}"/>
          </ac:spMkLst>
        </pc:spChg>
        <pc:spChg chg="del">
          <ac:chgData name="Tj Herdigein" userId="ccc37dd7-b251-4bc6-a0d4-4470161a2ccf" providerId="ADAL" clId="{4D34BF80-8163-CC4A-8A4B-00E3B3E814A1}" dt="2022-11-11T12:45:38.844" v="234"/>
          <ac:spMkLst>
            <pc:docMk/>
            <pc:sldMk cId="3921077078" sldId="274"/>
            <ac:spMk id="3" creationId="{DBB533D6-1503-F1C5-DD09-83B12D799D94}"/>
          </ac:spMkLst>
        </pc:spChg>
        <pc:spChg chg="add del">
          <ac:chgData name="Tj Herdigein" userId="ccc37dd7-b251-4bc6-a0d4-4470161a2ccf" providerId="ADAL" clId="{4D34BF80-8163-CC4A-8A4B-00E3B3E814A1}" dt="2022-11-11T12:46:03.563" v="236" actId="478"/>
          <ac:spMkLst>
            <pc:docMk/>
            <pc:sldMk cId="3921077078" sldId="274"/>
            <ac:spMk id="1030" creationId="{340CD73E-EBE2-EBDF-D855-EBC386DA23CE}"/>
          </ac:spMkLst>
        </pc:spChg>
        <pc:spChg chg="add">
          <ac:chgData name="Tj Herdigein" userId="ccc37dd7-b251-4bc6-a0d4-4470161a2ccf" providerId="ADAL" clId="{4D34BF80-8163-CC4A-8A4B-00E3B3E814A1}" dt="2022-11-11T12:45:57.810" v="235" actId="26606"/>
          <ac:spMkLst>
            <pc:docMk/>
            <pc:sldMk cId="3921077078" sldId="274"/>
            <ac:spMk id="1033" creationId="{9362849A-570D-49DB-954C-63F144E88A4A}"/>
          </ac:spMkLst>
        </pc:spChg>
        <pc:spChg chg="add">
          <ac:chgData name="Tj Herdigein" userId="ccc37dd7-b251-4bc6-a0d4-4470161a2ccf" providerId="ADAL" clId="{4D34BF80-8163-CC4A-8A4B-00E3B3E814A1}" dt="2022-11-11T12:45:57.810" v="235" actId="26606"/>
          <ac:spMkLst>
            <pc:docMk/>
            <pc:sldMk cId="3921077078" sldId="274"/>
            <ac:spMk id="1035" creationId="{1CA42011-E478-428B-9D15-A98E338BF8C1}"/>
          </ac:spMkLst>
        </pc:spChg>
        <pc:spChg chg="add">
          <ac:chgData name="Tj Herdigein" userId="ccc37dd7-b251-4bc6-a0d4-4470161a2ccf" providerId="ADAL" clId="{4D34BF80-8163-CC4A-8A4B-00E3B3E814A1}" dt="2022-11-11T12:45:57.810" v="235" actId="26606"/>
          <ac:spMkLst>
            <pc:docMk/>
            <pc:sldMk cId="3921077078" sldId="274"/>
            <ac:spMk id="1037" creationId="{9ED2773C-FE51-4632-BA46-036BDCDA6E5C}"/>
          </ac:spMkLst>
        </pc:spChg>
        <pc:spChg chg="add">
          <ac:chgData name="Tj Herdigein" userId="ccc37dd7-b251-4bc6-a0d4-4470161a2ccf" providerId="ADAL" clId="{4D34BF80-8163-CC4A-8A4B-00E3B3E814A1}" dt="2022-11-11T12:45:57.810" v="235" actId="26606"/>
          <ac:spMkLst>
            <pc:docMk/>
            <pc:sldMk cId="3921077078" sldId="274"/>
            <ac:spMk id="1039" creationId="{E02F9158-C4C2-46A8-BE73-A4F77E139FB6}"/>
          </ac:spMkLst>
        </pc:spChg>
        <pc:picChg chg="add mod">
          <ac:chgData name="Tj Herdigein" userId="ccc37dd7-b251-4bc6-a0d4-4470161a2ccf" providerId="ADAL" clId="{4D34BF80-8163-CC4A-8A4B-00E3B3E814A1}" dt="2022-11-11T12:46:12.333" v="240" actId="1076"/>
          <ac:picMkLst>
            <pc:docMk/>
            <pc:sldMk cId="3921077078" sldId="274"/>
            <ac:picMk id="1026" creationId="{1311CE28-8947-AA3D-7791-E45B0F87BDB1}"/>
          </ac:picMkLst>
        </pc:picChg>
      </pc:sldChg>
      <pc:sldChg chg="addSp delSp modSp new mod">
        <pc:chgData name="Tj Herdigein" userId="ccc37dd7-b251-4bc6-a0d4-4470161a2ccf" providerId="ADAL" clId="{4D34BF80-8163-CC4A-8A4B-00E3B3E814A1}" dt="2022-11-11T13:23:49.136" v="439" actId="14100"/>
        <pc:sldMkLst>
          <pc:docMk/>
          <pc:sldMk cId="988909055" sldId="278"/>
        </pc:sldMkLst>
        <pc:spChg chg="mod">
          <ac:chgData name="Tj Herdigein" userId="ccc37dd7-b251-4bc6-a0d4-4470161a2ccf" providerId="ADAL" clId="{4D34BF80-8163-CC4A-8A4B-00E3B3E814A1}" dt="2022-11-11T13:22:44.474" v="431" actId="20577"/>
          <ac:spMkLst>
            <pc:docMk/>
            <pc:sldMk cId="988909055" sldId="278"/>
            <ac:spMk id="2" creationId="{BB0B5475-BEB0-372E-43A0-D5E38F6E43ED}"/>
          </ac:spMkLst>
        </pc:spChg>
        <pc:spChg chg="del mod">
          <ac:chgData name="Tj Herdigein" userId="ccc37dd7-b251-4bc6-a0d4-4470161a2ccf" providerId="ADAL" clId="{4D34BF80-8163-CC4A-8A4B-00E3B3E814A1}" dt="2022-11-11T13:22:46.797" v="432"/>
          <ac:spMkLst>
            <pc:docMk/>
            <pc:sldMk cId="988909055" sldId="278"/>
            <ac:spMk id="3" creationId="{2A42BC9C-75C9-17E3-8B5B-35482774399F}"/>
          </ac:spMkLst>
        </pc:spChg>
        <pc:spChg chg="add del mod">
          <ac:chgData name="Tj Herdigein" userId="ccc37dd7-b251-4bc6-a0d4-4470161a2ccf" providerId="ADAL" clId="{4D34BF80-8163-CC4A-8A4B-00E3B3E814A1}" dt="2022-11-11T13:23:41.808" v="435"/>
          <ac:spMkLst>
            <pc:docMk/>
            <pc:sldMk cId="988909055" sldId="278"/>
            <ac:spMk id="4" creationId="{810E53F1-53F4-EF38-CF75-1EEA682890D4}"/>
          </ac:spMkLst>
        </pc:spChg>
        <pc:picChg chg="add mod">
          <ac:chgData name="Tj Herdigein" userId="ccc37dd7-b251-4bc6-a0d4-4470161a2ccf" providerId="ADAL" clId="{4D34BF80-8163-CC4A-8A4B-00E3B3E814A1}" dt="2022-11-11T13:23:49.136" v="439" actId="14100"/>
          <ac:picMkLst>
            <pc:docMk/>
            <pc:sldMk cId="988909055" sldId="278"/>
            <ac:picMk id="6" creationId="{CF44F149-6786-3B42-A70C-072445432E3A}"/>
          </ac:picMkLst>
        </pc:picChg>
        <pc:picChg chg="add del mod">
          <ac:chgData name="Tj Herdigein" userId="ccc37dd7-b251-4bc6-a0d4-4470161a2ccf" providerId="ADAL" clId="{4D34BF80-8163-CC4A-8A4B-00E3B3E814A1}" dt="2022-11-11T13:23:37.046" v="434" actId="478"/>
          <ac:picMkLst>
            <pc:docMk/>
            <pc:sldMk cId="988909055" sldId="278"/>
            <ac:picMk id="3074" creationId="{C0484777-8E71-C581-CDC8-D893255D423E}"/>
          </ac:picMkLst>
        </pc:picChg>
      </pc:sldChg>
      <pc:sldChg chg="addSp delSp modSp new mod">
        <pc:chgData name="Tj Herdigein" userId="ccc37dd7-b251-4bc6-a0d4-4470161a2ccf" providerId="ADAL" clId="{4D34BF80-8163-CC4A-8A4B-00E3B3E814A1}" dt="2022-11-11T13:19:27.826" v="366" actId="1076"/>
        <pc:sldMkLst>
          <pc:docMk/>
          <pc:sldMk cId="160525225" sldId="279"/>
        </pc:sldMkLst>
        <pc:spChg chg="del">
          <ac:chgData name="Tj Herdigein" userId="ccc37dd7-b251-4bc6-a0d4-4470161a2ccf" providerId="ADAL" clId="{4D34BF80-8163-CC4A-8A4B-00E3B3E814A1}" dt="2022-11-11T13:19:08.872" v="361"/>
          <ac:spMkLst>
            <pc:docMk/>
            <pc:sldMk cId="160525225" sldId="279"/>
            <ac:spMk id="2" creationId="{FD03ECCA-5219-15D9-5A09-DB169DF69F49}"/>
          </ac:spMkLst>
        </pc:spChg>
        <pc:spChg chg="del mod">
          <ac:chgData name="Tj Herdigein" userId="ccc37dd7-b251-4bc6-a0d4-4470161a2ccf" providerId="ADAL" clId="{4D34BF80-8163-CC4A-8A4B-00E3B3E814A1}" dt="2022-11-11T13:19:19.113" v="363"/>
          <ac:spMkLst>
            <pc:docMk/>
            <pc:sldMk cId="160525225" sldId="279"/>
            <ac:spMk id="3" creationId="{A476EF03-404C-4F02-9A30-5CE9D147FE36}"/>
          </ac:spMkLst>
        </pc:spChg>
        <pc:spChg chg="add mod">
          <ac:chgData name="Tj Herdigein" userId="ccc37dd7-b251-4bc6-a0d4-4470161a2ccf" providerId="ADAL" clId="{4D34BF80-8163-CC4A-8A4B-00E3B3E814A1}" dt="2022-11-11T13:19:08.872" v="361"/>
          <ac:spMkLst>
            <pc:docMk/>
            <pc:sldMk cId="160525225" sldId="279"/>
            <ac:spMk id="4" creationId="{35283289-775B-CBBB-5EC8-2249A09C9439}"/>
          </ac:spMkLst>
        </pc:spChg>
        <pc:picChg chg="add mod">
          <ac:chgData name="Tj Herdigein" userId="ccc37dd7-b251-4bc6-a0d4-4470161a2ccf" providerId="ADAL" clId="{4D34BF80-8163-CC4A-8A4B-00E3B3E814A1}" dt="2022-11-11T13:19:27.826" v="366" actId="1076"/>
          <ac:picMkLst>
            <pc:docMk/>
            <pc:sldMk cId="160525225" sldId="279"/>
            <ac:picMk id="5" creationId="{530C66F7-A045-6373-8DAF-7E9CA4597A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22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8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9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95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15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19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96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247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807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795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5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8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44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8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7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5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5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5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6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07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6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5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94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3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95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2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6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3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29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0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313842"/>
          </a:xfrm>
        </p:spPr>
        <p:txBody>
          <a:bodyPr anchor="t"/>
          <a:lstStyle/>
          <a:p>
            <a:pPr algn="ctr"/>
            <a:r>
              <a:rPr lang="nl-NL" dirty="0"/>
              <a:t>Externe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5" y="3731403"/>
            <a:ext cx="6987645" cy="840598"/>
          </a:xfrm>
        </p:spPr>
        <p:txBody>
          <a:bodyPr>
            <a:normAutofit/>
          </a:bodyPr>
          <a:lstStyle/>
          <a:p>
            <a:pPr algn="ctr"/>
            <a:r>
              <a:rPr lang="nl-NL" sz="2400">
                <a:solidFill>
                  <a:schemeClr val="bg2"/>
                </a:solidFill>
              </a:rPr>
              <a:t>Week 10</a:t>
            </a:r>
            <a:br>
              <a:rPr lang="nl-NL" sz="2400">
                <a:solidFill>
                  <a:schemeClr val="bg2"/>
                </a:solidFill>
              </a:rPr>
            </a:br>
            <a:r>
              <a:rPr lang="nl-NL" sz="2400">
                <a:solidFill>
                  <a:schemeClr val="bg2"/>
                </a:solidFill>
              </a:rPr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121726" y="4884209"/>
            <a:ext cx="3569009" cy="1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err="1">
                <a:solidFill>
                  <a:schemeClr val="bg2"/>
                </a:solidFill>
              </a:rPr>
              <a:t>Akram</a:t>
            </a:r>
            <a:r>
              <a:rPr lang="nl-NL" sz="1800">
                <a:solidFill>
                  <a:schemeClr val="bg2"/>
                </a:solidFill>
              </a:rPr>
              <a:t> </a:t>
            </a:r>
            <a:r>
              <a:rPr lang="nl-NL" sz="1800" err="1">
                <a:solidFill>
                  <a:schemeClr val="bg2"/>
                </a:solidFill>
              </a:rPr>
              <a:t>M’barek</a:t>
            </a:r>
            <a:r>
              <a:rPr lang="nl-NL" sz="1800">
                <a:solidFill>
                  <a:schemeClr val="bg2"/>
                </a:solidFill>
              </a:rPr>
              <a:t>		19066171</a:t>
            </a:r>
            <a:br>
              <a:rPr lang="nl-NL" sz="1800">
                <a:solidFill>
                  <a:schemeClr val="bg2"/>
                </a:solidFill>
              </a:rPr>
            </a:br>
            <a:r>
              <a:rPr lang="nl-NL" sz="1800">
                <a:solidFill>
                  <a:schemeClr val="bg2"/>
                </a:solidFill>
              </a:rPr>
              <a:t>Richal Rambaran		19029217</a:t>
            </a:r>
            <a:br>
              <a:rPr lang="nl-NL" sz="1800">
                <a:solidFill>
                  <a:schemeClr val="bg2"/>
                </a:solidFill>
              </a:rPr>
            </a:br>
            <a:r>
              <a:rPr lang="nl-NL" sz="1800" err="1">
                <a:solidFill>
                  <a:schemeClr val="bg2"/>
                </a:solidFill>
              </a:rPr>
              <a:t>Ahmad</a:t>
            </a:r>
            <a:r>
              <a:rPr lang="nl-NL" sz="1800">
                <a:solidFill>
                  <a:schemeClr val="bg2"/>
                </a:solidFill>
              </a:rPr>
              <a:t> </a:t>
            </a:r>
            <a:r>
              <a:rPr lang="nl-NL" sz="1800" err="1">
                <a:solidFill>
                  <a:schemeClr val="bg2"/>
                </a:solidFill>
              </a:rPr>
              <a:t>Alkhatib</a:t>
            </a:r>
            <a:r>
              <a:rPr lang="nl-NL" sz="1800">
                <a:solidFill>
                  <a:schemeClr val="bg2"/>
                </a:solidFill>
              </a:rPr>
              <a:t>		18019234</a:t>
            </a:r>
            <a:br>
              <a:rPr lang="nl-NL" sz="1800">
                <a:solidFill>
                  <a:schemeClr val="bg2"/>
                </a:solidFill>
              </a:rPr>
            </a:br>
            <a:r>
              <a:rPr lang="nl-NL" sz="1800">
                <a:solidFill>
                  <a:schemeClr val="bg2"/>
                </a:solidFill>
              </a:rPr>
              <a:t>Jesse Huizing			18053580</a:t>
            </a:r>
            <a:br>
              <a:rPr lang="nl-NL" sz="1800">
                <a:solidFill>
                  <a:schemeClr val="bg2"/>
                </a:solidFill>
              </a:rPr>
            </a:br>
            <a:r>
              <a:rPr lang="nl-NL" sz="1800">
                <a:solidFill>
                  <a:schemeClr val="bg2"/>
                </a:solidFill>
              </a:rPr>
              <a:t>TJ Herdigein			18140572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501265" y="5986752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>
                <a:solidFill>
                  <a:schemeClr val="bg2"/>
                </a:solidFill>
              </a:rPr>
              <a:t>vrijdag 11-11-2022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Container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16852"/>
          </a:xfrm>
        </p:spPr>
        <p:txBody>
          <a:bodyPr/>
          <a:lstStyle/>
          <a:p>
            <a:r>
              <a:rPr lang="nl-NL" dirty="0"/>
              <a:t>Container: de container zelf</a:t>
            </a:r>
          </a:p>
          <a:p>
            <a:r>
              <a:rPr lang="nl-NL" dirty="0"/>
              <a:t>Bevat een bronschip en bestemmingsschip</a:t>
            </a:r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B43F-BC07-AAB1-B6FE-DC03ED58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57" y="3429000"/>
            <a:ext cx="7785485" cy="23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1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Container Environment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39368"/>
          </a:xfrm>
        </p:spPr>
        <p:txBody>
          <a:bodyPr/>
          <a:lstStyle/>
          <a:p>
            <a:r>
              <a:rPr lang="nl-NL" err="1"/>
              <a:t>Vessel</a:t>
            </a:r>
            <a:r>
              <a:rPr lang="nl-NL"/>
              <a:t>: het schip zelf</a:t>
            </a:r>
          </a:p>
          <a:p>
            <a:r>
              <a:rPr lang="nl-NL"/>
              <a:t>Bevat containers die op een locatie in een block gezet moeten worden</a:t>
            </a:r>
          </a:p>
          <a:p>
            <a:pPr lvl="1"/>
            <a:endParaRPr lang="nl-NL"/>
          </a:p>
          <a:p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997DE-DD94-C9F4-7352-5A72C72C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47" y="3592287"/>
            <a:ext cx="9311506" cy="20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97FA-E136-9516-4D2B-9CE2E63A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1447799"/>
            <a:ext cx="8825659" cy="950167"/>
          </a:xfrm>
        </p:spPr>
        <p:txBody>
          <a:bodyPr/>
          <a:lstStyle/>
          <a:p>
            <a:pPr algn="ctr"/>
            <a:r>
              <a:rPr lang="nl-NL"/>
              <a:t>Vragen</a:t>
            </a:r>
          </a:p>
        </p:txBody>
      </p:sp>
      <p:pic>
        <p:nvPicPr>
          <p:cNvPr id="4" name="Picture 3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922882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52707" y="825722"/>
            <a:ext cx="6202578" cy="1042508"/>
          </a:xfrm>
        </p:spPr>
        <p:txBody>
          <a:bodyPr>
            <a:normAutofit/>
          </a:bodyPr>
          <a:lstStyle/>
          <a:p>
            <a:r>
              <a:rPr lang="de-DE" sz="4800" dirty="0" err="1"/>
              <a:t>Inhoud</a:t>
            </a:r>
            <a:endParaRPr lang="de-DE" sz="4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29094" y="2150090"/>
            <a:ext cx="6202578" cy="340070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00000"/>
            </a:pPr>
            <a:endParaRPr lang="de-DE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Onderzoek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cap="none" dirty="0" err="1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Cleaned</a:t>
            </a: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 data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Reinforcement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Learning (RL)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Model-</a:t>
            </a:r>
            <a:r>
              <a:rPr lang="nl-NL" sz="2000" cap="none" dirty="0" err="1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based</a:t>
            </a: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 </a:t>
            </a:r>
            <a:r>
              <a:rPr lang="nl-NL" sz="2000" cap="none" dirty="0" err="1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vs</a:t>
            </a:r>
            <a:r>
              <a:rPr lang="nl-NL" sz="2000" cap="none" dirty="0">
                <a:solidFill>
                  <a:srgbClr val="FFFFFF"/>
                </a:solidFill>
                <a:latin typeface="Century Gothic" panose="020B0502020202020204"/>
                <a:ea typeface="+mj-ea"/>
                <a:cs typeface="+mj-cs"/>
              </a:rPr>
              <a:t> Model-free RL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Container Environment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DDD898-5F30-AC23-C71C-F4EEC0D5E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" r="8798" b="1"/>
          <a:stretch/>
        </p:blipFill>
        <p:spPr bwMode="auto">
          <a:xfrm>
            <a:off x="8038005" y="475861"/>
            <a:ext cx="3666047" cy="59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D66E5-FE18-D50A-F2C7-D5656368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4C36DB-1F9A-8B0C-1427-AFE08488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4531"/>
            <a:ext cx="8144817" cy="4637131"/>
          </a:xfrm>
        </p:spPr>
        <p:txBody>
          <a:bodyPr>
            <a:normAutofit/>
          </a:bodyPr>
          <a:lstStyle/>
          <a:p>
            <a:r>
              <a:rPr lang="nl-NL" dirty="0"/>
              <a:t>Switch van </a:t>
            </a:r>
            <a:r>
              <a:rPr lang="nl-NL" dirty="0" err="1"/>
              <a:t>Foodboost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Container project</a:t>
            </a:r>
          </a:p>
          <a:p>
            <a:endParaRPr lang="nl-NL" dirty="0"/>
          </a:p>
          <a:p>
            <a:r>
              <a:rPr lang="nl-NL" b="1" dirty="0"/>
              <a:t>Hoofdvraag</a:t>
            </a:r>
            <a:br>
              <a:rPr lang="nl-NL" b="1"/>
            </a:br>
            <a:r>
              <a:rPr lang="nl-NL" dirty="0"/>
              <a:t>Met welke methode kan ervoor gezorgd worden dat containers op de kade op een efficiënte manier opgestapeld kunnen worden, zodat de afnemer van de containers hier makkelijk bij kan. </a:t>
            </a:r>
            <a:endParaRPr lang="nl-NL"/>
          </a:p>
          <a:p>
            <a:pPr marL="0" indent="0">
              <a:buNone/>
            </a:pPr>
            <a:endParaRPr lang="nl-NL" dirty="0"/>
          </a:p>
          <a:p>
            <a:r>
              <a:rPr lang="nl-NL" b="1" dirty="0"/>
              <a:t>Doel</a:t>
            </a:r>
            <a:br>
              <a:rPr lang="nl-NL" b="1"/>
            </a:br>
            <a:r>
              <a:rPr lang="nl-NL" dirty="0"/>
              <a:t>Efficiënte plaatsing van containers op de kade</a:t>
            </a:r>
            <a:endParaRPr lang="nl-NL"/>
          </a:p>
          <a:p>
            <a:endParaRPr lang="nl-N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F74CE1-82DD-4AF3-B481-BF904BA5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535" y="3285544"/>
            <a:ext cx="3143475" cy="343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465EE-362C-F420-BCDF-604F9410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Cleaned</a:t>
            </a:r>
            <a:r>
              <a:rPr lang="nl-NL" dirty="0"/>
              <a:t> data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9B46124-56FE-EEC4-1FDE-CA066F12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619" y="4157166"/>
            <a:ext cx="5838407" cy="245201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3AF4011-0A12-4816-4832-FC1DD539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82" y="1396581"/>
            <a:ext cx="8558781" cy="1734796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D73B8CB8-D591-8226-0DD7-3DE6B6C8EFBE}"/>
              </a:ext>
            </a:extLst>
          </p:cNvPr>
          <p:cNvSpPr/>
          <p:nvPr/>
        </p:nvSpPr>
        <p:spPr>
          <a:xfrm>
            <a:off x="3620277" y="2704087"/>
            <a:ext cx="1240972" cy="312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C5B2819-A915-734B-0694-3E190BA9B363}"/>
              </a:ext>
            </a:extLst>
          </p:cNvPr>
          <p:cNvSpPr/>
          <p:nvPr/>
        </p:nvSpPr>
        <p:spPr>
          <a:xfrm>
            <a:off x="4985658" y="6386620"/>
            <a:ext cx="1240972" cy="312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Pijl: omlaag 9">
            <a:extLst>
              <a:ext uri="{FF2B5EF4-FFF2-40B4-BE49-F238E27FC236}">
                <a16:creationId xmlns:a16="http://schemas.microsoft.com/office/drawing/2014/main" id="{0908116E-EFDB-DD38-B378-9CCFE0D9816D}"/>
              </a:ext>
            </a:extLst>
          </p:cNvPr>
          <p:cNvSpPr/>
          <p:nvPr/>
        </p:nvSpPr>
        <p:spPr>
          <a:xfrm>
            <a:off x="7485462" y="3254893"/>
            <a:ext cx="484632" cy="778756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D0EAB00-DA59-AECF-9A0B-70D8A769215F}"/>
              </a:ext>
            </a:extLst>
          </p:cNvPr>
          <p:cNvSpPr txBox="1"/>
          <p:nvPr/>
        </p:nvSpPr>
        <p:spPr>
          <a:xfrm>
            <a:off x="158068" y="3016663"/>
            <a:ext cx="2929811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Extra kolom in dataframe handling: </a:t>
            </a:r>
            <a:r>
              <a:rPr lang="nl-NL" sz="2000" b="1" dirty="0" err="1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Duration</a:t>
            </a:r>
            <a:endParaRPr lang="nl-NL" sz="2000" b="1" dirty="0">
              <a:solidFill>
                <a:prstClr val="white"/>
              </a:solidFill>
              <a:latin typeface="Century Gothic" panose="020B0502020202020204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nl-NL" sz="2000" dirty="0">
                <a:solidFill>
                  <a:prstClr val="white"/>
                </a:solidFill>
                <a:latin typeface="Century Gothic" panose="020B0502020202020204"/>
                <a:ea typeface="+mj-ea"/>
                <a:cs typeface="+mj-cs"/>
              </a:rPr>
              <a:t>Dataframe dient  nu als controle voor RL-output  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432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C5104-2058-E332-523B-76F39B17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72596"/>
            <a:ext cx="9404723" cy="1400530"/>
          </a:xfrm>
        </p:spPr>
        <p:txBody>
          <a:bodyPr/>
          <a:lstStyle/>
          <a:p>
            <a:r>
              <a:rPr lang="nl-NL" dirty="0" err="1"/>
              <a:t>Reinforcement</a:t>
            </a:r>
            <a:r>
              <a:rPr lang="nl-NL" dirty="0"/>
              <a:t> Learning</a:t>
            </a:r>
            <a:r>
              <a:rPr lang="nl-NL"/>
              <a:t> (RL)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85F14B-CF2D-DFCF-29E9-547EDDBC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NL">
                <a:solidFill>
                  <a:srgbClr val="EBEBEB"/>
                </a:solidFill>
              </a:rPr>
              <a:t>Wat is Reinforcement learning?</a:t>
            </a:r>
          </a:p>
          <a:p>
            <a:r>
              <a:rPr lang="en-NL">
                <a:solidFill>
                  <a:srgbClr val="EBEBEB"/>
                </a:solidFill>
              </a:rPr>
              <a:t>Agent</a:t>
            </a:r>
          </a:p>
          <a:p>
            <a:r>
              <a:rPr lang="en-NL">
                <a:solidFill>
                  <a:srgbClr val="EBEBEB"/>
                </a:solidFill>
              </a:rPr>
              <a:t>Environment</a:t>
            </a:r>
          </a:p>
          <a:p>
            <a:r>
              <a:rPr lang="en-NL">
                <a:solidFill>
                  <a:srgbClr val="EBEBEB"/>
                </a:solidFill>
              </a:rPr>
              <a:t>Rewards</a:t>
            </a:r>
          </a:p>
          <a:p>
            <a:r>
              <a:rPr lang="en-NL">
                <a:solidFill>
                  <a:srgbClr val="EBEBEB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9295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5475-BEB0-372E-43A0-D5E38F6E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</a:t>
            </a:r>
            <a:r>
              <a:rPr lang="en-NL"/>
              <a:t>odel-based vs model-free </a:t>
            </a:r>
            <a:r>
              <a:rPr lang="en-US"/>
              <a:t>RL</a:t>
            </a:r>
            <a:endParaRPr lang="en-NL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F44F149-6786-3B42-A70C-07244543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1" y="2266682"/>
            <a:ext cx="9621355" cy="3760631"/>
          </a:xfrm>
        </p:spPr>
      </p:pic>
    </p:spTree>
    <p:extLst>
      <p:ext uri="{BB962C8B-B14F-4D97-AF65-F5344CB8AC3E}">
        <p14:creationId xmlns:p14="http://schemas.microsoft.com/office/powerpoint/2010/main" val="9889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283289-775B-CBBB-5EC8-2249A09C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>
                <a:solidFill>
                  <a:srgbClr val="EBEBEB"/>
                </a:solidFill>
              </a:rPr>
              <a:t>Model-free </a:t>
            </a:r>
            <a:r>
              <a:rPr lang="en-US">
                <a:solidFill>
                  <a:srgbClr val="EBEBEB"/>
                </a:solidFill>
              </a:rPr>
              <a:t>RL</a:t>
            </a:r>
            <a:endParaRPr lang="en-NL">
              <a:solidFill>
                <a:srgbClr val="EBEBEB"/>
              </a:solidFill>
            </a:endParaRPr>
          </a:p>
        </p:txBody>
      </p:sp>
      <p:pic>
        <p:nvPicPr>
          <p:cNvPr id="5" name="Picture 2" descr="RPubs - Model Based Reinforcement Learning: An Introduction">
            <a:extLst>
              <a:ext uri="{FF2B5EF4-FFF2-40B4-BE49-F238E27FC236}">
                <a16:creationId xmlns:a16="http://schemas.microsoft.com/office/drawing/2014/main" id="{530C66F7-A045-6373-8DAF-7E9CA4597A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743" y="2060619"/>
            <a:ext cx="10103937" cy="38306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Container </a:t>
            </a:r>
            <a:r>
              <a:rPr lang="nl-NL" dirty="0"/>
              <a:t>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>
            <a:normAutofit/>
          </a:bodyPr>
          <a:lstStyle/>
          <a:p>
            <a:r>
              <a:rPr lang="nl-NL"/>
              <a:t>Blok: een blok aan containers bestaande uit </a:t>
            </a:r>
            <a:r>
              <a:rPr lang="nl-NL" err="1"/>
              <a:t>rows</a:t>
            </a:r>
            <a:r>
              <a:rPr lang="nl-NL"/>
              <a:t>, </a:t>
            </a:r>
            <a:r>
              <a:rPr lang="nl-NL" err="1"/>
              <a:t>bays</a:t>
            </a:r>
            <a:r>
              <a:rPr lang="nl-NL"/>
              <a:t> en </a:t>
            </a:r>
            <a:r>
              <a:rPr lang="nl-NL" err="1"/>
              <a:t>tiers</a:t>
            </a:r>
            <a:endParaRPr lang="nl-NL"/>
          </a:p>
          <a:p>
            <a:r>
              <a:rPr lang="nl-NL"/>
              <a:t>Klein begonnen: blok van 3 x 3 x 1</a:t>
            </a:r>
          </a:p>
          <a:p>
            <a:r>
              <a:rPr lang="nl-NL"/>
              <a:t>Bestaat uit locaties</a:t>
            </a:r>
            <a:endParaRPr lang="nl-NL" dirty="0"/>
          </a:p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E376C-DDB5-A541-7C02-1DC1EECD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91" y="3564482"/>
            <a:ext cx="8481818" cy="28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8678-A84A-C76B-FE67-7EA4A5D5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Container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0C5CDB-4F25-776F-8E9D-D25EFF08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74053"/>
          </a:xfrm>
        </p:spPr>
        <p:txBody>
          <a:bodyPr/>
          <a:lstStyle/>
          <a:p>
            <a:r>
              <a:rPr lang="nl-NL"/>
              <a:t>Locatie: een specifieke </a:t>
            </a:r>
            <a:r>
              <a:rPr lang="nl-NL" err="1"/>
              <a:t>row</a:t>
            </a:r>
            <a:r>
              <a:rPr lang="nl-NL"/>
              <a:t>, </a:t>
            </a:r>
            <a:r>
              <a:rPr lang="nl-NL" err="1"/>
              <a:t>bay</a:t>
            </a:r>
            <a:r>
              <a:rPr lang="nl-NL"/>
              <a:t> en tier in een block</a:t>
            </a:r>
          </a:p>
          <a:p>
            <a:r>
              <a:rPr lang="nl-NL"/>
              <a:t>Heeft wel/geen container in zich</a:t>
            </a:r>
          </a:p>
          <a:p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EB2A25-F0B7-124D-244F-02E1019F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04" y="3429000"/>
            <a:ext cx="7144391" cy="25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8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222</Words>
  <Application>Microsoft Office PowerPoint</Application>
  <PresentationFormat>Breedbeeld</PresentationFormat>
  <Paragraphs>43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Ion-directiekamer</vt:lpstr>
      <vt:lpstr>Ion</vt:lpstr>
      <vt:lpstr>Externe presentatie</vt:lpstr>
      <vt:lpstr>Inhoud</vt:lpstr>
      <vt:lpstr>Onderzoek </vt:lpstr>
      <vt:lpstr>Cleaned data</vt:lpstr>
      <vt:lpstr>Reinforcement Learning (RL)</vt:lpstr>
      <vt:lpstr>Model-based vs model-free RL</vt:lpstr>
      <vt:lpstr>Model-free RL</vt:lpstr>
      <vt:lpstr>Container Environment</vt:lpstr>
      <vt:lpstr>Container Environment</vt:lpstr>
      <vt:lpstr>Container Environment</vt:lpstr>
      <vt:lpstr>Container Environment 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Akram M'barek</cp:lastModifiedBy>
  <cp:revision>1</cp:revision>
  <dcterms:created xsi:type="dcterms:W3CDTF">2022-11-10T19:24:03Z</dcterms:created>
  <dcterms:modified xsi:type="dcterms:W3CDTF">2022-11-11T15:00:55Z</dcterms:modified>
</cp:coreProperties>
</file>