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78" r:id="rId5"/>
  </p:sldMasterIdLst>
  <p:sldIdLst>
    <p:sldId id="259" r:id="rId6"/>
    <p:sldId id="256" r:id="rId7"/>
    <p:sldId id="280" r:id="rId8"/>
    <p:sldId id="274" r:id="rId9"/>
    <p:sldId id="281" r:id="rId10"/>
    <p:sldId id="275" r:id="rId11"/>
    <p:sldId id="277" r:id="rId12"/>
    <p:sldId id="279" r:id="rId13"/>
    <p:sldId id="278" r:id="rId14"/>
    <p:sldId id="276" r:id="rId15"/>
    <p:sldId id="282" r:id="rId16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794B9ED-DF4B-49B9-852F-8C572B02EAC7}" v="11" vWet="13" dt="2022-12-09T11:20:05.721"/>
    <p1510:client id="{554A67FC-4073-47E9-8B23-63BAEDA7449E}" v="684" dt="2022-12-09T14:14:41.671"/>
    <p1510:client id="{636DDFC4-9A32-0740-8932-0FEB63AF71C0}" vWet="2" dt="2022-12-09T13:20:02.392"/>
    <p1510:client id="{7219A953-CE3F-B21F-CFE3-C199183BEFD4}" v="9" dt="2022-12-09T13:44:40.086"/>
    <p1510:client id="{A67CDDBF-B8DF-4EA1-BEC0-9B5B09DB5D3C}" v="565" vWet="567" dt="2022-12-09T13:20:55.177"/>
    <p1510:client id="{DF98DADE-3DAB-61FA-FFA2-6928B0481D30}" v="73" vWet="74" dt="2022-12-09T11:24:36.8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hmad Alkhatib (18019234)" userId="S::18019234@student.hhs.nl::f75ed8f0-6b36-49c7-bdf7-d94d771563ef" providerId="AD" clId="Web-{7219A953-CE3F-B21F-CFE3-C199183BEFD4}"/>
    <pc:docChg chg="modSld">
      <pc:chgData name="Ahmad Alkhatib (18019234)" userId="S::18019234@student.hhs.nl::f75ed8f0-6b36-49c7-bdf7-d94d771563ef" providerId="AD" clId="Web-{7219A953-CE3F-B21F-CFE3-C199183BEFD4}" dt="2022-12-09T13:44:40.086" v="7" actId="14100"/>
      <pc:docMkLst>
        <pc:docMk/>
      </pc:docMkLst>
      <pc:sldChg chg="addSp delSp modSp">
        <pc:chgData name="Ahmad Alkhatib (18019234)" userId="S::18019234@student.hhs.nl::f75ed8f0-6b36-49c7-bdf7-d94d771563ef" providerId="AD" clId="Web-{7219A953-CE3F-B21F-CFE3-C199183BEFD4}" dt="2022-12-09T13:44:40.086" v="7" actId="14100"/>
        <pc:sldMkLst>
          <pc:docMk/>
          <pc:sldMk cId="182527987" sldId="274"/>
        </pc:sldMkLst>
        <pc:picChg chg="del">
          <ac:chgData name="Ahmad Alkhatib (18019234)" userId="S::18019234@student.hhs.nl::f75ed8f0-6b36-49c7-bdf7-d94d771563ef" providerId="AD" clId="Web-{7219A953-CE3F-B21F-CFE3-C199183BEFD4}" dt="2022-12-09T13:44:01.022" v="0"/>
          <ac:picMkLst>
            <pc:docMk/>
            <pc:sldMk cId="182527987" sldId="274"/>
            <ac:picMk id="4" creationId="{29FD4F2C-2199-0E73-AC51-59D870998F4C}"/>
          </ac:picMkLst>
        </pc:picChg>
        <pc:picChg chg="add mod">
          <ac:chgData name="Ahmad Alkhatib (18019234)" userId="S::18019234@student.hhs.nl::f75ed8f0-6b36-49c7-bdf7-d94d771563ef" providerId="AD" clId="Web-{7219A953-CE3F-B21F-CFE3-C199183BEFD4}" dt="2022-12-09T13:44:40.086" v="7" actId="14100"/>
          <ac:picMkLst>
            <pc:docMk/>
            <pc:sldMk cId="182527987" sldId="274"/>
            <ac:picMk id="6" creationId="{9702327C-2A9A-6BCA-313E-D0F95C0462F8}"/>
          </ac:picMkLst>
        </pc:picChg>
      </pc:sldChg>
    </pc:docChg>
  </pc:docChgLst>
  <pc:docChgLst>
    <pc:chgData name="Ahmad Alkhatib (18019234)" userId="S::18019234@student.hhs.nl::f75ed8f0-6b36-49c7-bdf7-d94d771563ef" providerId="AD" clId="Web-{DF98DADE-3DAB-61FA-FFA2-6928B0481D30}"/>
    <pc:docChg chg="modSld">
      <pc:chgData name="Ahmad Alkhatib (18019234)" userId="S::18019234@student.hhs.nl::f75ed8f0-6b36-49c7-bdf7-d94d771563ef" providerId="AD" clId="Web-{DF98DADE-3DAB-61FA-FFA2-6928B0481D30}" dt="2022-12-09T11:24:34.234" v="69" actId="20577"/>
      <pc:docMkLst>
        <pc:docMk/>
      </pc:docMkLst>
      <pc:sldChg chg="addSp modSp">
        <pc:chgData name="Ahmad Alkhatib (18019234)" userId="S::18019234@student.hhs.nl::f75ed8f0-6b36-49c7-bdf7-d94d771563ef" providerId="AD" clId="Web-{DF98DADE-3DAB-61FA-FFA2-6928B0481D30}" dt="2022-12-09T11:24:34.234" v="69" actId="20577"/>
        <pc:sldMkLst>
          <pc:docMk/>
          <pc:sldMk cId="182527987" sldId="274"/>
        </pc:sldMkLst>
        <pc:spChg chg="mod">
          <ac:chgData name="Ahmad Alkhatib (18019234)" userId="S::18019234@student.hhs.nl::f75ed8f0-6b36-49c7-bdf7-d94d771563ef" providerId="AD" clId="Web-{DF98DADE-3DAB-61FA-FFA2-6928B0481D30}" dt="2022-12-09T11:24:34.234" v="69" actId="20577"/>
          <ac:spMkLst>
            <pc:docMk/>
            <pc:sldMk cId="182527987" sldId="274"/>
            <ac:spMk id="3" creationId="{13C5520E-1905-C3C9-B6EF-40A15E34C12D}"/>
          </ac:spMkLst>
        </pc:spChg>
        <pc:picChg chg="add mod">
          <ac:chgData name="Ahmad Alkhatib (18019234)" userId="S::18019234@student.hhs.nl::f75ed8f0-6b36-49c7-bdf7-d94d771563ef" providerId="AD" clId="Web-{DF98DADE-3DAB-61FA-FFA2-6928B0481D30}" dt="2022-12-09T11:20:22.727" v="7" actId="1076"/>
          <ac:picMkLst>
            <pc:docMk/>
            <pc:sldMk cId="182527987" sldId="274"/>
            <ac:picMk id="4" creationId="{29FD4F2C-2199-0E73-AC51-59D870998F4C}"/>
          </ac:picMkLst>
        </pc:picChg>
        <pc:picChg chg="add mod">
          <ac:chgData name="Ahmad Alkhatib (18019234)" userId="S::18019234@student.hhs.nl::f75ed8f0-6b36-49c7-bdf7-d94d771563ef" providerId="AD" clId="Web-{DF98DADE-3DAB-61FA-FFA2-6928B0481D30}" dt="2022-12-09T11:20:49.212" v="10" actId="14100"/>
          <ac:picMkLst>
            <pc:docMk/>
            <pc:sldMk cId="182527987" sldId="274"/>
            <ac:picMk id="5" creationId="{9FA9D9C8-ADFD-0E01-993D-D5025FFD4EFB}"/>
          </ac:picMkLst>
        </pc:picChg>
      </pc:sldChg>
    </pc:docChg>
  </pc:docChgLst>
  <pc:docChgLst>
    <pc:chgData name="Huizing, J.T. (18053580)" userId="eb18b64a-584c-4743-b675-3ee7556555b5" providerId="ADAL" clId="{3794B9ED-DF4B-49B9-852F-8C572B02EAC7}"/>
    <pc:docChg chg="undo custSel modSld">
      <pc:chgData name="Huizing, J.T. (18053580)" userId="eb18b64a-584c-4743-b675-3ee7556555b5" providerId="ADAL" clId="{3794B9ED-DF4B-49B9-852F-8C572B02EAC7}" dt="2022-12-09T11:19:58.574" v="4" actId="478"/>
      <pc:docMkLst>
        <pc:docMk/>
      </pc:docMkLst>
      <pc:sldChg chg="delSp modSp mod">
        <pc:chgData name="Huizing, J.T. (18053580)" userId="eb18b64a-584c-4743-b675-3ee7556555b5" providerId="ADAL" clId="{3794B9ED-DF4B-49B9-852F-8C572B02EAC7}" dt="2022-12-09T11:19:58.574" v="4" actId="478"/>
        <pc:sldMkLst>
          <pc:docMk/>
          <pc:sldMk cId="3712880369" sldId="276"/>
        </pc:sldMkLst>
        <pc:spChg chg="mod">
          <ac:chgData name="Huizing, J.T. (18053580)" userId="eb18b64a-584c-4743-b675-3ee7556555b5" providerId="ADAL" clId="{3794B9ED-DF4B-49B9-852F-8C572B02EAC7}" dt="2022-12-09T11:18:56.038" v="3" actId="20577"/>
          <ac:spMkLst>
            <pc:docMk/>
            <pc:sldMk cId="3712880369" sldId="276"/>
            <ac:spMk id="3" creationId="{FA45F1C9-BA88-B675-6F5C-482BFBAB0AD2}"/>
          </ac:spMkLst>
        </pc:spChg>
        <pc:picChg chg="del">
          <ac:chgData name="Huizing, J.T. (18053580)" userId="eb18b64a-584c-4743-b675-3ee7556555b5" providerId="ADAL" clId="{3794B9ED-DF4B-49B9-852F-8C572B02EAC7}" dt="2022-12-09T11:19:58.574" v="4" actId="478"/>
          <ac:picMkLst>
            <pc:docMk/>
            <pc:sldMk cId="3712880369" sldId="276"/>
            <ac:picMk id="5" creationId="{06BF04A5-267A-097B-C284-AA917AF3B635}"/>
          </ac:picMkLst>
        </pc:picChg>
      </pc:sldChg>
    </pc:docChg>
  </pc:docChgLst>
  <pc:docChgLst>
    <pc:chgData name="M'barek, A. (19066171)" userId="94312091-bbb8-4d83-bdb9-16f8ec63b535" providerId="ADAL" clId="{A67CDDBF-B8DF-4EA1-BEC0-9B5B09DB5D3C}"/>
    <pc:docChg chg="custSel modSld">
      <pc:chgData name="M'barek, A. (19066171)" userId="94312091-bbb8-4d83-bdb9-16f8ec63b535" providerId="ADAL" clId="{A67CDDBF-B8DF-4EA1-BEC0-9B5B09DB5D3C}" dt="2022-12-09T11:27:19.422" v="807" actId="20577"/>
      <pc:docMkLst>
        <pc:docMk/>
      </pc:docMkLst>
      <pc:sldChg chg="modSp mod">
        <pc:chgData name="M'barek, A. (19066171)" userId="94312091-bbb8-4d83-bdb9-16f8ec63b535" providerId="ADAL" clId="{A67CDDBF-B8DF-4EA1-BEC0-9B5B09DB5D3C}" dt="2022-12-08T17:00:01.295" v="252" actId="20577"/>
        <pc:sldMkLst>
          <pc:docMk/>
          <pc:sldMk cId="3351439039" sldId="256"/>
        </pc:sldMkLst>
        <pc:spChg chg="mod">
          <ac:chgData name="M'barek, A. (19066171)" userId="94312091-bbb8-4d83-bdb9-16f8ec63b535" providerId="ADAL" clId="{A67CDDBF-B8DF-4EA1-BEC0-9B5B09DB5D3C}" dt="2022-12-08T17:00:01.295" v="252" actId="20577"/>
          <ac:spMkLst>
            <pc:docMk/>
            <pc:sldMk cId="3351439039" sldId="256"/>
            <ac:spMk id="3" creationId="{00000000-0000-0000-0000-000000000000}"/>
          </ac:spMkLst>
        </pc:spChg>
      </pc:sldChg>
      <pc:sldChg chg="modSp mod">
        <pc:chgData name="M'barek, A. (19066171)" userId="94312091-bbb8-4d83-bdb9-16f8ec63b535" providerId="ADAL" clId="{A67CDDBF-B8DF-4EA1-BEC0-9B5B09DB5D3C}" dt="2022-12-09T11:27:19.422" v="807" actId="20577"/>
        <pc:sldMkLst>
          <pc:docMk/>
          <pc:sldMk cId="1004747270" sldId="259"/>
        </pc:sldMkLst>
        <pc:spChg chg="mod">
          <ac:chgData name="M'barek, A. (19066171)" userId="94312091-bbb8-4d83-bdb9-16f8ec63b535" providerId="ADAL" clId="{A67CDDBF-B8DF-4EA1-BEC0-9B5B09DB5D3C}" dt="2022-12-09T11:27:19.422" v="807" actId="20577"/>
          <ac:spMkLst>
            <pc:docMk/>
            <pc:sldMk cId="1004747270" sldId="259"/>
            <ac:spMk id="3" creationId="{43294C4F-5EEC-BE9A-EBA6-41E96F4264A0}"/>
          </ac:spMkLst>
        </pc:spChg>
      </pc:sldChg>
      <pc:sldChg chg="modSp mod">
        <pc:chgData name="M'barek, A. (19066171)" userId="94312091-bbb8-4d83-bdb9-16f8ec63b535" providerId="ADAL" clId="{A67CDDBF-B8DF-4EA1-BEC0-9B5B09DB5D3C}" dt="2022-12-09T11:23:35.366" v="804" actId="20577"/>
        <pc:sldMkLst>
          <pc:docMk/>
          <pc:sldMk cId="182527987" sldId="274"/>
        </pc:sldMkLst>
        <pc:spChg chg="mod">
          <ac:chgData name="M'barek, A. (19066171)" userId="94312091-bbb8-4d83-bdb9-16f8ec63b535" providerId="ADAL" clId="{A67CDDBF-B8DF-4EA1-BEC0-9B5B09DB5D3C}" dt="2022-12-09T11:23:35.366" v="804" actId="20577"/>
          <ac:spMkLst>
            <pc:docMk/>
            <pc:sldMk cId="182527987" sldId="274"/>
            <ac:spMk id="3" creationId="{13C5520E-1905-C3C9-B6EF-40A15E34C12D}"/>
          </ac:spMkLst>
        </pc:spChg>
      </pc:sldChg>
      <pc:sldChg chg="addSp modSp mod">
        <pc:chgData name="M'barek, A. (19066171)" userId="94312091-bbb8-4d83-bdb9-16f8ec63b535" providerId="ADAL" clId="{A67CDDBF-B8DF-4EA1-BEC0-9B5B09DB5D3C}" dt="2022-12-09T11:13:23.692" v="523" actId="20577"/>
        <pc:sldMkLst>
          <pc:docMk/>
          <pc:sldMk cId="3712880369" sldId="276"/>
        </pc:sldMkLst>
        <pc:spChg chg="mod">
          <ac:chgData name="M'barek, A. (19066171)" userId="94312091-bbb8-4d83-bdb9-16f8ec63b535" providerId="ADAL" clId="{A67CDDBF-B8DF-4EA1-BEC0-9B5B09DB5D3C}" dt="2022-12-08T16:57:57.126" v="71" actId="20577"/>
          <ac:spMkLst>
            <pc:docMk/>
            <pc:sldMk cId="3712880369" sldId="276"/>
            <ac:spMk id="2" creationId="{B393FC4A-CDE7-6A9E-1ACF-636EF1C098E4}"/>
          </ac:spMkLst>
        </pc:spChg>
        <pc:spChg chg="mod">
          <ac:chgData name="M'barek, A. (19066171)" userId="94312091-bbb8-4d83-bdb9-16f8ec63b535" providerId="ADAL" clId="{A67CDDBF-B8DF-4EA1-BEC0-9B5B09DB5D3C}" dt="2022-12-09T11:13:23.692" v="523" actId="20577"/>
          <ac:spMkLst>
            <pc:docMk/>
            <pc:sldMk cId="3712880369" sldId="276"/>
            <ac:spMk id="3" creationId="{FA45F1C9-BA88-B675-6F5C-482BFBAB0AD2}"/>
          </ac:spMkLst>
        </pc:spChg>
        <pc:picChg chg="add mod">
          <ac:chgData name="M'barek, A. (19066171)" userId="94312091-bbb8-4d83-bdb9-16f8ec63b535" providerId="ADAL" clId="{A67CDDBF-B8DF-4EA1-BEC0-9B5B09DB5D3C}" dt="2022-12-09T11:13:14.468" v="518" actId="1076"/>
          <ac:picMkLst>
            <pc:docMk/>
            <pc:sldMk cId="3712880369" sldId="276"/>
            <ac:picMk id="5" creationId="{06BF04A5-267A-097B-C284-AA917AF3B635}"/>
          </ac:picMkLst>
        </pc:picChg>
      </pc:sldChg>
      <pc:sldChg chg="modSp mod">
        <pc:chgData name="M'barek, A. (19066171)" userId="94312091-bbb8-4d83-bdb9-16f8ec63b535" providerId="ADAL" clId="{A67CDDBF-B8DF-4EA1-BEC0-9B5B09DB5D3C}" dt="2022-12-09T11:26:56.554" v="805" actId="255"/>
        <pc:sldMkLst>
          <pc:docMk/>
          <pc:sldMk cId="1538690747" sldId="280"/>
        </pc:sldMkLst>
        <pc:spChg chg="mod">
          <ac:chgData name="M'barek, A. (19066171)" userId="94312091-bbb8-4d83-bdb9-16f8ec63b535" providerId="ADAL" clId="{A67CDDBF-B8DF-4EA1-BEC0-9B5B09DB5D3C}" dt="2022-12-09T11:26:56.554" v="805" actId="255"/>
          <ac:spMkLst>
            <pc:docMk/>
            <pc:sldMk cId="1538690747" sldId="280"/>
            <ac:spMk id="3" creationId="{13C5520E-1905-C3C9-B6EF-40A15E34C12D}"/>
          </ac:spMkLst>
        </pc:spChg>
        <pc:picChg chg="mod">
          <ac:chgData name="M'barek, A. (19066171)" userId="94312091-bbb8-4d83-bdb9-16f8ec63b535" providerId="ADAL" clId="{A67CDDBF-B8DF-4EA1-BEC0-9B5B09DB5D3C}" dt="2022-12-09T11:20:08.524" v="802" actId="1076"/>
          <ac:picMkLst>
            <pc:docMk/>
            <pc:sldMk cId="1538690747" sldId="280"/>
            <ac:picMk id="4" creationId="{6460EEB3-1C35-4AD8-E9C3-2270149A6E2A}"/>
          </ac:picMkLst>
        </pc:picChg>
      </pc:sldChg>
    </pc:docChg>
  </pc:docChgLst>
  <pc:docChgLst>
    <pc:chgData name="Richal Rambaran" userId="d31044ec-b01b-4c72-bdde-16e501350fac" providerId="ADAL" clId="{554A67FC-4073-47E9-8B23-63BAEDA7449E}"/>
    <pc:docChg chg="undo custSel addSld delSld modSld sldOrd">
      <pc:chgData name="Richal Rambaran" userId="d31044ec-b01b-4c72-bdde-16e501350fac" providerId="ADAL" clId="{554A67FC-4073-47E9-8B23-63BAEDA7449E}" dt="2022-12-09T14:14:41.671" v="1324" actId="1076"/>
      <pc:docMkLst>
        <pc:docMk/>
      </pc:docMkLst>
      <pc:sldChg chg="modSp mod">
        <pc:chgData name="Richal Rambaran" userId="d31044ec-b01b-4c72-bdde-16e501350fac" providerId="ADAL" clId="{554A67FC-4073-47E9-8B23-63BAEDA7449E}" dt="2022-12-09T13:35:36.918" v="1192" actId="20577"/>
        <pc:sldMkLst>
          <pc:docMk/>
          <pc:sldMk cId="3351439039" sldId="256"/>
        </pc:sldMkLst>
        <pc:spChg chg="mod">
          <ac:chgData name="Richal Rambaran" userId="d31044ec-b01b-4c72-bdde-16e501350fac" providerId="ADAL" clId="{554A67FC-4073-47E9-8B23-63BAEDA7449E}" dt="2022-12-09T13:35:36.918" v="1192" actId="20577"/>
          <ac:spMkLst>
            <pc:docMk/>
            <pc:sldMk cId="3351439039" sldId="256"/>
            <ac:spMk id="3" creationId="{00000000-0000-0000-0000-000000000000}"/>
          </ac:spMkLst>
        </pc:spChg>
      </pc:sldChg>
      <pc:sldChg chg="modSp mod">
        <pc:chgData name="Richal Rambaran" userId="d31044ec-b01b-4c72-bdde-16e501350fac" providerId="ADAL" clId="{554A67FC-4073-47E9-8B23-63BAEDA7449E}" dt="2022-12-09T00:49:32.332" v="734" actId="20577"/>
        <pc:sldMkLst>
          <pc:docMk/>
          <pc:sldMk cId="1004747270" sldId="259"/>
        </pc:sldMkLst>
        <pc:spChg chg="mod">
          <ac:chgData name="Richal Rambaran" userId="d31044ec-b01b-4c72-bdde-16e501350fac" providerId="ADAL" clId="{554A67FC-4073-47E9-8B23-63BAEDA7449E}" dt="2022-12-09T00:49:32.332" v="734" actId="20577"/>
          <ac:spMkLst>
            <pc:docMk/>
            <pc:sldMk cId="1004747270" sldId="259"/>
            <ac:spMk id="7" creationId="{C0F1B9DE-8AE7-3D76-E1A4-23333D39B915}"/>
          </ac:spMkLst>
        </pc:spChg>
      </pc:sldChg>
      <pc:sldChg chg="addSp delSp modSp del mod">
        <pc:chgData name="Richal Rambaran" userId="d31044ec-b01b-4c72-bdde-16e501350fac" providerId="ADAL" clId="{554A67FC-4073-47E9-8B23-63BAEDA7449E}" dt="2022-12-09T00:47:20.093" v="726" actId="47"/>
        <pc:sldMkLst>
          <pc:docMk/>
          <pc:sldMk cId="3659377475" sldId="273"/>
        </pc:sldMkLst>
        <pc:spChg chg="mod">
          <ac:chgData name="Richal Rambaran" userId="d31044ec-b01b-4c72-bdde-16e501350fac" providerId="ADAL" clId="{554A67FC-4073-47E9-8B23-63BAEDA7449E}" dt="2022-12-09T00:44:52.972" v="689" actId="20577"/>
          <ac:spMkLst>
            <pc:docMk/>
            <pc:sldMk cId="3659377475" sldId="273"/>
            <ac:spMk id="3" creationId="{474C36DB-1F9A-8B0C-1427-AFE084885073}"/>
          </ac:spMkLst>
        </pc:spChg>
        <pc:picChg chg="add mod">
          <ac:chgData name="Richal Rambaran" userId="d31044ec-b01b-4c72-bdde-16e501350fac" providerId="ADAL" clId="{554A67FC-4073-47E9-8B23-63BAEDA7449E}" dt="2022-12-09T00:44:41.647" v="683" actId="1076"/>
          <ac:picMkLst>
            <pc:docMk/>
            <pc:sldMk cId="3659377475" sldId="273"/>
            <ac:picMk id="5" creationId="{0C84CFA8-95B4-F25F-039F-DD4F46F3B30B}"/>
          </ac:picMkLst>
        </pc:picChg>
        <pc:picChg chg="del mod">
          <ac:chgData name="Richal Rambaran" userId="d31044ec-b01b-4c72-bdde-16e501350fac" providerId="ADAL" clId="{554A67FC-4073-47E9-8B23-63BAEDA7449E}" dt="2022-12-09T00:44:24.520" v="678" actId="478"/>
          <ac:picMkLst>
            <pc:docMk/>
            <pc:sldMk cId="3659377475" sldId="273"/>
            <ac:picMk id="1028" creationId="{5BF74CE1-82DD-4AF3-B481-BF904BA55C60}"/>
          </ac:picMkLst>
        </pc:picChg>
      </pc:sldChg>
      <pc:sldChg chg="modSp mod">
        <pc:chgData name="Richal Rambaran" userId="d31044ec-b01b-4c72-bdde-16e501350fac" providerId="ADAL" clId="{554A67FC-4073-47E9-8B23-63BAEDA7449E}" dt="2022-12-09T13:38:08.391" v="1264" actId="20577"/>
        <pc:sldMkLst>
          <pc:docMk/>
          <pc:sldMk cId="182527987" sldId="274"/>
        </pc:sldMkLst>
        <pc:spChg chg="mod">
          <ac:chgData name="Richal Rambaran" userId="d31044ec-b01b-4c72-bdde-16e501350fac" providerId="ADAL" clId="{554A67FC-4073-47E9-8B23-63BAEDA7449E}" dt="2022-12-09T13:38:08.391" v="1264" actId="20577"/>
          <ac:spMkLst>
            <pc:docMk/>
            <pc:sldMk cId="182527987" sldId="274"/>
            <ac:spMk id="3" creationId="{13C5520E-1905-C3C9-B6EF-40A15E34C12D}"/>
          </ac:spMkLst>
        </pc:spChg>
      </pc:sldChg>
      <pc:sldChg chg="addSp modSp mod">
        <pc:chgData name="Richal Rambaran" userId="d31044ec-b01b-4c72-bdde-16e501350fac" providerId="ADAL" clId="{554A67FC-4073-47E9-8B23-63BAEDA7449E}" dt="2022-12-09T13:43:58.057" v="1307" actId="1076"/>
        <pc:sldMkLst>
          <pc:docMk/>
          <pc:sldMk cId="4049036277" sldId="275"/>
        </pc:sldMkLst>
        <pc:spChg chg="mod">
          <ac:chgData name="Richal Rambaran" userId="d31044ec-b01b-4c72-bdde-16e501350fac" providerId="ADAL" clId="{554A67FC-4073-47E9-8B23-63BAEDA7449E}" dt="2022-12-09T13:35:45.368" v="1196" actId="20577"/>
          <ac:spMkLst>
            <pc:docMk/>
            <pc:sldMk cId="4049036277" sldId="275"/>
            <ac:spMk id="2" creationId="{B3789AA5-AD0C-3A5B-64D6-7A682B6351F4}"/>
          </ac:spMkLst>
        </pc:spChg>
        <pc:spChg chg="mod">
          <ac:chgData name="Richal Rambaran" userId="d31044ec-b01b-4c72-bdde-16e501350fac" providerId="ADAL" clId="{554A67FC-4073-47E9-8B23-63BAEDA7449E}" dt="2022-12-09T13:35:22.437" v="1190" actId="20577"/>
          <ac:spMkLst>
            <pc:docMk/>
            <pc:sldMk cId="4049036277" sldId="275"/>
            <ac:spMk id="3" creationId="{2334B688-FC45-38F3-2BF2-7221FECC6065}"/>
          </ac:spMkLst>
        </pc:spChg>
        <pc:picChg chg="add mod">
          <ac:chgData name="Richal Rambaran" userId="d31044ec-b01b-4c72-bdde-16e501350fac" providerId="ADAL" clId="{554A67FC-4073-47E9-8B23-63BAEDA7449E}" dt="2022-12-09T13:43:48.395" v="1303" actId="1076"/>
          <ac:picMkLst>
            <pc:docMk/>
            <pc:sldMk cId="4049036277" sldId="275"/>
            <ac:picMk id="4" creationId="{E9192742-CD46-809C-BBB0-8D8ED297CED1}"/>
          </ac:picMkLst>
        </pc:picChg>
        <pc:picChg chg="add mod">
          <ac:chgData name="Richal Rambaran" userId="d31044ec-b01b-4c72-bdde-16e501350fac" providerId="ADAL" clId="{554A67FC-4073-47E9-8B23-63BAEDA7449E}" dt="2022-12-09T13:43:51.923" v="1304" actId="1076"/>
          <ac:picMkLst>
            <pc:docMk/>
            <pc:sldMk cId="4049036277" sldId="275"/>
            <ac:picMk id="5" creationId="{BCA6EDFF-58BF-5072-5117-328154D9D714}"/>
          </ac:picMkLst>
        </pc:picChg>
        <pc:picChg chg="add mod">
          <ac:chgData name="Richal Rambaran" userId="d31044ec-b01b-4c72-bdde-16e501350fac" providerId="ADAL" clId="{554A67FC-4073-47E9-8B23-63BAEDA7449E}" dt="2022-12-09T13:43:58.057" v="1307" actId="1076"/>
          <ac:picMkLst>
            <pc:docMk/>
            <pc:sldMk cId="4049036277" sldId="275"/>
            <ac:picMk id="7" creationId="{D0976CF7-5AB0-936C-4189-8A13F2AAA35A}"/>
          </ac:picMkLst>
        </pc:picChg>
      </pc:sldChg>
      <pc:sldChg chg="addSp delSp modSp mod">
        <pc:chgData name="Richal Rambaran" userId="d31044ec-b01b-4c72-bdde-16e501350fac" providerId="ADAL" clId="{554A67FC-4073-47E9-8B23-63BAEDA7449E}" dt="2022-12-09T14:14:14.852" v="1310" actId="478"/>
        <pc:sldMkLst>
          <pc:docMk/>
          <pc:sldMk cId="3712880369" sldId="276"/>
        </pc:sldMkLst>
        <pc:spChg chg="mod">
          <ac:chgData name="Richal Rambaran" userId="d31044ec-b01b-4c72-bdde-16e501350fac" providerId="ADAL" clId="{554A67FC-4073-47E9-8B23-63BAEDA7449E}" dt="2022-12-09T13:22:06.008" v="777" actId="113"/>
          <ac:spMkLst>
            <pc:docMk/>
            <pc:sldMk cId="3712880369" sldId="276"/>
            <ac:spMk id="3" creationId="{FA45F1C9-BA88-B675-6F5C-482BFBAB0AD2}"/>
          </ac:spMkLst>
        </pc:spChg>
        <pc:picChg chg="add del mod">
          <ac:chgData name="Richal Rambaran" userId="d31044ec-b01b-4c72-bdde-16e501350fac" providerId="ADAL" clId="{554A67FC-4073-47E9-8B23-63BAEDA7449E}" dt="2022-12-09T14:14:14.852" v="1310" actId="478"/>
          <ac:picMkLst>
            <pc:docMk/>
            <pc:sldMk cId="3712880369" sldId="276"/>
            <ac:picMk id="4" creationId="{BA01D643-65CB-384F-C3B7-CD506D1858AC}"/>
          </ac:picMkLst>
        </pc:picChg>
        <pc:picChg chg="mod">
          <ac:chgData name="Richal Rambaran" userId="d31044ec-b01b-4c72-bdde-16e501350fac" providerId="ADAL" clId="{554A67FC-4073-47E9-8B23-63BAEDA7449E}" dt="2022-12-09T00:50:33.012" v="737" actId="1076"/>
          <ac:picMkLst>
            <pc:docMk/>
            <pc:sldMk cId="3712880369" sldId="276"/>
            <ac:picMk id="5" creationId="{06BF04A5-267A-097B-C284-AA917AF3B635}"/>
          </ac:picMkLst>
        </pc:picChg>
      </pc:sldChg>
      <pc:sldChg chg="addSp delSp modSp add mod">
        <pc:chgData name="Richal Rambaran" userId="d31044ec-b01b-4c72-bdde-16e501350fac" providerId="ADAL" clId="{554A67FC-4073-47E9-8B23-63BAEDA7449E}" dt="2022-12-09T13:35:51.416" v="1200" actId="20577"/>
        <pc:sldMkLst>
          <pc:docMk/>
          <pc:sldMk cId="958306886" sldId="277"/>
        </pc:sldMkLst>
        <pc:spChg chg="mod">
          <ac:chgData name="Richal Rambaran" userId="d31044ec-b01b-4c72-bdde-16e501350fac" providerId="ADAL" clId="{554A67FC-4073-47E9-8B23-63BAEDA7449E}" dt="2022-12-09T13:35:51.416" v="1200" actId="20577"/>
          <ac:spMkLst>
            <pc:docMk/>
            <pc:sldMk cId="958306886" sldId="277"/>
            <ac:spMk id="2" creationId="{B3789AA5-AD0C-3A5B-64D6-7A682B6351F4}"/>
          </ac:spMkLst>
        </pc:spChg>
        <pc:spChg chg="mod">
          <ac:chgData name="Richal Rambaran" userId="d31044ec-b01b-4c72-bdde-16e501350fac" providerId="ADAL" clId="{554A67FC-4073-47E9-8B23-63BAEDA7449E}" dt="2022-12-08T23:30:36.265" v="437" actId="20577"/>
          <ac:spMkLst>
            <pc:docMk/>
            <pc:sldMk cId="958306886" sldId="277"/>
            <ac:spMk id="3" creationId="{2334B688-FC45-38F3-2BF2-7221FECC6065}"/>
          </ac:spMkLst>
        </pc:spChg>
        <pc:picChg chg="del">
          <ac:chgData name="Richal Rambaran" userId="d31044ec-b01b-4c72-bdde-16e501350fac" providerId="ADAL" clId="{554A67FC-4073-47E9-8B23-63BAEDA7449E}" dt="2022-12-08T23:26:12.745" v="245" actId="478"/>
          <ac:picMkLst>
            <pc:docMk/>
            <pc:sldMk cId="958306886" sldId="277"/>
            <ac:picMk id="5" creationId="{BCA6EDFF-58BF-5072-5117-328154D9D714}"/>
          </ac:picMkLst>
        </pc:picChg>
        <pc:picChg chg="add mod">
          <ac:chgData name="Richal Rambaran" userId="d31044ec-b01b-4c72-bdde-16e501350fac" providerId="ADAL" clId="{554A67FC-4073-47E9-8B23-63BAEDA7449E}" dt="2022-12-08T23:28:33.575" v="374" actId="1076"/>
          <ac:picMkLst>
            <pc:docMk/>
            <pc:sldMk cId="958306886" sldId="277"/>
            <ac:picMk id="6" creationId="{7FC26BF0-B0DF-010E-37CE-881E72B3138B}"/>
          </ac:picMkLst>
        </pc:picChg>
        <pc:picChg chg="del">
          <ac:chgData name="Richal Rambaran" userId="d31044ec-b01b-4c72-bdde-16e501350fac" providerId="ADAL" clId="{554A67FC-4073-47E9-8B23-63BAEDA7449E}" dt="2022-12-08T23:26:13.199" v="246" actId="478"/>
          <ac:picMkLst>
            <pc:docMk/>
            <pc:sldMk cId="958306886" sldId="277"/>
            <ac:picMk id="7" creationId="{D0976CF7-5AB0-936C-4189-8A13F2AAA35A}"/>
          </ac:picMkLst>
        </pc:picChg>
      </pc:sldChg>
      <pc:sldChg chg="addSp delSp modSp add mod">
        <pc:chgData name="Richal Rambaran" userId="d31044ec-b01b-4c72-bdde-16e501350fac" providerId="ADAL" clId="{554A67FC-4073-47E9-8B23-63BAEDA7449E}" dt="2022-12-09T13:36:00.207" v="1204" actId="20577"/>
        <pc:sldMkLst>
          <pc:docMk/>
          <pc:sldMk cId="2722814684" sldId="278"/>
        </pc:sldMkLst>
        <pc:spChg chg="mod">
          <ac:chgData name="Richal Rambaran" userId="d31044ec-b01b-4c72-bdde-16e501350fac" providerId="ADAL" clId="{554A67FC-4073-47E9-8B23-63BAEDA7449E}" dt="2022-12-09T13:36:00.207" v="1204" actId="20577"/>
          <ac:spMkLst>
            <pc:docMk/>
            <pc:sldMk cId="2722814684" sldId="278"/>
            <ac:spMk id="2" creationId="{B3789AA5-AD0C-3A5B-64D6-7A682B6351F4}"/>
          </ac:spMkLst>
        </pc:spChg>
        <pc:spChg chg="mod">
          <ac:chgData name="Richal Rambaran" userId="d31044ec-b01b-4c72-bdde-16e501350fac" providerId="ADAL" clId="{554A67FC-4073-47E9-8B23-63BAEDA7449E}" dt="2022-12-09T13:28:44.352" v="903" actId="14100"/>
          <ac:spMkLst>
            <pc:docMk/>
            <pc:sldMk cId="2722814684" sldId="278"/>
            <ac:spMk id="3" creationId="{2334B688-FC45-38F3-2BF2-7221FECC6065}"/>
          </ac:spMkLst>
        </pc:spChg>
        <pc:picChg chg="add mod">
          <ac:chgData name="Richal Rambaran" userId="d31044ec-b01b-4c72-bdde-16e501350fac" providerId="ADAL" clId="{554A67FC-4073-47E9-8B23-63BAEDA7449E}" dt="2022-12-09T13:27:38.911" v="831" actId="14100"/>
          <ac:picMkLst>
            <pc:docMk/>
            <pc:sldMk cId="2722814684" sldId="278"/>
            <ac:picMk id="5" creationId="{E5E6E57B-AF9F-3CC6-137B-408E95B8616D}"/>
          </ac:picMkLst>
        </pc:picChg>
        <pc:picChg chg="add mod">
          <ac:chgData name="Richal Rambaran" userId="d31044ec-b01b-4c72-bdde-16e501350fac" providerId="ADAL" clId="{554A67FC-4073-47E9-8B23-63BAEDA7449E}" dt="2022-12-09T13:27:39.817" v="833" actId="1076"/>
          <ac:picMkLst>
            <pc:docMk/>
            <pc:sldMk cId="2722814684" sldId="278"/>
            <ac:picMk id="7" creationId="{324BFA35-5993-F50F-290C-596FC6FFE24E}"/>
          </ac:picMkLst>
        </pc:picChg>
        <pc:picChg chg="add mod">
          <ac:chgData name="Richal Rambaran" userId="d31044ec-b01b-4c72-bdde-16e501350fac" providerId="ADAL" clId="{554A67FC-4073-47E9-8B23-63BAEDA7449E}" dt="2022-12-09T13:27:39.379" v="832" actId="1076"/>
          <ac:picMkLst>
            <pc:docMk/>
            <pc:sldMk cId="2722814684" sldId="278"/>
            <ac:picMk id="9" creationId="{0FE401A3-B71E-9B92-527D-F0B3363F9810}"/>
          </ac:picMkLst>
        </pc:picChg>
        <pc:picChg chg="add del mod">
          <ac:chgData name="Richal Rambaran" userId="d31044ec-b01b-4c72-bdde-16e501350fac" providerId="ADAL" clId="{554A67FC-4073-47E9-8B23-63BAEDA7449E}" dt="2022-12-09T00:38:37.486" v="665" actId="478"/>
          <ac:picMkLst>
            <pc:docMk/>
            <pc:sldMk cId="2722814684" sldId="278"/>
            <ac:picMk id="11" creationId="{537CE7D2-D13D-E855-9F95-538F15906C47}"/>
          </ac:picMkLst>
        </pc:picChg>
      </pc:sldChg>
      <pc:sldChg chg="addSp delSp modSp add mod">
        <pc:chgData name="Richal Rambaran" userId="d31044ec-b01b-4c72-bdde-16e501350fac" providerId="ADAL" clId="{554A67FC-4073-47E9-8B23-63BAEDA7449E}" dt="2022-12-09T13:35:56.569" v="1202" actId="20577"/>
        <pc:sldMkLst>
          <pc:docMk/>
          <pc:sldMk cId="3472612664" sldId="279"/>
        </pc:sldMkLst>
        <pc:spChg chg="mod">
          <ac:chgData name="Richal Rambaran" userId="d31044ec-b01b-4c72-bdde-16e501350fac" providerId="ADAL" clId="{554A67FC-4073-47E9-8B23-63BAEDA7449E}" dt="2022-12-09T13:35:56.569" v="1202" actId="20577"/>
          <ac:spMkLst>
            <pc:docMk/>
            <pc:sldMk cId="3472612664" sldId="279"/>
            <ac:spMk id="2" creationId="{B3789AA5-AD0C-3A5B-64D6-7A682B6351F4}"/>
          </ac:spMkLst>
        </pc:spChg>
        <pc:spChg chg="mod">
          <ac:chgData name="Richal Rambaran" userId="d31044ec-b01b-4c72-bdde-16e501350fac" providerId="ADAL" clId="{554A67FC-4073-47E9-8B23-63BAEDA7449E}" dt="2022-12-08T23:30:54.173" v="449" actId="20577"/>
          <ac:spMkLst>
            <pc:docMk/>
            <pc:sldMk cId="3472612664" sldId="279"/>
            <ac:spMk id="3" creationId="{2334B688-FC45-38F3-2BF2-7221FECC6065}"/>
          </ac:spMkLst>
        </pc:spChg>
        <pc:picChg chg="add mod">
          <ac:chgData name="Richal Rambaran" userId="d31044ec-b01b-4c72-bdde-16e501350fac" providerId="ADAL" clId="{554A67FC-4073-47E9-8B23-63BAEDA7449E}" dt="2022-12-08T23:29:46.068" v="392" actId="1076"/>
          <ac:picMkLst>
            <pc:docMk/>
            <pc:sldMk cId="3472612664" sldId="279"/>
            <ac:picMk id="5" creationId="{AB3AA162-75CD-3DDF-7E2B-7E0B93D18FEB}"/>
          </ac:picMkLst>
        </pc:picChg>
        <pc:picChg chg="del">
          <ac:chgData name="Richal Rambaran" userId="d31044ec-b01b-4c72-bdde-16e501350fac" providerId="ADAL" clId="{554A67FC-4073-47E9-8B23-63BAEDA7449E}" dt="2022-12-08T23:29:23.886" v="385" actId="478"/>
          <ac:picMkLst>
            <pc:docMk/>
            <pc:sldMk cId="3472612664" sldId="279"/>
            <ac:picMk id="6" creationId="{7FC26BF0-B0DF-010E-37CE-881E72B3138B}"/>
          </ac:picMkLst>
        </pc:picChg>
      </pc:sldChg>
      <pc:sldChg chg="addSp modSp add mod ord">
        <pc:chgData name="Richal Rambaran" userId="d31044ec-b01b-4c72-bdde-16e501350fac" providerId="ADAL" clId="{554A67FC-4073-47E9-8B23-63BAEDA7449E}" dt="2022-12-09T13:24:41.168" v="824" actId="20577"/>
        <pc:sldMkLst>
          <pc:docMk/>
          <pc:sldMk cId="1538690747" sldId="280"/>
        </pc:sldMkLst>
        <pc:spChg chg="mod">
          <ac:chgData name="Richal Rambaran" userId="d31044ec-b01b-4c72-bdde-16e501350fac" providerId="ADAL" clId="{554A67FC-4073-47E9-8B23-63BAEDA7449E}" dt="2022-12-09T00:46:56.819" v="722" actId="20577"/>
          <ac:spMkLst>
            <pc:docMk/>
            <pc:sldMk cId="1538690747" sldId="280"/>
            <ac:spMk id="2" creationId="{F879D432-CD81-D7BE-4CB4-6FF284A265FB}"/>
          </ac:spMkLst>
        </pc:spChg>
        <pc:spChg chg="mod">
          <ac:chgData name="Richal Rambaran" userId="d31044ec-b01b-4c72-bdde-16e501350fac" providerId="ADAL" clId="{554A67FC-4073-47E9-8B23-63BAEDA7449E}" dt="2022-12-09T13:24:41.168" v="824" actId="20577"/>
          <ac:spMkLst>
            <pc:docMk/>
            <pc:sldMk cId="1538690747" sldId="280"/>
            <ac:spMk id="3" creationId="{13C5520E-1905-C3C9-B6EF-40A15E34C12D}"/>
          </ac:spMkLst>
        </pc:spChg>
        <pc:picChg chg="add mod">
          <ac:chgData name="Richal Rambaran" userId="d31044ec-b01b-4c72-bdde-16e501350fac" providerId="ADAL" clId="{554A67FC-4073-47E9-8B23-63BAEDA7449E}" dt="2022-12-09T13:24:20.426" v="796" actId="1076"/>
          <ac:picMkLst>
            <pc:docMk/>
            <pc:sldMk cId="1538690747" sldId="280"/>
            <ac:picMk id="4" creationId="{6460EEB3-1C35-4AD8-E9C3-2270149A6E2A}"/>
          </ac:picMkLst>
        </pc:picChg>
      </pc:sldChg>
      <pc:sldChg chg="addSp delSp modSp add mod ord">
        <pc:chgData name="Richal Rambaran" userId="d31044ec-b01b-4c72-bdde-16e501350fac" providerId="ADAL" clId="{554A67FC-4073-47E9-8B23-63BAEDA7449E}" dt="2022-12-09T13:38:33.853" v="1288" actId="20577"/>
        <pc:sldMkLst>
          <pc:docMk/>
          <pc:sldMk cId="3419439269" sldId="281"/>
        </pc:sldMkLst>
        <pc:spChg chg="mod">
          <ac:chgData name="Richal Rambaran" userId="d31044ec-b01b-4c72-bdde-16e501350fac" providerId="ADAL" clId="{554A67FC-4073-47E9-8B23-63BAEDA7449E}" dt="2022-12-09T13:35:41.710" v="1194" actId="20577"/>
          <ac:spMkLst>
            <pc:docMk/>
            <pc:sldMk cId="3419439269" sldId="281"/>
            <ac:spMk id="2" creationId="{B3789AA5-AD0C-3A5B-64D6-7A682B6351F4}"/>
          </ac:spMkLst>
        </pc:spChg>
        <pc:spChg chg="mod">
          <ac:chgData name="Richal Rambaran" userId="d31044ec-b01b-4c72-bdde-16e501350fac" providerId="ADAL" clId="{554A67FC-4073-47E9-8B23-63BAEDA7449E}" dt="2022-12-09T13:38:33.853" v="1288" actId="20577"/>
          <ac:spMkLst>
            <pc:docMk/>
            <pc:sldMk cId="3419439269" sldId="281"/>
            <ac:spMk id="3" creationId="{2334B688-FC45-38F3-2BF2-7221FECC6065}"/>
          </ac:spMkLst>
        </pc:spChg>
        <pc:picChg chg="del">
          <ac:chgData name="Richal Rambaran" userId="d31044ec-b01b-4c72-bdde-16e501350fac" providerId="ADAL" clId="{554A67FC-4073-47E9-8B23-63BAEDA7449E}" dt="2022-12-09T13:30:41.463" v="908" actId="478"/>
          <ac:picMkLst>
            <pc:docMk/>
            <pc:sldMk cId="3419439269" sldId="281"/>
            <ac:picMk id="5" creationId="{BCA6EDFF-58BF-5072-5117-328154D9D714}"/>
          </ac:picMkLst>
        </pc:picChg>
        <pc:picChg chg="add mod">
          <ac:chgData name="Richal Rambaran" userId="d31044ec-b01b-4c72-bdde-16e501350fac" providerId="ADAL" clId="{554A67FC-4073-47E9-8B23-63BAEDA7449E}" dt="2022-12-09T13:37:28.060" v="1256" actId="1076"/>
          <ac:picMkLst>
            <pc:docMk/>
            <pc:sldMk cId="3419439269" sldId="281"/>
            <ac:picMk id="6" creationId="{4ABB2367-E1EA-763F-3F96-9687DF2D6DB8}"/>
          </ac:picMkLst>
        </pc:picChg>
        <pc:picChg chg="del">
          <ac:chgData name="Richal Rambaran" userId="d31044ec-b01b-4c72-bdde-16e501350fac" providerId="ADAL" clId="{554A67FC-4073-47E9-8B23-63BAEDA7449E}" dt="2022-12-09T13:30:41.044" v="907" actId="478"/>
          <ac:picMkLst>
            <pc:docMk/>
            <pc:sldMk cId="3419439269" sldId="281"/>
            <ac:picMk id="7" creationId="{D0976CF7-5AB0-936C-4189-8A13F2AAA35A}"/>
          </ac:picMkLst>
        </pc:picChg>
        <pc:picChg chg="add del mod">
          <ac:chgData name="Richal Rambaran" userId="d31044ec-b01b-4c72-bdde-16e501350fac" providerId="ADAL" clId="{554A67FC-4073-47E9-8B23-63BAEDA7449E}" dt="2022-12-09T13:33:09.071" v="1094" actId="478"/>
          <ac:picMkLst>
            <pc:docMk/>
            <pc:sldMk cId="3419439269" sldId="281"/>
            <ac:picMk id="9" creationId="{93F8B268-EE91-5630-A6CE-CB57C27761FA}"/>
          </ac:picMkLst>
        </pc:picChg>
        <pc:picChg chg="add mod">
          <ac:chgData name="Richal Rambaran" userId="d31044ec-b01b-4c72-bdde-16e501350fac" providerId="ADAL" clId="{554A67FC-4073-47E9-8B23-63BAEDA7449E}" dt="2022-12-09T13:37:30.331" v="1257" actId="1076"/>
          <ac:picMkLst>
            <pc:docMk/>
            <pc:sldMk cId="3419439269" sldId="281"/>
            <ac:picMk id="11" creationId="{6D285B11-C80A-0F2C-7E09-6E7B205EEEF8}"/>
          </ac:picMkLst>
        </pc:picChg>
      </pc:sldChg>
      <pc:sldChg chg="addSp delSp modSp new mod">
        <pc:chgData name="Richal Rambaran" userId="d31044ec-b01b-4c72-bdde-16e501350fac" providerId="ADAL" clId="{554A67FC-4073-47E9-8B23-63BAEDA7449E}" dt="2022-12-09T14:14:41.671" v="1324" actId="1076"/>
        <pc:sldMkLst>
          <pc:docMk/>
          <pc:sldMk cId="3791641636" sldId="282"/>
        </pc:sldMkLst>
        <pc:spChg chg="mod">
          <ac:chgData name="Richal Rambaran" userId="d31044ec-b01b-4c72-bdde-16e501350fac" providerId="ADAL" clId="{554A67FC-4073-47E9-8B23-63BAEDA7449E}" dt="2022-12-09T14:14:40.529" v="1323" actId="1076"/>
          <ac:spMkLst>
            <pc:docMk/>
            <pc:sldMk cId="3791641636" sldId="282"/>
            <ac:spMk id="2" creationId="{EC8C9C48-7292-5D6E-9395-46FC7278E178}"/>
          </ac:spMkLst>
        </pc:spChg>
        <pc:spChg chg="del">
          <ac:chgData name="Richal Rambaran" userId="d31044ec-b01b-4c72-bdde-16e501350fac" providerId="ADAL" clId="{554A67FC-4073-47E9-8B23-63BAEDA7449E}" dt="2022-12-09T14:14:27.080" v="1320" actId="478"/>
          <ac:spMkLst>
            <pc:docMk/>
            <pc:sldMk cId="3791641636" sldId="282"/>
            <ac:spMk id="3" creationId="{0991685D-B9E7-1754-3AAA-EC1A9F1D0922}"/>
          </ac:spMkLst>
        </pc:spChg>
        <pc:picChg chg="add mod">
          <ac:chgData name="Richal Rambaran" userId="d31044ec-b01b-4c72-bdde-16e501350fac" providerId="ADAL" clId="{554A67FC-4073-47E9-8B23-63BAEDA7449E}" dt="2022-12-09T14:14:41.671" v="1324" actId="1076"/>
          <ac:picMkLst>
            <pc:docMk/>
            <pc:sldMk cId="3791641636" sldId="282"/>
            <ac:picMk id="4" creationId="{4B848E14-6B8D-DEB6-4636-D87A717EF1E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Klikken om de ondertitelstijl van het model te bewerken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CA953BDC-9EAE-49FE-9892-958C9F845175}" type="datetimeFigureOut">
              <a:rPr lang="de-DE" smtClean="0"/>
              <a:t>09.12.2022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endParaRPr lang="de-DE"/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1265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09.12.2022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759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09.12.2022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51329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nl-NL"/>
              <a:t>Klikken om de tekststijl van het model te bewerken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09.12.2022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0514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09.12.2022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72187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09.12.2022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52025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Afbeelding-k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09.12.2022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37783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09.12.2022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1161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09.12.2022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19570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1799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027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09.12.2022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0088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81398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37701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65818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12/9/2022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91646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12/9/2022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24606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12/9/2022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32738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46138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74508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06967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79790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09.12.2022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de-DE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585931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98620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12/9/2022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96100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12/9/2022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81855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16767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161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09.12.2022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552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09.12.2022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9509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09.12.2022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1667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09.12.2022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995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09.12.2022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5844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09.12.2022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3612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CA953BDC-9EAE-49FE-9892-958C9F845175}" type="datetimeFigureOut">
              <a:rPr lang="de-DE" smtClean="0"/>
              <a:t>09.12.2022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de-DE"/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4337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4756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C40DF-958C-C669-3270-5BBE412417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8687" y="2417560"/>
            <a:ext cx="8574622" cy="1313842"/>
          </a:xfrm>
        </p:spPr>
        <p:txBody>
          <a:bodyPr anchor="t"/>
          <a:lstStyle/>
          <a:p>
            <a:pPr algn="ctr"/>
            <a:r>
              <a:rPr lang="nl-NL"/>
              <a:t>Externe presentatie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294C4F-5EEC-BE9A-EBA6-41E96F4264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02175" y="3731403"/>
            <a:ext cx="6987645" cy="840598"/>
          </a:xfrm>
        </p:spPr>
        <p:txBody>
          <a:bodyPr>
            <a:normAutofit/>
          </a:bodyPr>
          <a:lstStyle/>
          <a:p>
            <a:pPr algn="ctr"/>
            <a:r>
              <a:rPr lang="nl-NL" sz="2400">
                <a:solidFill>
                  <a:schemeClr val="bg2"/>
                </a:solidFill>
              </a:rPr>
              <a:t>Week 14</a:t>
            </a:r>
            <a:br>
              <a:rPr lang="nl-NL" sz="2400">
                <a:solidFill>
                  <a:schemeClr val="bg2"/>
                </a:solidFill>
              </a:rPr>
            </a:br>
            <a:r>
              <a:rPr lang="nl-NL" sz="2400">
                <a:solidFill>
                  <a:schemeClr val="bg2"/>
                </a:solidFill>
              </a:rPr>
              <a:t>Groep 4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6F30899F-2F0B-C10B-FFD7-F6BA98800F29}"/>
              </a:ext>
            </a:extLst>
          </p:cNvPr>
          <p:cNvSpPr txBox="1">
            <a:spLocks/>
          </p:cNvSpPr>
          <p:nvPr/>
        </p:nvSpPr>
        <p:spPr>
          <a:xfrm>
            <a:off x="4354775" y="4339817"/>
            <a:ext cx="6987645" cy="55814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B01513">
                  <a:lumMod val="75000"/>
                </a:srgbClr>
              </a:buClr>
              <a:buSzPct val="145000"/>
              <a:buFont typeface="Arial"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4CD7D319-600A-E48B-8119-963ECABFD024}"/>
              </a:ext>
            </a:extLst>
          </p:cNvPr>
          <p:cNvSpPr txBox="1">
            <a:spLocks/>
          </p:cNvSpPr>
          <p:nvPr/>
        </p:nvSpPr>
        <p:spPr>
          <a:xfrm>
            <a:off x="8121726" y="4884209"/>
            <a:ext cx="3569009" cy="146896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B01513">
                  <a:lumMod val="75000"/>
                </a:srgbClr>
              </a:buClr>
              <a:buSzPct val="145000"/>
              <a:buFont typeface="Arial"/>
              <a:buNone/>
              <a:tabLst/>
              <a:defRPr/>
            </a:pPr>
            <a:r>
              <a:rPr kumimoji="0" lang="nl-NL" sz="1800" b="0" i="0" u="none" strike="noStrike" kern="1200" cap="none" spc="0" normalizeH="0" baseline="0" noProof="0" err="1">
                <a:ln>
                  <a:noFill/>
                </a:ln>
                <a:solidFill>
                  <a:srgbClr val="EBEBEB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Akram</a:t>
            </a:r>
            <a:r>
              <a:rPr kumimoji="0" lang="nl-NL" sz="1800" b="0" i="0" u="none" strike="noStrike" kern="1200" cap="none" spc="0" normalizeH="0" baseline="0" noProof="0">
                <a:ln>
                  <a:noFill/>
                </a:ln>
                <a:solidFill>
                  <a:srgbClr val="EBEBEB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nl-NL" sz="1800" b="0" i="0" u="none" strike="noStrike" kern="1200" cap="none" spc="0" normalizeH="0" baseline="0" noProof="0" err="1">
                <a:ln>
                  <a:noFill/>
                </a:ln>
                <a:solidFill>
                  <a:srgbClr val="EBEBEB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M’barek</a:t>
            </a:r>
            <a:r>
              <a:rPr kumimoji="0" lang="nl-NL" sz="1800" b="0" i="0" u="none" strike="noStrike" kern="1200" cap="none" spc="0" normalizeH="0" baseline="0" noProof="0">
                <a:ln>
                  <a:noFill/>
                </a:ln>
                <a:solidFill>
                  <a:srgbClr val="EBEBEB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		19066171</a:t>
            </a:r>
            <a:br>
              <a:rPr kumimoji="0" lang="nl-NL" sz="1800" b="0" i="0" u="none" strike="noStrike" kern="1200" cap="none" spc="0" normalizeH="0" baseline="0" noProof="0">
                <a:ln>
                  <a:noFill/>
                </a:ln>
                <a:solidFill>
                  <a:srgbClr val="EBEBEB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</a:br>
            <a:r>
              <a:rPr kumimoji="0" lang="nl-NL" sz="1800" b="0" i="0" u="none" strike="noStrike" kern="1200" cap="none" spc="0" normalizeH="0" baseline="0" noProof="0">
                <a:ln>
                  <a:noFill/>
                </a:ln>
                <a:solidFill>
                  <a:srgbClr val="EBEBEB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Richal Rambaran		19029217</a:t>
            </a:r>
            <a:br>
              <a:rPr kumimoji="0" lang="nl-NL" sz="1800" b="0" i="0" u="none" strike="noStrike" kern="1200" cap="none" spc="0" normalizeH="0" baseline="0" noProof="0">
                <a:ln>
                  <a:noFill/>
                </a:ln>
                <a:solidFill>
                  <a:srgbClr val="EBEBEB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</a:br>
            <a:r>
              <a:rPr kumimoji="0" lang="nl-NL" sz="1800" b="0" i="0" u="none" strike="noStrike" kern="1200" cap="none" spc="0" normalizeH="0" baseline="0" noProof="0" err="1">
                <a:ln>
                  <a:noFill/>
                </a:ln>
                <a:solidFill>
                  <a:srgbClr val="EBEBEB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Ahmad</a:t>
            </a:r>
            <a:r>
              <a:rPr kumimoji="0" lang="nl-NL" sz="1800" b="0" i="0" u="none" strike="noStrike" kern="1200" cap="none" spc="0" normalizeH="0" baseline="0" noProof="0">
                <a:ln>
                  <a:noFill/>
                </a:ln>
                <a:solidFill>
                  <a:srgbClr val="EBEBEB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nl-NL" sz="1800" b="0" i="0" u="none" strike="noStrike" kern="1200" cap="none" spc="0" normalizeH="0" baseline="0" noProof="0" err="1">
                <a:ln>
                  <a:noFill/>
                </a:ln>
                <a:solidFill>
                  <a:srgbClr val="EBEBEB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Alkhatib</a:t>
            </a:r>
            <a:r>
              <a:rPr kumimoji="0" lang="nl-NL" sz="1800" b="0" i="0" u="none" strike="noStrike" kern="1200" cap="none" spc="0" normalizeH="0" baseline="0" noProof="0">
                <a:ln>
                  <a:noFill/>
                </a:ln>
                <a:solidFill>
                  <a:srgbClr val="EBEBEB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		18019234</a:t>
            </a:r>
            <a:br>
              <a:rPr kumimoji="0" lang="nl-NL" sz="1800" b="0" i="0" u="none" strike="noStrike" kern="1200" cap="none" spc="0" normalizeH="0" baseline="0" noProof="0">
                <a:ln>
                  <a:noFill/>
                </a:ln>
                <a:solidFill>
                  <a:srgbClr val="EBEBEB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</a:br>
            <a:r>
              <a:rPr kumimoji="0" lang="nl-NL" sz="1800" b="0" i="0" u="none" strike="noStrike" kern="1200" cap="none" spc="0" normalizeH="0" baseline="0" noProof="0">
                <a:ln>
                  <a:noFill/>
                </a:ln>
                <a:solidFill>
                  <a:srgbClr val="EBEBEB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Jesse Huizing			18053580</a:t>
            </a:r>
            <a:br>
              <a:rPr kumimoji="0" lang="nl-NL" sz="1800" b="0" i="0" u="none" strike="noStrike" kern="1200" cap="none" spc="0" normalizeH="0" baseline="0" noProof="0">
                <a:ln>
                  <a:noFill/>
                </a:ln>
                <a:solidFill>
                  <a:srgbClr val="EBEBEB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</a:br>
            <a:r>
              <a:rPr kumimoji="0" lang="nl-NL" sz="1800" b="0" i="0" u="none" strike="noStrike" kern="1200" cap="none" spc="0" normalizeH="0" baseline="0" noProof="0">
                <a:ln>
                  <a:noFill/>
                </a:ln>
                <a:solidFill>
                  <a:srgbClr val="EBEBEB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TJ Herdigein			18140572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C0F1B9DE-8AE7-3D76-E1A4-23333D39B915}"/>
              </a:ext>
            </a:extLst>
          </p:cNvPr>
          <p:cNvSpPr txBox="1">
            <a:spLocks/>
          </p:cNvSpPr>
          <p:nvPr/>
        </p:nvSpPr>
        <p:spPr>
          <a:xfrm>
            <a:off x="501265" y="5986752"/>
            <a:ext cx="2238508" cy="36642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B01513">
                  <a:lumMod val="75000"/>
                </a:srgbClr>
              </a:buClr>
              <a:buSzPct val="145000"/>
              <a:buFont typeface="Arial"/>
              <a:buNone/>
              <a:tabLst/>
              <a:defRPr/>
            </a:pPr>
            <a:r>
              <a:rPr kumimoji="0" lang="nl-NL" sz="1800" b="0" i="0" u="none" strike="noStrike" kern="1200" cap="none" spc="0" normalizeH="0" baseline="0" noProof="0">
                <a:ln>
                  <a:noFill/>
                </a:ln>
                <a:solidFill>
                  <a:srgbClr val="EBEBEB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vrijdag </a:t>
            </a:r>
            <a:r>
              <a:rPr lang="nl-NL" sz="1800">
                <a:solidFill>
                  <a:srgbClr val="EBEBEB"/>
                </a:solidFill>
                <a:latin typeface="Century Gothic" panose="020B0502020202020204"/>
              </a:rPr>
              <a:t>09</a:t>
            </a:r>
            <a:r>
              <a:rPr kumimoji="0" lang="nl-NL" sz="1800" b="0" i="0" u="none" strike="noStrike" kern="1200" cap="none" spc="0" normalizeH="0" baseline="0" noProof="0">
                <a:ln>
                  <a:noFill/>
                </a:ln>
                <a:solidFill>
                  <a:srgbClr val="EBEBEB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-12-2022</a:t>
            </a:r>
          </a:p>
        </p:txBody>
      </p:sp>
    </p:spTree>
    <p:extLst>
      <p:ext uri="{BB962C8B-B14F-4D97-AF65-F5344CB8AC3E}">
        <p14:creationId xmlns:p14="http://schemas.microsoft.com/office/powerpoint/2010/main" val="10047472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93FC4A-CDE7-6A9E-1ACF-636EF1C09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Toekomstige werkzaamheden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A45F1C9-BA88-B675-6F5C-482BFBAB0A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5861161" cy="4642850"/>
          </a:xfrm>
        </p:spPr>
        <p:txBody>
          <a:bodyPr>
            <a:normAutofit/>
          </a:bodyPr>
          <a:lstStyle/>
          <a:p>
            <a:r>
              <a:rPr lang="nl-NL" b="1"/>
              <a:t>Research paper: </a:t>
            </a:r>
            <a:r>
              <a:rPr lang="nl-NL"/>
              <a:t>gedefinieerde onderdelen verder schrijven</a:t>
            </a:r>
          </a:p>
          <a:p>
            <a:endParaRPr lang="nl-NL"/>
          </a:p>
          <a:p>
            <a:r>
              <a:rPr lang="nl-NL" b="1" err="1"/>
              <a:t>Reinforcement</a:t>
            </a:r>
            <a:r>
              <a:rPr lang="nl-NL" b="1"/>
              <a:t> Learning: </a:t>
            </a:r>
            <a:r>
              <a:rPr lang="nl-NL"/>
              <a:t>traintijd reduceren?</a:t>
            </a:r>
          </a:p>
          <a:p>
            <a:endParaRPr lang="nl-NL"/>
          </a:p>
          <a:p>
            <a:r>
              <a:rPr lang="nl-NL" b="1"/>
              <a:t>Verdere taakverdeling: </a:t>
            </a:r>
            <a:r>
              <a:rPr lang="nl-NL"/>
              <a:t>uitbreiden environment (rekening houdend met tijd)</a:t>
            </a:r>
          </a:p>
        </p:txBody>
      </p:sp>
    </p:spTree>
    <p:extLst>
      <p:ext uri="{BB962C8B-B14F-4D97-AF65-F5344CB8AC3E}">
        <p14:creationId xmlns:p14="http://schemas.microsoft.com/office/powerpoint/2010/main" val="37128803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C9C48-7292-5D6E-9395-46FC7278E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1525" y="1370412"/>
            <a:ext cx="8825660" cy="731631"/>
          </a:xfrm>
        </p:spPr>
        <p:txBody>
          <a:bodyPr/>
          <a:lstStyle/>
          <a:p>
            <a:pPr algn="ctr"/>
            <a:r>
              <a:rPr lang="en-US" err="1"/>
              <a:t>Vragen</a:t>
            </a:r>
            <a:endParaRPr lang="nl-NL"/>
          </a:p>
        </p:txBody>
      </p:sp>
      <p:pic>
        <p:nvPicPr>
          <p:cNvPr id="4" name="Picture 3" descr="A close-up of a light bulb&#10;&#10;Description automatically generated with low confidence">
            <a:extLst>
              <a:ext uri="{FF2B5EF4-FFF2-40B4-BE49-F238E27FC236}">
                <a16:creationId xmlns:a16="http://schemas.microsoft.com/office/drawing/2014/main" id="{4B848E14-6B8D-DEB6-4636-D87A717EF1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701" y="2102043"/>
            <a:ext cx="2691308" cy="442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641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052707" y="825722"/>
            <a:ext cx="6202578" cy="1042508"/>
          </a:xfrm>
        </p:spPr>
        <p:txBody>
          <a:bodyPr>
            <a:normAutofit/>
          </a:bodyPr>
          <a:lstStyle/>
          <a:p>
            <a:r>
              <a:rPr lang="de-DE" sz="4800" err="1"/>
              <a:t>Inhoud</a:t>
            </a:r>
            <a:endParaRPr lang="de-DE" sz="480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129094" y="2150090"/>
            <a:ext cx="6202578" cy="3400704"/>
          </a:xfrm>
        </p:spPr>
        <p:txBody>
          <a:bodyPr>
            <a:normAutofit/>
          </a:bodyPr>
          <a:lstStyle/>
          <a:p>
            <a:pPr>
              <a:buClr>
                <a:schemeClr val="bg1"/>
              </a:buClr>
              <a:buSzPct val="100000"/>
            </a:pPr>
            <a:endParaRPr lang="de-DE"/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E5155">
                  <a:lumMod val="40000"/>
                  <a:lumOff val="60000"/>
                </a:srgbClr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nl-NL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  <a:t>Onderzoek 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E5155">
                  <a:lumMod val="40000"/>
                  <a:lumOff val="60000"/>
                </a:srgbClr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nl-NL" sz="2000" b="0" i="0" u="none" strike="noStrike" kern="1200" cap="none" spc="0" normalizeH="0" baseline="0" noProof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  <a:t>Reinforcement</a:t>
            </a:r>
            <a:r>
              <a:rPr kumimoji="0" lang="nl-NL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  <a:t> Learning (RL)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E5155">
                  <a:lumMod val="40000"/>
                  <a:lumOff val="60000"/>
                </a:srgbClr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nl-NL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  <a:t>Environment &amp; model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E5155">
                  <a:lumMod val="40000"/>
                  <a:lumOff val="60000"/>
                </a:srgbClr>
              </a:buClr>
              <a:buSzPct val="80000"/>
              <a:buFont typeface="Wingdings 3" charset="2"/>
              <a:buChar char=""/>
              <a:tabLst/>
              <a:defRPr/>
            </a:pPr>
            <a:r>
              <a:rPr lang="nl-NL" sz="2000" cap="none">
                <a:solidFill>
                  <a:srgbClr val="FFFFFF"/>
                </a:solidFill>
                <a:latin typeface="Century Gothic" panose="020B0502020202020204"/>
                <a:ea typeface="+mj-ea"/>
                <a:cs typeface="+mj-cs"/>
              </a:rPr>
              <a:t>Toekomstige werkzaamheden</a:t>
            </a:r>
            <a:endParaRPr lang="de-DE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7DDD898-5F30-AC23-C71C-F4EEC0D5E9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7" r="8798" b="1"/>
          <a:stretch/>
        </p:blipFill>
        <p:spPr bwMode="auto">
          <a:xfrm>
            <a:off x="8038005" y="475861"/>
            <a:ext cx="3666047" cy="5905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1439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79D432-CD81-D7BE-4CB4-6FF284A26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Onderzoek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3C5520E-1905-C3C9-B6EF-40A15E34C1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290" y="2052919"/>
            <a:ext cx="6669983" cy="4633016"/>
          </a:xfrm>
        </p:spPr>
        <p:txBody>
          <a:bodyPr>
            <a:normAutofit/>
          </a:bodyPr>
          <a:lstStyle/>
          <a:p>
            <a:r>
              <a:rPr lang="nl-NL" b="1"/>
              <a:t>Container project </a:t>
            </a:r>
            <a:r>
              <a:rPr lang="nl-NL">
                <a:sym typeface="Wingdings" panose="05000000000000000000" pitchFamily="2" charset="2"/>
              </a:rPr>
              <a:t> optimaliseren plaatsing van containers op de kade</a:t>
            </a:r>
          </a:p>
          <a:p>
            <a:endParaRPr lang="nl-NL"/>
          </a:p>
          <a:p>
            <a:r>
              <a:rPr lang="nl-NL" b="1"/>
              <a:t>Voortgang</a:t>
            </a:r>
            <a:br>
              <a:rPr lang="nl-NL" b="1"/>
            </a:br>
            <a:r>
              <a:rPr lang="nl-NL" sz="1900"/>
              <a:t>Modellen getraind </a:t>
            </a:r>
            <a:r>
              <a:rPr lang="nl-NL" sz="1900">
                <a:sym typeface="Wingdings" panose="05000000000000000000" pitchFamily="2" charset="2"/>
              </a:rPr>
              <a:t></a:t>
            </a:r>
            <a:r>
              <a:rPr lang="nl-NL" sz="1900"/>
              <a:t> eerste resultaten vergelijken</a:t>
            </a:r>
            <a:br>
              <a:rPr lang="nl-NL" sz="1900">
                <a:sym typeface="Wingdings" panose="05000000000000000000" pitchFamily="2" charset="2"/>
              </a:rPr>
            </a:br>
            <a:r>
              <a:rPr lang="nl-NL" sz="1900"/>
              <a:t>Research paper eerste opzet</a:t>
            </a:r>
          </a:p>
          <a:p>
            <a:endParaRPr lang="nl-NL"/>
          </a:p>
          <a:p>
            <a:r>
              <a:rPr lang="nl-NL"/>
              <a:t>Zie volgende dia’s </a:t>
            </a:r>
          </a:p>
          <a:p>
            <a:pPr lvl="1"/>
            <a:endParaRPr lang="nl-NL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6460EEB3-1C35-4AD8-E9C3-2270149A6E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3192" y="2052919"/>
            <a:ext cx="4157313" cy="455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690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79D432-CD81-D7BE-4CB4-6FF284A26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err="1"/>
              <a:t>Reinforcement</a:t>
            </a:r>
            <a:r>
              <a:rPr lang="nl-NL"/>
              <a:t> Learning (RL)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3C5520E-1905-C3C9-B6EF-40A15E34C1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701" y="1389697"/>
            <a:ext cx="8946541" cy="164200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nl-NL"/>
          </a:p>
          <a:p>
            <a:pPr>
              <a:buClr>
                <a:srgbClr val="8AD0D6"/>
              </a:buClr>
            </a:pPr>
            <a:r>
              <a:rPr lang="nl-NL"/>
              <a:t>Alternatieve implementatie</a:t>
            </a:r>
          </a:p>
          <a:p>
            <a:pPr>
              <a:buClr>
                <a:srgbClr val="8AD0D6"/>
              </a:buClr>
            </a:pPr>
            <a:r>
              <a:rPr lang="nl-NL"/>
              <a:t>Nog mee bezig</a:t>
            </a:r>
          </a:p>
        </p:txBody>
      </p:sp>
      <p:pic>
        <p:nvPicPr>
          <p:cNvPr id="5" name="Afbeelding 5">
            <a:extLst>
              <a:ext uri="{FF2B5EF4-FFF2-40B4-BE49-F238E27FC236}">
                <a16:creationId xmlns:a16="http://schemas.microsoft.com/office/drawing/2014/main" id="{9FA9D9C8-ADFD-0E01-993D-D5025FFD4E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7845" y="3621996"/>
            <a:ext cx="4450643" cy="3028895"/>
          </a:xfrm>
          <a:prstGeom prst="rect">
            <a:avLst/>
          </a:prstGeom>
        </p:spPr>
      </p:pic>
      <p:pic>
        <p:nvPicPr>
          <p:cNvPr id="6" name="Afbeelding 6" descr="Afbeelding met tekst&#10;&#10;Automatisch gegenereerde beschrijving">
            <a:extLst>
              <a:ext uri="{FF2B5EF4-FFF2-40B4-BE49-F238E27FC236}">
                <a16:creationId xmlns:a16="http://schemas.microsoft.com/office/drawing/2014/main" id="{9702327C-2A9A-6BCA-313E-D0F95C0462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916" y="3614388"/>
            <a:ext cx="6595533" cy="3040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27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789AA5-AD0C-3A5B-64D6-7A682B635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Environment &amp; Model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334B688-FC45-38F3-2BF2-7221FECC60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9404723" cy="1893931"/>
          </a:xfrm>
        </p:spPr>
        <p:txBody>
          <a:bodyPr>
            <a:normAutofit/>
          </a:bodyPr>
          <a:lstStyle/>
          <a:p>
            <a:r>
              <a:rPr lang="nl-NL"/>
              <a:t>Huidige implementatie</a:t>
            </a:r>
          </a:p>
          <a:p>
            <a:r>
              <a:rPr lang="nl-NL"/>
              <a:t>Environment bruikbaar en makkelijk uit te breiden</a:t>
            </a:r>
          </a:p>
          <a:p>
            <a:r>
              <a:rPr lang="nl-NL"/>
              <a:t>Block met alle mogelijke locaties (</a:t>
            </a:r>
            <a:r>
              <a:rPr lang="nl-NL" err="1"/>
              <a:t>rows</a:t>
            </a:r>
            <a:r>
              <a:rPr lang="nl-NL"/>
              <a:t>, </a:t>
            </a:r>
            <a:r>
              <a:rPr lang="nl-NL" err="1"/>
              <a:t>bays</a:t>
            </a:r>
            <a:r>
              <a:rPr lang="nl-NL"/>
              <a:t>, </a:t>
            </a:r>
            <a:r>
              <a:rPr lang="nl-NL" err="1"/>
              <a:t>tiers</a:t>
            </a:r>
            <a:r>
              <a:rPr lang="nl-NL"/>
              <a:t>)</a:t>
            </a:r>
          </a:p>
          <a:p>
            <a:r>
              <a:rPr lang="nl-NL"/>
              <a:t>2 </a:t>
            </a:r>
            <a:r>
              <a:rPr lang="nl-NL" err="1"/>
              <a:t>vessels</a:t>
            </a:r>
            <a:r>
              <a:rPr lang="nl-NL"/>
              <a:t> (schepen) met aantal containers en container bestemming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BB2367-E1EA-763F-3F96-9687DF2D6D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312" y="3946849"/>
            <a:ext cx="4810125" cy="22955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D285B11-C80A-0F2C-7E09-6E7B205EEE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946849"/>
            <a:ext cx="4810125" cy="1584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439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789AA5-AD0C-3A5B-64D6-7A682B635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Environment &amp; Model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334B688-FC45-38F3-2BF2-7221FECC60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1280627"/>
          </a:xfrm>
        </p:spPr>
        <p:txBody>
          <a:bodyPr>
            <a:normAutofit/>
          </a:bodyPr>
          <a:lstStyle/>
          <a:p>
            <a:r>
              <a:rPr lang="nl-NL"/>
              <a:t>2 modellen </a:t>
            </a:r>
            <a:r>
              <a:rPr lang="nl-NL" err="1"/>
              <a:t>getrained</a:t>
            </a:r>
            <a:r>
              <a:rPr lang="nl-NL"/>
              <a:t>: PPO, A2C</a:t>
            </a:r>
          </a:p>
          <a:p>
            <a:r>
              <a:rPr lang="nl-NL"/>
              <a:t>Voor groot aantal episodes </a:t>
            </a:r>
            <a:r>
              <a:rPr lang="nl-NL" err="1"/>
              <a:t>getrained</a:t>
            </a:r>
            <a:endParaRPr lang="nl-NL"/>
          </a:p>
          <a:p>
            <a:r>
              <a:rPr lang="nl-NL"/>
              <a:t>Eerste resultaten</a:t>
            </a:r>
          </a:p>
          <a:p>
            <a:endParaRPr lang="nl-N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A6EDFF-58BF-5072-5117-328154D9D7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058" y="4735188"/>
            <a:ext cx="6874175" cy="18462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0976CF7-5AB0-936C-4189-8A13F2AAA3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9781" y="3658841"/>
            <a:ext cx="3643452" cy="87193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9192742-CD46-809C-BBB0-8D8ED297CE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2713" y="3658841"/>
            <a:ext cx="4550229" cy="2922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036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789AA5-AD0C-3A5B-64D6-7A682B635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Environment &amp; Model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334B688-FC45-38F3-2BF2-7221FECC60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317548"/>
            <a:ext cx="8946541" cy="707195"/>
          </a:xfrm>
        </p:spPr>
        <p:txBody>
          <a:bodyPr>
            <a:normAutofit/>
          </a:bodyPr>
          <a:lstStyle/>
          <a:p>
            <a:r>
              <a:rPr lang="nl-NL"/>
              <a:t>Na trainen van modellen: gemiddelde </a:t>
            </a:r>
            <a:r>
              <a:rPr lang="nl-NL" err="1"/>
              <a:t>reward</a:t>
            </a:r>
            <a:r>
              <a:rPr lang="nl-NL"/>
              <a:t> van episode over aantal episodes</a:t>
            </a:r>
          </a:p>
        </p:txBody>
      </p:sp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7FC26BF0-B0DF-010E-37CE-881E72B313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977" y="2100389"/>
            <a:ext cx="11598046" cy="4580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306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789AA5-AD0C-3A5B-64D6-7A682B635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Environment &amp; Model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334B688-FC45-38F3-2BF2-7221FECC60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317548"/>
            <a:ext cx="8946541" cy="716525"/>
          </a:xfrm>
        </p:spPr>
        <p:txBody>
          <a:bodyPr/>
          <a:lstStyle/>
          <a:p>
            <a:r>
              <a:rPr lang="nl-NL"/>
              <a:t>Na trainen van modellen: gemiddelde lengte van episode over aantal episodes</a:t>
            </a:r>
          </a:p>
        </p:txBody>
      </p:sp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AB3AA162-75CD-3DDF-7E2B-7E0B93D18F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818" y="2034073"/>
            <a:ext cx="11524363" cy="4666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6126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789AA5-AD0C-3A5B-64D6-7A682B635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Environment &amp; Model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334B688-FC45-38F3-2BF2-7221FECC60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2052918"/>
            <a:ext cx="4992688" cy="2761678"/>
          </a:xfrm>
        </p:spPr>
        <p:txBody>
          <a:bodyPr>
            <a:normAutofit/>
          </a:bodyPr>
          <a:lstStyle/>
          <a:p>
            <a:r>
              <a:rPr lang="nl-NL"/>
              <a:t>Wat nog te doen?</a:t>
            </a:r>
          </a:p>
          <a:p>
            <a:r>
              <a:rPr lang="nl-NL"/>
              <a:t>2D naar 3D</a:t>
            </a:r>
          </a:p>
          <a:p>
            <a:r>
              <a:rPr lang="nl-NL" err="1"/>
              <a:t>Rewardfunctie</a:t>
            </a:r>
            <a:r>
              <a:rPr lang="nl-NL"/>
              <a:t> verfijnen</a:t>
            </a:r>
          </a:p>
          <a:p>
            <a:r>
              <a:rPr lang="nl-NL"/>
              <a:t>Hyperparameters tunen</a:t>
            </a:r>
          </a:p>
          <a:p>
            <a:r>
              <a:rPr lang="nl-NL" err="1"/>
              <a:t>Renderfunctie</a:t>
            </a:r>
            <a:r>
              <a:rPr lang="nl-NL"/>
              <a:t> aanmaken</a:t>
            </a:r>
            <a:br>
              <a:rPr lang="nl-NL"/>
            </a:br>
            <a:endParaRPr lang="nl-NL"/>
          </a:p>
          <a:p>
            <a:endParaRPr lang="nl-N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E6E57B-AF9F-3CC6-137B-408E95B861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949207"/>
            <a:ext cx="5465536" cy="35104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24BFA35-5993-F50F-290C-596FC6FFE2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9929" y="5665603"/>
            <a:ext cx="8731607" cy="73967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FE401A3-B71E-9B92-527D-F0B3363F98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9929" y="5217395"/>
            <a:ext cx="3128866" cy="230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8146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-directiekamer">
  <a:themeElements>
    <a:clrScheme name="Ion-directiekamer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-directiekamer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-directiekamer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ppt/theme/theme2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CF5BFCAC0132646862783714BE072C2" ma:contentTypeVersion="9" ma:contentTypeDescription="Een nieuw document maken." ma:contentTypeScope="" ma:versionID="79ecbc1aa130f6f8130a6a16614260dd">
  <xsd:schema xmlns:xsd="http://www.w3.org/2001/XMLSchema" xmlns:xs="http://www.w3.org/2001/XMLSchema" xmlns:p="http://schemas.microsoft.com/office/2006/metadata/properties" xmlns:ns3="e116e9d3-2799-4192-8d14-810e9fdd86f9" xmlns:ns4="133de0d1-0399-4600-bf2d-605b219eb59d" targetNamespace="http://schemas.microsoft.com/office/2006/metadata/properties" ma:root="true" ma:fieldsID="50d3f4c3e41d5ede3aa2f004e5290112" ns3:_="" ns4:_="">
    <xsd:import namespace="e116e9d3-2799-4192-8d14-810e9fdd86f9"/>
    <xsd:import namespace="133de0d1-0399-4600-bf2d-605b219eb59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16e9d3-2799-4192-8d14-810e9fdd86f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33de0d1-0399-4600-bf2d-605b219eb59d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Hint-hash delen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48B7501-909F-41D3-B645-5B34584E2605}">
  <ds:schemaRefs>
    <ds:schemaRef ds:uri="133de0d1-0399-4600-bf2d-605b219eb59d"/>
    <ds:schemaRef ds:uri="e116e9d3-2799-4192-8d14-810e9fdd86f9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33015FEB-40FE-48BB-9722-A5EC46B5E36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0BBB185-2F44-4358-B14C-3D2D1DE686FA}">
  <ds:schemaRefs>
    <ds:schemaRef ds:uri="133de0d1-0399-4600-bf2d-605b219eb59d"/>
    <ds:schemaRef ds:uri="e116e9d3-2799-4192-8d14-810e9fdd86f9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11</Slides>
  <Notes>0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Ion-directiekamer</vt:lpstr>
      <vt:lpstr>Ion</vt:lpstr>
      <vt:lpstr>Externe presentatie</vt:lpstr>
      <vt:lpstr>Inhoud</vt:lpstr>
      <vt:lpstr>Onderzoek</vt:lpstr>
      <vt:lpstr>Reinforcement Learning (RL)</vt:lpstr>
      <vt:lpstr>Environment &amp; Model</vt:lpstr>
      <vt:lpstr>Environment &amp; Model</vt:lpstr>
      <vt:lpstr>Environment &amp; Model</vt:lpstr>
      <vt:lpstr>Environment &amp; Model</vt:lpstr>
      <vt:lpstr>Environment &amp; Model</vt:lpstr>
      <vt:lpstr>Toekomstige werkzaamheden</vt:lpstr>
      <vt:lpstr>Vragen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Externe presentatie</dc:title>
  <dc:creator>Akram M'barek</dc:creator>
  <cp:revision>1</cp:revision>
  <dcterms:created xsi:type="dcterms:W3CDTF">2022-12-07T14:14:18Z</dcterms:created>
  <dcterms:modified xsi:type="dcterms:W3CDTF">2022-12-09T14:14:46Z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0x0101005CF5BFCAC0132646862783714BE072C2</vt:lpwstr>
  </property>
</Properties>
</file>