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  <p:sldId id="261" r:id="rId6"/>
    <p:sldId id="272" r:id="rId7"/>
    <p:sldId id="262" r:id="rId8"/>
    <p:sldId id="271" r:id="rId9"/>
    <p:sldId id="264" r:id="rId10"/>
    <p:sldId id="265" r:id="rId11"/>
    <p:sldId id="267" r:id="rId12"/>
    <p:sldId id="268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0CA0C-5900-4702-AED6-506F7D9121C3}" v="453" dt="2022-10-07T12:26:38.186"/>
    <p1510:client id="{3950CDFD-0326-7ABE-E5EA-E8AF0970A15D}" v="11" dt="2022-10-07T11:33:59.242"/>
    <p1510:client id="{72B40338-AADE-2E80-AF3D-240595FDF6A9}" v="583" dt="2022-10-07T12:49:31.643"/>
    <p1510:client id="{93D52B19-3676-435F-A46D-090DFED98462}" v="3" dt="2022-10-06T20:52:57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zing, J.T. (18053580)" userId="eb18b64a-584c-4743-b675-3ee7556555b5" providerId="ADAL" clId="{2A20CA0C-5900-4702-AED6-506F7D9121C3}"/>
    <pc:docChg chg="undo custSel addSld delSld modSld">
      <pc:chgData name="Huizing, J.T. (18053580)" userId="eb18b64a-584c-4743-b675-3ee7556555b5" providerId="ADAL" clId="{2A20CA0C-5900-4702-AED6-506F7D9121C3}" dt="2022-10-07T12:26:38.186" v="447" actId="1076"/>
      <pc:docMkLst>
        <pc:docMk/>
      </pc:docMkLst>
      <pc:sldChg chg="addSp delSp modSp mod setBg setClrOvrMap">
        <pc:chgData name="Huizing, J.T. (18053580)" userId="eb18b64a-584c-4743-b675-3ee7556555b5" providerId="ADAL" clId="{2A20CA0C-5900-4702-AED6-506F7D9121C3}" dt="2022-10-06T20:24:43.546" v="374" actId="120"/>
        <pc:sldMkLst>
          <pc:docMk/>
          <pc:sldMk cId="4060437791" sldId="257"/>
        </pc:sldMkLst>
        <pc:spChg chg="mod">
          <ac:chgData name="Huizing, J.T. (18053580)" userId="eb18b64a-584c-4743-b675-3ee7556555b5" providerId="ADAL" clId="{2A20CA0C-5900-4702-AED6-506F7D9121C3}" dt="2022-10-06T20:24:13.087" v="363" actId="26606"/>
          <ac:spMkLst>
            <pc:docMk/>
            <pc:sldMk cId="4060437791" sldId="257"/>
            <ac:spMk id="2" creationId="{124E0A35-1E2A-FAF0-1508-7076131C64A9}"/>
          </ac:spMkLst>
        </pc:spChg>
        <pc:spChg chg="add del mod">
          <ac:chgData name="Huizing, J.T. (18053580)" userId="eb18b64a-584c-4743-b675-3ee7556555b5" providerId="ADAL" clId="{2A20CA0C-5900-4702-AED6-506F7D9121C3}" dt="2022-10-06T20:24:13.087" v="363" actId="26606"/>
          <ac:spMkLst>
            <pc:docMk/>
            <pc:sldMk cId="4060437791" sldId="257"/>
            <ac:spMk id="3" creationId="{3D4D5254-4BB4-A7F0-9DB6-D54098C0DF08}"/>
          </ac:spMkLst>
        </pc:spChg>
        <pc:spChg chg="add del">
          <ac:chgData name="Huizing, J.T. (18053580)" userId="eb18b64a-584c-4743-b675-3ee7556555b5" providerId="ADAL" clId="{2A20CA0C-5900-4702-AED6-506F7D9121C3}" dt="2022-10-06T20:23:56.991" v="346" actId="26606"/>
          <ac:spMkLst>
            <pc:docMk/>
            <pc:sldMk cId="4060437791" sldId="257"/>
            <ac:spMk id="8" creationId="{6AD85578-1E4B-4014-9D52-E76894750300}"/>
          </ac:spMkLst>
        </pc:spChg>
        <pc:spChg chg="add del">
          <ac:chgData name="Huizing, J.T. (18053580)" userId="eb18b64a-584c-4743-b675-3ee7556555b5" providerId="ADAL" clId="{2A20CA0C-5900-4702-AED6-506F7D9121C3}" dt="2022-10-06T20:23:59.044" v="350" actId="26606"/>
          <ac:spMkLst>
            <pc:docMk/>
            <pc:sldMk cId="4060437791" sldId="257"/>
            <ac:spMk id="9" creationId="{1660E788-AFA9-4A1B-9991-6AA74632A15B}"/>
          </ac:spMkLst>
        </pc:spChg>
        <pc:spChg chg="add del">
          <ac:chgData name="Huizing, J.T. (18053580)" userId="eb18b64a-584c-4743-b675-3ee7556555b5" providerId="ADAL" clId="{2A20CA0C-5900-4702-AED6-506F7D9121C3}" dt="2022-10-06T20:23:56.991" v="346" actId="26606"/>
          <ac:spMkLst>
            <pc:docMk/>
            <pc:sldMk cId="4060437791" sldId="257"/>
            <ac:spMk id="10" creationId="{48550B3F-9390-4CA1-B3C8-91529289DCED}"/>
          </ac:spMkLst>
        </pc:spChg>
        <pc:spChg chg="add del">
          <ac:chgData name="Huizing, J.T. (18053580)" userId="eb18b64a-584c-4743-b675-3ee7556555b5" providerId="ADAL" clId="{2A20CA0C-5900-4702-AED6-506F7D9121C3}" dt="2022-10-06T20:23:59.044" v="350" actId="26606"/>
          <ac:spMkLst>
            <pc:docMk/>
            <pc:sldMk cId="4060437791" sldId="257"/>
            <ac:spMk id="11" creationId="{867D4867-5BA7-4462-B2F6-A23F4A622AA7}"/>
          </ac:spMkLst>
        </pc:spChg>
        <pc:spChg chg="add">
          <ac:chgData name="Huizing, J.T. (18053580)" userId="eb18b64a-584c-4743-b675-3ee7556555b5" providerId="ADAL" clId="{2A20CA0C-5900-4702-AED6-506F7D9121C3}" dt="2022-10-06T20:24:13.087" v="363" actId="26606"/>
          <ac:spMkLst>
            <pc:docMk/>
            <pc:sldMk cId="4060437791" sldId="257"/>
            <ac:spMk id="12" creationId="{867D4867-5BA7-4462-B2F6-A23F4A622AA7}"/>
          </ac:spMkLst>
        </pc:spChg>
        <pc:spChg chg="add del">
          <ac:chgData name="Huizing, J.T. (18053580)" userId="eb18b64a-584c-4743-b675-3ee7556555b5" providerId="ADAL" clId="{2A20CA0C-5900-4702-AED6-506F7D9121C3}" dt="2022-10-06T20:24:02.089" v="352" actId="26606"/>
          <ac:spMkLst>
            <pc:docMk/>
            <pc:sldMk cId="4060437791" sldId="257"/>
            <ac:spMk id="13" creationId="{FB403EBD-907E-4D59-98D4-A72CD1063C62}"/>
          </ac:spMkLst>
        </pc:spChg>
        <pc:spChg chg="add del">
          <ac:chgData name="Huizing, J.T. (18053580)" userId="eb18b64a-584c-4743-b675-3ee7556555b5" providerId="ADAL" clId="{2A20CA0C-5900-4702-AED6-506F7D9121C3}" dt="2022-10-06T20:24:09.402" v="354" actId="26606"/>
          <ac:spMkLst>
            <pc:docMk/>
            <pc:sldMk cId="4060437791" sldId="257"/>
            <ac:spMk id="15" creationId="{4E866FF9-A729-45F0-A163-10E89E871602}"/>
          </ac:spMkLst>
        </pc:spChg>
        <pc:spChg chg="add del">
          <ac:chgData name="Huizing, J.T. (18053580)" userId="eb18b64a-584c-4743-b675-3ee7556555b5" providerId="ADAL" clId="{2A20CA0C-5900-4702-AED6-506F7D9121C3}" dt="2022-10-06T20:24:09.402" v="354" actId="26606"/>
          <ac:spMkLst>
            <pc:docMk/>
            <pc:sldMk cId="4060437791" sldId="257"/>
            <ac:spMk id="16" creationId="{A804366F-2366-4688-98E7-B101C7BC6146}"/>
          </ac:spMkLst>
        </pc:spChg>
        <pc:spChg chg="add">
          <ac:chgData name="Huizing, J.T. (18053580)" userId="eb18b64a-584c-4743-b675-3ee7556555b5" providerId="ADAL" clId="{2A20CA0C-5900-4702-AED6-506F7D9121C3}" dt="2022-10-06T20:24:13.087" v="363" actId="26606"/>
          <ac:spMkLst>
            <pc:docMk/>
            <pc:sldMk cId="4060437791" sldId="257"/>
            <ac:spMk id="27" creationId="{1660E788-AFA9-4A1B-9991-6AA74632A15B}"/>
          </ac:spMkLst>
        </pc:spChg>
        <pc:spChg chg="add mod">
          <ac:chgData name="Huizing, J.T. (18053580)" userId="eb18b64a-584c-4743-b675-3ee7556555b5" providerId="ADAL" clId="{2A20CA0C-5900-4702-AED6-506F7D9121C3}" dt="2022-10-06T20:24:43.546" v="374" actId="120"/>
          <ac:spMkLst>
            <pc:docMk/>
            <pc:sldMk cId="4060437791" sldId="257"/>
            <ac:spMk id="28" creationId="{3D4D5254-4BB4-A7F0-9DB6-D54098C0DF08}"/>
          </ac:spMkLst>
        </pc:spChg>
        <pc:graphicFrameChg chg="add del">
          <ac:chgData name="Huizing, J.T. (18053580)" userId="eb18b64a-584c-4743-b675-3ee7556555b5" providerId="ADAL" clId="{2A20CA0C-5900-4702-AED6-506F7D9121C3}" dt="2022-10-06T20:24:09.402" v="354" actId="26606"/>
          <ac:graphicFrameMkLst>
            <pc:docMk/>
            <pc:sldMk cId="4060437791" sldId="257"/>
            <ac:graphicFrameMk id="17" creationId="{EF4D2513-977C-F923-5E40-1D4692727E75}"/>
          </ac:graphicFrameMkLst>
        </pc:graphicFrameChg>
        <pc:graphicFrameChg chg="add del">
          <ac:chgData name="Huizing, J.T. (18053580)" userId="eb18b64a-584c-4743-b675-3ee7556555b5" providerId="ADAL" clId="{2A20CA0C-5900-4702-AED6-506F7D9121C3}" dt="2022-10-06T20:24:10.846" v="356" actId="26606"/>
          <ac:graphicFrameMkLst>
            <pc:docMk/>
            <pc:sldMk cId="4060437791" sldId="257"/>
            <ac:graphicFrameMk id="19" creationId="{D7EB4112-29A6-C455-9957-6A67794067A6}"/>
          </ac:graphicFrameMkLst>
        </pc:graphicFrameChg>
        <pc:graphicFrameChg chg="add del">
          <ac:chgData name="Huizing, J.T. (18053580)" userId="eb18b64a-584c-4743-b675-3ee7556555b5" providerId="ADAL" clId="{2A20CA0C-5900-4702-AED6-506F7D9121C3}" dt="2022-10-06T20:24:11.792" v="358" actId="26606"/>
          <ac:graphicFrameMkLst>
            <pc:docMk/>
            <pc:sldMk cId="4060437791" sldId="257"/>
            <ac:graphicFrameMk id="21" creationId="{1B73EB9A-A052-A11E-E1E2-9345660D656A}"/>
          </ac:graphicFrameMkLst>
        </pc:graphicFrameChg>
        <pc:graphicFrameChg chg="add del">
          <ac:chgData name="Huizing, J.T. (18053580)" userId="eb18b64a-584c-4743-b675-3ee7556555b5" providerId="ADAL" clId="{2A20CA0C-5900-4702-AED6-506F7D9121C3}" dt="2022-10-06T20:24:12.310" v="360" actId="26606"/>
          <ac:graphicFrameMkLst>
            <pc:docMk/>
            <pc:sldMk cId="4060437791" sldId="257"/>
            <ac:graphicFrameMk id="23" creationId="{FDC38414-3C74-34B5-7A85-89C15D5C962A}"/>
          </ac:graphicFrameMkLst>
        </pc:graphicFrameChg>
        <pc:graphicFrameChg chg="add del">
          <ac:chgData name="Huizing, J.T. (18053580)" userId="eb18b64a-584c-4743-b675-3ee7556555b5" providerId="ADAL" clId="{2A20CA0C-5900-4702-AED6-506F7D9121C3}" dt="2022-10-06T20:24:13.074" v="362" actId="26606"/>
          <ac:graphicFrameMkLst>
            <pc:docMk/>
            <pc:sldMk cId="4060437791" sldId="257"/>
            <ac:graphicFrameMk id="25" creationId="{0844F601-AA20-D507-2113-103627BB12AC}"/>
          </ac:graphicFrameMkLst>
        </pc:graphicFrameChg>
        <pc:picChg chg="add del">
          <ac:chgData name="Huizing, J.T. (18053580)" userId="eb18b64a-584c-4743-b675-3ee7556555b5" providerId="ADAL" clId="{2A20CA0C-5900-4702-AED6-506F7D9121C3}" dt="2022-10-06T20:23:57.893" v="348" actId="26606"/>
          <ac:picMkLst>
            <pc:docMk/>
            <pc:sldMk cId="4060437791" sldId="257"/>
            <ac:picMk id="5" creationId="{479F7E44-41F8-9492-FE2E-F855AD98BFA9}"/>
          </ac:picMkLst>
        </pc:picChg>
        <pc:picChg chg="add del">
          <ac:chgData name="Huizing, J.T. (18053580)" userId="eb18b64a-584c-4743-b675-3ee7556555b5" providerId="ADAL" clId="{2A20CA0C-5900-4702-AED6-506F7D9121C3}" dt="2022-10-06T20:23:59.044" v="350" actId="26606"/>
          <ac:picMkLst>
            <pc:docMk/>
            <pc:sldMk cId="4060437791" sldId="257"/>
            <ac:picMk id="7" creationId="{CC51D0DA-A781-A8F3-8DE1-7048219F2A5B}"/>
          </ac:picMkLst>
        </pc:picChg>
        <pc:picChg chg="add mod">
          <ac:chgData name="Huizing, J.T. (18053580)" userId="eb18b64a-584c-4743-b675-3ee7556555b5" providerId="ADAL" clId="{2A20CA0C-5900-4702-AED6-506F7D9121C3}" dt="2022-10-06T20:24:19.783" v="365" actId="1076"/>
          <ac:picMkLst>
            <pc:docMk/>
            <pc:sldMk cId="4060437791" sldId="257"/>
            <ac:picMk id="29" creationId="{D2E62C47-56E8-B9AE-9610-95093254AF60}"/>
          </ac:picMkLst>
        </pc:picChg>
      </pc:sldChg>
      <pc:sldChg chg="addSp delSp modSp mod setBg">
        <pc:chgData name="Huizing, J.T. (18053580)" userId="eb18b64a-584c-4743-b675-3ee7556555b5" providerId="ADAL" clId="{2A20CA0C-5900-4702-AED6-506F7D9121C3}" dt="2022-10-06T20:12:41.726" v="216" actId="26606"/>
        <pc:sldMkLst>
          <pc:docMk/>
          <pc:sldMk cId="2581581011" sldId="258"/>
        </pc:sldMkLst>
        <pc:spChg chg="mod">
          <ac:chgData name="Huizing, J.T. (18053580)" userId="eb18b64a-584c-4743-b675-3ee7556555b5" providerId="ADAL" clId="{2A20CA0C-5900-4702-AED6-506F7D9121C3}" dt="2022-10-06T20:12:41.726" v="216" actId="26606"/>
          <ac:spMkLst>
            <pc:docMk/>
            <pc:sldMk cId="2581581011" sldId="258"/>
            <ac:spMk id="2" creationId="{7030FB4B-C7B8-2164-1D29-26C9C06F35FB}"/>
          </ac:spMkLst>
        </pc:spChg>
        <pc:spChg chg="del">
          <ac:chgData name="Huizing, J.T. (18053580)" userId="eb18b64a-584c-4743-b675-3ee7556555b5" providerId="ADAL" clId="{2A20CA0C-5900-4702-AED6-506F7D9121C3}" dt="2022-10-06T20:12:41.726" v="216" actId="26606"/>
          <ac:spMkLst>
            <pc:docMk/>
            <pc:sldMk cId="2581581011" sldId="258"/>
            <ac:spMk id="3" creationId="{7FE8B018-F369-3DBC-245D-CFBD9183FB5E}"/>
          </ac:spMkLst>
        </pc:spChg>
        <pc:spChg chg="add">
          <ac:chgData name="Huizing, J.T. (18053580)" userId="eb18b64a-584c-4743-b675-3ee7556555b5" providerId="ADAL" clId="{2A20CA0C-5900-4702-AED6-506F7D9121C3}" dt="2022-10-06T20:12:41.726" v="216" actId="26606"/>
          <ac:spMkLst>
            <pc:docMk/>
            <pc:sldMk cId="2581581011" sldId="258"/>
            <ac:spMk id="9" creationId="{93F0ADB5-A0B4-4B01-A8C4-FDC34CE22BD4}"/>
          </ac:spMkLst>
        </pc:spChg>
        <pc:spChg chg="add">
          <ac:chgData name="Huizing, J.T. (18053580)" userId="eb18b64a-584c-4743-b675-3ee7556555b5" providerId="ADAL" clId="{2A20CA0C-5900-4702-AED6-506F7D9121C3}" dt="2022-10-06T20:12:41.726" v="216" actId="26606"/>
          <ac:spMkLst>
            <pc:docMk/>
            <pc:sldMk cId="2581581011" sldId="258"/>
            <ac:spMk id="11" creationId="{AA6D0FDE-0241-4C21-A720-A69475358235}"/>
          </ac:spMkLst>
        </pc:spChg>
        <pc:graphicFrameChg chg="add">
          <ac:chgData name="Huizing, J.T. (18053580)" userId="eb18b64a-584c-4743-b675-3ee7556555b5" providerId="ADAL" clId="{2A20CA0C-5900-4702-AED6-506F7D9121C3}" dt="2022-10-06T20:12:41.726" v="216" actId="26606"/>
          <ac:graphicFrameMkLst>
            <pc:docMk/>
            <pc:sldMk cId="2581581011" sldId="258"/>
            <ac:graphicFrameMk id="5" creationId="{1A70A921-4420-DA96-B845-E4BE21323B49}"/>
          </ac:graphicFrameMkLst>
        </pc:graphicFrameChg>
      </pc:sldChg>
      <pc:sldChg chg="addSp delSp modSp mod setBg">
        <pc:chgData name="Huizing, J.T. (18053580)" userId="eb18b64a-584c-4743-b675-3ee7556555b5" providerId="ADAL" clId="{2A20CA0C-5900-4702-AED6-506F7D9121C3}" dt="2022-10-06T20:10:36.440" v="186" actId="208"/>
        <pc:sldMkLst>
          <pc:docMk/>
          <pc:sldMk cId="1004747270" sldId="259"/>
        </pc:sldMkLst>
        <pc:spChg chg="add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4" creationId="{792E9766-3302-0C9E-BEAD-E807D2010A56}"/>
          </ac:spMkLst>
        </pc:spChg>
        <pc:spChg chg="mod">
          <ac:chgData name="Huizing, J.T. (18053580)" userId="eb18b64a-584c-4743-b675-3ee7556555b5" providerId="ADAL" clId="{2A20CA0C-5900-4702-AED6-506F7D9121C3}" dt="2022-10-06T20:03:44.002" v="78" actId="1076"/>
          <ac:spMkLst>
            <pc:docMk/>
            <pc:sldMk cId="1004747270" sldId="259"/>
            <ac:spMk id="6" creationId="{4CD7D319-600A-E48B-8119-963ECABFD024}"/>
          </ac:spMkLst>
        </pc:spChg>
        <pc:spChg chg="add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8" creationId="{F6466E30-D0ED-185E-4D1B-5966D4916FF6}"/>
          </ac:spMkLst>
        </pc:spChg>
        <pc:spChg chg="add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9" creationId="{75895CDE-845D-41C3-812B-FEA8E56C71F1}"/>
          </ac:spMkLst>
        </pc:spChg>
        <pc:spChg chg="add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10" creationId="{73E0AD80-53DD-950E-AB41-DD46286D54E3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13" creationId="{3A9129B6-5B89-C812-DC64-960BD680BFE6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14" creationId="{6FFAE43B-D5FD-CA4F-2F48-AB5A0A166E8D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15" creationId="{6D308387-BA1C-2267-C08F-6C3EC671CF5D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16" creationId="{450F4731-145D-13C6-BC1A-DED3D76C81AF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18" creationId="{FE348514-E1CE-A8E8-0AE4-D2816FF78C73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19" creationId="{075775F1-BF0B-A1AB-E52E-167F590C0044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20" creationId="{82E1E806-7D76-807F-B4B6-6818AC3807BC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21" creationId="{1E3D5D3A-C4C3-A99E-FA81-45F7DB7F9FB2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23" creationId="{BFCFAF0F-1032-A612-87AC-CBDC09C6B3CC}"/>
          </ac:spMkLst>
        </pc:spChg>
        <pc:spChg chg="add del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24" creationId="{5AA2F2FC-1B21-E4B1-0B82-A33809E265A1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25" creationId="{8CB0F289-7C6E-FA68-809B-50F0CB76C306}"/>
          </ac:spMkLst>
        </pc:spChg>
        <pc:spChg chg="add del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26" creationId="{CF92E7A0-E226-478B-961E-5F8C1F39621B}"/>
          </ac:spMkLst>
        </pc:spChg>
        <pc:spChg chg="add del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28" creationId="{C2B9BEB6-6841-3B4A-AD4E-5C35505C4397}"/>
          </ac:spMkLst>
        </pc:spChg>
        <pc:spChg chg="add del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29" creationId="{CDA7AC1D-4961-58A9-7068-73B0BE51F8E2}"/>
          </ac:spMkLst>
        </pc:spChg>
        <pc:spChg chg="add del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30" creationId="{321E1A8B-EC09-0284-2BF0-1DD80D707ACA}"/>
          </ac:spMkLst>
        </pc:spChg>
        <pc:spChg chg="add del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31" creationId="{68327B07-8AB7-FBEC-3A71-46CEE3A97490}"/>
          </ac:spMkLst>
        </pc:spChg>
        <pc:spChg chg="add del mod">
          <ac:chgData name="Huizing, J.T. (18053580)" userId="eb18b64a-584c-4743-b675-3ee7556555b5" providerId="ADAL" clId="{2A20CA0C-5900-4702-AED6-506F7D9121C3}" dt="2022-10-06T20:02:52.909" v="60"/>
          <ac:spMkLst>
            <pc:docMk/>
            <pc:sldMk cId="1004747270" sldId="259"/>
            <ac:spMk id="33" creationId="{203050FC-C2F2-7F0F-EC03-3CB9DD5C9165}"/>
          </ac:spMkLst>
        </pc:spChg>
        <pc:spChg chg="add del mod">
          <ac:chgData name="Huizing, J.T. (18053580)" userId="eb18b64a-584c-4743-b675-3ee7556555b5" providerId="ADAL" clId="{2A20CA0C-5900-4702-AED6-506F7D9121C3}" dt="2022-10-06T20:02:52.097" v="58"/>
          <ac:spMkLst>
            <pc:docMk/>
            <pc:sldMk cId="1004747270" sldId="259"/>
            <ac:spMk id="34" creationId="{03286D3F-1FDC-3E81-FB1B-8FD35D772739}"/>
          </ac:spMkLst>
        </pc:spChg>
        <pc:spChg chg="add del mod">
          <ac:chgData name="Huizing, J.T. (18053580)" userId="eb18b64a-584c-4743-b675-3ee7556555b5" providerId="ADAL" clId="{2A20CA0C-5900-4702-AED6-506F7D9121C3}" dt="2022-10-06T20:02:50.593" v="56"/>
          <ac:spMkLst>
            <pc:docMk/>
            <pc:sldMk cId="1004747270" sldId="259"/>
            <ac:spMk id="35" creationId="{89D3D19B-97BD-3851-965E-D2060A17B421}"/>
          </ac:spMkLst>
        </pc:spChg>
        <pc:spChg chg="add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37" creationId="{AC541905-EFE8-080B-834C-04C7EB69BE7C}"/>
          </ac:spMkLst>
        </pc:spChg>
        <pc:spChg chg="add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38" creationId="{3DA51060-EBAC-9143-880B-2FD83DBE5070}"/>
          </ac:spMkLst>
        </pc:spChg>
        <pc:spChg chg="add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39" creationId="{BCCBB65D-6BCC-5AEF-3EE3-3B53CF47B377}"/>
          </ac:spMkLst>
        </pc:spChg>
        <pc:spChg chg="add 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40" creationId="{FF4B69EF-1A83-B43F-D3DA-C8C5C4C5CA27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43" creationId="{AEDC40E2-B2AD-5042-62AD-183A40857129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44" creationId="{D2AA80BC-1927-1EC7-BBF6-DAD78E5BDA54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45" creationId="{5506D19A-883F-B2AE-BD74-9824B54C9158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46" creationId="{318E0651-B8BD-F464-7A81-42BF76073693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48" creationId="{558EDD8F-5940-B189-14E5-8B703C97EBA5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49" creationId="{D4546304-1C10-548A-FEF3-160ADABA875C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50" creationId="{08E03019-E94A-3CF2-B3BC-B77AF783C57F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51" creationId="{8661605E-1A0C-0CCA-D451-1F621D364637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53" creationId="{F0084F27-AA3F-3FBC-AC0F-7427020C7AAD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54" creationId="{38297EC1-59C2-0420-4CDC-BB026E46BAA6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55" creationId="{FEDD601E-D0FD-E168-D00C-CC23FFD9B7AE}"/>
          </ac:spMkLst>
        </pc:spChg>
        <pc:spChg chg="mod">
          <ac:chgData name="Huizing, J.T. (18053580)" userId="eb18b64a-584c-4743-b675-3ee7556555b5" providerId="ADAL" clId="{2A20CA0C-5900-4702-AED6-506F7D9121C3}" dt="2022-10-06T20:05:20.032" v="85" actId="207"/>
          <ac:spMkLst>
            <pc:docMk/>
            <pc:sldMk cId="1004747270" sldId="259"/>
            <ac:spMk id="56" creationId="{564EA414-E511-51A8-CA03-BA1C52ACC36D}"/>
          </ac:spMkLst>
        </pc:spChg>
        <pc:spChg chg="add del mod">
          <ac:chgData name="Huizing, J.T. (18053580)" userId="eb18b64a-584c-4743-b675-3ee7556555b5" providerId="ADAL" clId="{2A20CA0C-5900-4702-AED6-506F7D9121C3}" dt="2022-10-06T20:06:39.030" v="128" actId="11529"/>
          <ac:spMkLst>
            <pc:docMk/>
            <pc:sldMk cId="1004747270" sldId="259"/>
            <ac:spMk id="59" creationId="{2373BE36-95E9-14F1-50C6-18506EE329AB}"/>
          </ac:spMkLst>
        </pc:spChg>
        <pc:spChg chg="add del mod">
          <ac:chgData name="Huizing, J.T. (18053580)" userId="eb18b64a-584c-4743-b675-3ee7556555b5" providerId="ADAL" clId="{2A20CA0C-5900-4702-AED6-506F7D9121C3}" dt="2022-10-06T20:06:37.784" v="126"/>
          <ac:spMkLst>
            <pc:docMk/>
            <pc:sldMk cId="1004747270" sldId="259"/>
            <ac:spMk id="60" creationId="{6B82D3C4-F358-1AEF-EC13-D3BB127FB6E5}"/>
          </ac:spMkLst>
        </pc:spChg>
        <pc:spChg chg="add del mod">
          <ac:chgData name="Huizing, J.T. (18053580)" userId="eb18b64a-584c-4743-b675-3ee7556555b5" providerId="ADAL" clId="{2A20CA0C-5900-4702-AED6-506F7D9121C3}" dt="2022-10-06T20:06:37.031" v="124"/>
          <ac:spMkLst>
            <pc:docMk/>
            <pc:sldMk cId="1004747270" sldId="259"/>
            <ac:spMk id="61" creationId="{D36D18DB-4FC4-7B32-30E7-F22DB4CB838F}"/>
          </ac:spMkLst>
        </pc:spChg>
        <pc:spChg chg="add del mod">
          <ac:chgData name="Huizing, J.T. (18053580)" userId="eb18b64a-584c-4743-b675-3ee7556555b5" providerId="ADAL" clId="{2A20CA0C-5900-4702-AED6-506F7D9121C3}" dt="2022-10-06T20:06:36.294" v="122"/>
          <ac:spMkLst>
            <pc:docMk/>
            <pc:sldMk cId="1004747270" sldId="259"/>
            <ac:spMk id="62" creationId="{BA6F6C16-CD3C-1895-26C3-40ACF8AA64EB}"/>
          </ac:spMkLst>
        </pc:spChg>
        <pc:spChg chg="add del mod">
          <ac:chgData name="Huizing, J.T. (18053580)" userId="eb18b64a-584c-4743-b675-3ee7556555b5" providerId="ADAL" clId="{2A20CA0C-5900-4702-AED6-506F7D9121C3}" dt="2022-10-06T20:06:06.803" v="98"/>
          <ac:spMkLst>
            <pc:docMk/>
            <pc:sldMk cId="1004747270" sldId="259"/>
            <ac:spMk id="64" creationId="{0061518B-5795-AD21-609D-D56934AFB117}"/>
          </ac:spMkLst>
        </pc:spChg>
        <pc:spChg chg="add del mod">
          <ac:chgData name="Huizing, J.T. (18053580)" userId="eb18b64a-584c-4743-b675-3ee7556555b5" providerId="ADAL" clId="{2A20CA0C-5900-4702-AED6-506F7D9121C3}" dt="2022-10-06T20:06:34.631" v="118"/>
          <ac:spMkLst>
            <pc:docMk/>
            <pc:sldMk cId="1004747270" sldId="259"/>
            <ac:spMk id="65" creationId="{96BFE657-C161-F271-0760-A89E446BD14E}"/>
          </ac:spMkLst>
        </pc:spChg>
        <pc:spChg chg="mod">
          <ac:chgData name="Huizing, J.T. (18053580)" userId="eb18b64a-584c-4743-b675-3ee7556555b5" providerId="ADAL" clId="{2A20CA0C-5900-4702-AED6-506F7D9121C3}" dt="2022-10-06T20:06:12.083" v="101"/>
          <ac:spMkLst>
            <pc:docMk/>
            <pc:sldMk cId="1004747270" sldId="259"/>
            <ac:spMk id="67" creationId="{280A108A-AC45-81E6-7064-1E0AD3925EC8}"/>
          </ac:spMkLst>
        </pc:spChg>
        <pc:spChg chg="mod">
          <ac:chgData name="Huizing, J.T. (18053580)" userId="eb18b64a-584c-4743-b675-3ee7556555b5" providerId="ADAL" clId="{2A20CA0C-5900-4702-AED6-506F7D9121C3}" dt="2022-10-06T20:06:12.083" v="101"/>
          <ac:spMkLst>
            <pc:docMk/>
            <pc:sldMk cId="1004747270" sldId="259"/>
            <ac:spMk id="68" creationId="{C7B756E8-BB68-35CF-3432-48309E65DD9A}"/>
          </ac:spMkLst>
        </pc:spChg>
        <pc:spChg chg="mod">
          <ac:chgData name="Huizing, J.T. (18053580)" userId="eb18b64a-584c-4743-b675-3ee7556555b5" providerId="ADAL" clId="{2A20CA0C-5900-4702-AED6-506F7D9121C3}" dt="2022-10-06T20:06:12.083" v="101"/>
          <ac:spMkLst>
            <pc:docMk/>
            <pc:sldMk cId="1004747270" sldId="259"/>
            <ac:spMk id="69" creationId="{8B141B49-A59B-CBED-6A79-C5D6597B4F39}"/>
          </ac:spMkLst>
        </pc:spChg>
        <pc:spChg chg="mod">
          <ac:chgData name="Huizing, J.T. (18053580)" userId="eb18b64a-584c-4743-b675-3ee7556555b5" providerId="ADAL" clId="{2A20CA0C-5900-4702-AED6-506F7D9121C3}" dt="2022-10-06T20:06:12.083" v="101"/>
          <ac:spMkLst>
            <pc:docMk/>
            <pc:sldMk cId="1004747270" sldId="259"/>
            <ac:spMk id="70" creationId="{0D093BA9-49C4-78D4-1953-B80D16A1D831}"/>
          </ac:spMkLst>
        </pc:spChg>
        <pc:spChg chg="mod">
          <ac:chgData name="Huizing, J.T. (18053580)" userId="eb18b64a-584c-4743-b675-3ee7556555b5" providerId="ADAL" clId="{2A20CA0C-5900-4702-AED6-506F7D9121C3}" dt="2022-10-06T20:06:18.694" v="103"/>
          <ac:spMkLst>
            <pc:docMk/>
            <pc:sldMk cId="1004747270" sldId="259"/>
            <ac:spMk id="72" creationId="{C5BAB51F-24E7-D965-2D00-23882337DD7B}"/>
          </ac:spMkLst>
        </pc:spChg>
        <pc:spChg chg="mod">
          <ac:chgData name="Huizing, J.T. (18053580)" userId="eb18b64a-584c-4743-b675-3ee7556555b5" providerId="ADAL" clId="{2A20CA0C-5900-4702-AED6-506F7D9121C3}" dt="2022-10-06T20:06:18.694" v="103"/>
          <ac:spMkLst>
            <pc:docMk/>
            <pc:sldMk cId="1004747270" sldId="259"/>
            <ac:spMk id="73" creationId="{6D99F724-412B-4729-2B09-3502C6621B09}"/>
          </ac:spMkLst>
        </pc:spChg>
        <pc:spChg chg="mod">
          <ac:chgData name="Huizing, J.T. (18053580)" userId="eb18b64a-584c-4743-b675-3ee7556555b5" providerId="ADAL" clId="{2A20CA0C-5900-4702-AED6-506F7D9121C3}" dt="2022-10-06T20:06:18.694" v="103"/>
          <ac:spMkLst>
            <pc:docMk/>
            <pc:sldMk cId="1004747270" sldId="259"/>
            <ac:spMk id="74" creationId="{E2D900C1-524F-B981-E0C7-570869403F2A}"/>
          </ac:spMkLst>
        </pc:spChg>
        <pc:spChg chg="mod">
          <ac:chgData name="Huizing, J.T. (18053580)" userId="eb18b64a-584c-4743-b675-3ee7556555b5" providerId="ADAL" clId="{2A20CA0C-5900-4702-AED6-506F7D9121C3}" dt="2022-10-06T20:06:18.694" v="103"/>
          <ac:spMkLst>
            <pc:docMk/>
            <pc:sldMk cId="1004747270" sldId="259"/>
            <ac:spMk id="75" creationId="{4CBA77B3-C871-7B74-7AF0-A2D189F18E3B}"/>
          </ac:spMkLst>
        </pc:spChg>
        <pc:spChg chg="mod">
          <ac:chgData name="Huizing, J.T. (18053580)" userId="eb18b64a-584c-4743-b675-3ee7556555b5" providerId="ADAL" clId="{2A20CA0C-5900-4702-AED6-506F7D9121C3}" dt="2022-10-06T20:06:27.456" v="105"/>
          <ac:spMkLst>
            <pc:docMk/>
            <pc:sldMk cId="1004747270" sldId="259"/>
            <ac:spMk id="77" creationId="{87C2E77D-4F81-B767-1DF2-3EEB08AE10B1}"/>
          </ac:spMkLst>
        </pc:spChg>
        <pc:spChg chg="mod">
          <ac:chgData name="Huizing, J.T. (18053580)" userId="eb18b64a-584c-4743-b675-3ee7556555b5" providerId="ADAL" clId="{2A20CA0C-5900-4702-AED6-506F7D9121C3}" dt="2022-10-06T20:06:27.456" v="105"/>
          <ac:spMkLst>
            <pc:docMk/>
            <pc:sldMk cId="1004747270" sldId="259"/>
            <ac:spMk id="78" creationId="{6E7611D2-4F11-5423-E3E4-B7BA1A5D503D}"/>
          </ac:spMkLst>
        </pc:spChg>
        <pc:spChg chg="mod">
          <ac:chgData name="Huizing, J.T. (18053580)" userId="eb18b64a-584c-4743-b675-3ee7556555b5" providerId="ADAL" clId="{2A20CA0C-5900-4702-AED6-506F7D9121C3}" dt="2022-10-06T20:06:27.456" v="105"/>
          <ac:spMkLst>
            <pc:docMk/>
            <pc:sldMk cId="1004747270" sldId="259"/>
            <ac:spMk id="79" creationId="{9C987780-4842-A19D-AB8A-B6281AC4C837}"/>
          </ac:spMkLst>
        </pc:spChg>
        <pc:spChg chg="mod">
          <ac:chgData name="Huizing, J.T. (18053580)" userId="eb18b64a-584c-4743-b675-3ee7556555b5" providerId="ADAL" clId="{2A20CA0C-5900-4702-AED6-506F7D9121C3}" dt="2022-10-06T20:06:27.456" v="105"/>
          <ac:spMkLst>
            <pc:docMk/>
            <pc:sldMk cId="1004747270" sldId="259"/>
            <ac:spMk id="80" creationId="{E7F2C2F3-ACB2-4883-22D1-04BBD8BFAE7C}"/>
          </ac:spMkLst>
        </pc:spChg>
        <pc:spChg chg="add 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81" creationId="{087ED35F-EA38-8AD9-5281-0283AEA43D3E}"/>
          </ac:spMkLst>
        </pc:spChg>
        <pc:spChg chg="add 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82" creationId="{774F7D30-20BD-4153-6042-A07A3464B6CE}"/>
          </ac:spMkLst>
        </pc:spChg>
        <pc:spChg chg="add 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83" creationId="{4A41BA12-F4B0-6CC8-E9B9-17DF6B6C62CB}"/>
          </ac:spMkLst>
        </pc:spChg>
        <pc:spChg chg="add del mod">
          <ac:chgData name="Huizing, J.T. (18053580)" userId="eb18b64a-584c-4743-b675-3ee7556555b5" providerId="ADAL" clId="{2A20CA0C-5900-4702-AED6-506F7D9121C3}" dt="2022-10-06T20:07:26.533" v="152"/>
          <ac:spMkLst>
            <pc:docMk/>
            <pc:sldMk cId="1004747270" sldId="259"/>
            <ac:spMk id="84" creationId="{9E36E26D-E193-FA69-7BB1-404F4723EFBD}"/>
          </ac:spMkLst>
        </pc:spChg>
        <pc:spChg chg="add del mod">
          <ac:chgData name="Huizing, J.T. (18053580)" userId="eb18b64a-584c-4743-b675-3ee7556555b5" providerId="ADAL" clId="{2A20CA0C-5900-4702-AED6-506F7D9121C3}" dt="2022-10-06T20:07:25.786" v="150"/>
          <ac:spMkLst>
            <pc:docMk/>
            <pc:sldMk cId="1004747270" sldId="259"/>
            <ac:spMk id="85" creationId="{0DF15837-B132-EA2F-E26D-C108BCF41E3B}"/>
          </ac:spMkLst>
        </pc:spChg>
        <pc:spChg chg="mod">
          <ac:chgData name="Huizing, J.T. (18053580)" userId="eb18b64a-584c-4743-b675-3ee7556555b5" providerId="ADAL" clId="{2A20CA0C-5900-4702-AED6-506F7D9121C3}" dt="2022-10-06T20:07:13.706" v="143"/>
          <ac:spMkLst>
            <pc:docMk/>
            <pc:sldMk cId="1004747270" sldId="259"/>
            <ac:spMk id="88" creationId="{1A5729BA-3148-3571-47AF-30D34FBA20D1}"/>
          </ac:spMkLst>
        </pc:spChg>
        <pc:spChg chg="mod">
          <ac:chgData name="Huizing, J.T. (18053580)" userId="eb18b64a-584c-4743-b675-3ee7556555b5" providerId="ADAL" clId="{2A20CA0C-5900-4702-AED6-506F7D9121C3}" dt="2022-10-06T20:07:13.706" v="143"/>
          <ac:spMkLst>
            <pc:docMk/>
            <pc:sldMk cId="1004747270" sldId="259"/>
            <ac:spMk id="89" creationId="{29E3B455-4458-F73C-03F0-4B767701ACF2}"/>
          </ac:spMkLst>
        </pc:spChg>
        <pc:spChg chg="mod">
          <ac:chgData name="Huizing, J.T. (18053580)" userId="eb18b64a-584c-4743-b675-3ee7556555b5" providerId="ADAL" clId="{2A20CA0C-5900-4702-AED6-506F7D9121C3}" dt="2022-10-06T20:07:13.706" v="143"/>
          <ac:spMkLst>
            <pc:docMk/>
            <pc:sldMk cId="1004747270" sldId="259"/>
            <ac:spMk id="90" creationId="{B1B7D608-3741-C8CA-D98F-776C3B9C2392}"/>
          </ac:spMkLst>
        </pc:spChg>
        <pc:spChg chg="mod">
          <ac:chgData name="Huizing, J.T. (18053580)" userId="eb18b64a-584c-4743-b675-3ee7556555b5" providerId="ADAL" clId="{2A20CA0C-5900-4702-AED6-506F7D9121C3}" dt="2022-10-06T20:07:13.706" v="143"/>
          <ac:spMkLst>
            <pc:docMk/>
            <pc:sldMk cId="1004747270" sldId="259"/>
            <ac:spMk id="91" creationId="{C51BFE67-A7DF-5141-3FBE-3EBD3D3C83F3}"/>
          </ac:spMkLst>
        </pc:spChg>
        <pc:spChg chg="mod">
          <ac:chgData name="Huizing, J.T. (18053580)" userId="eb18b64a-584c-4743-b675-3ee7556555b5" providerId="ADAL" clId="{2A20CA0C-5900-4702-AED6-506F7D9121C3}" dt="2022-10-06T20:07:13.706" v="143"/>
          <ac:spMkLst>
            <pc:docMk/>
            <pc:sldMk cId="1004747270" sldId="259"/>
            <ac:spMk id="92" creationId="{6E4487F0-8A00-C2D8-7AE6-CFF415043A47}"/>
          </ac:spMkLst>
        </pc:spChg>
        <pc:spChg chg="add 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93" creationId="{D10408B2-3DE4-F70C-A565-4D471F942F17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96" creationId="{F0083FF4-B021-453E-145A-22230C39F4E0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97" creationId="{70E0776C-7EAF-8B21-9936-6C5CF3FBA034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98" creationId="{1D5A4BBA-DE3E-BE29-2CA3-D3471AAA36C8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99" creationId="{54C2F5CD-AB90-9320-84F5-39F933FB720A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01" creationId="{F66011E8-0842-DD66-F7C5-190FD7983CD5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02" creationId="{88665793-FB84-89FC-3F4D-7C487BF59C0C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03" creationId="{768D8E0B-9F6C-4048-CAEF-CF16CA02ED51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04" creationId="{A289E699-13A5-8A31-6B37-D623E7667EC7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06" creationId="{406A413F-AC5F-D3A3-8178-B6EC308D506B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07" creationId="{0CD41E73-8AD6-0EE9-6641-BA4646A987C6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08" creationId="{A5640BA1-AE38-0FAC-835A-6D742879D9E5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09" creationId="{0C074F40-AFDF-2F4C-6D4D-BF052F21FDF1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11" creationId="{20F3EF5B-D4E8-707C-E995-7A667A848444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12" creationId="{3C9FA2B1-1832-DA7F-452F-9603C89F4415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13" creationId="{B9BE5404-3B75-2C0B-13E9-C714EAD4CAA0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14" creationId="{4F80A81B-9601-EDC7-06AE-BC3CA51B53B5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16" creationId="{566026F8-2CA3-F847-7359-86E30766C04C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17" creationId="{F35B272C-E8AD-3615-15A2-35E22B98B764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18" creationId="{7955E570-AD08-8998-9339-9911DE4B22AA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19" creationId="{BB217595-94B9-B09D-6A39-83B4C8ECBB78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21" creationId="{FA683EF0-9E07-A76B-DD06-C53164AFF16D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22" creationId="{C4A2297A-557B-6DB9-8523-98958DAE3E9C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23" creationId="{53A0738C-683D-F202-430D-FFF1A89D5204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24" creationId="{7EB36954-998C-BF2E-7CDF-404800210DEF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26" creationId="{4861A91C-243D-E6C6-61E9-CC582B2F9F3A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27" creationId="{0B48812D-27B1-3F27-41F5-A0339A172F49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28" creationId="{44B5288B-8C0B-EE02-9989-CBC7B3BC112F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29" creationId="{5D52ABDE-9393-609E-96DA-75ABBCFFC754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31" creationId="{41608282-24C4-5B2C-69FF-A69BCD6EA629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32" creationId="{37885D80-30F1-EFE5-FAF5-CA8BB5B56898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33" creationId="{A8C6B5D8-5E2C-89D2-26D4-906E5D055697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34" creationId="{9A3E7905-E780-4C4D-FD52-39D5F2D55597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36" creationId="{9326ABC3-D44A-9D21-7203-CA0FDDDD38EB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37" creationId="{8ADC6EED-A32B-8E9E-AE54-1561D9FD36CD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38" creationId="{9A0D6B43-28F3-FCF9-14D2-6B2573F0EF9F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39" creationId="{BB97816C-3785-3602-6637-C438FF7D2B6B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41" creationId="{C2F5C2A2-720F-9D36-14B1-4A9CCD558CCC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42" creationId="{2BA3AFDD-0A30-271A-23E1-B9F47D6B8EA7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43" creationId="{8299F830-86A7-119B-A91D-10CB2B4BCCEA}"/>
          </ac:spMkLst>
        </pc:spChg>
        <pc:spChg chg="mod">
          <ac:chgData name="Huizing, J.T. (18053580)" userId="eb18b64a-584c-4743-b675-3ee7556555b5" providerId="ADAL" clId="{2A20CA0C-5900-4702-AED6-506F7D9121C3}" dt="2022-10-06T20:10:36.440" v="186" actId="208"/>
          <ac:spMkLst>
            <pc:docMk/>
            <pc:sldMk cId="1004747270" sldId="259"/>
            <ac:spMk id="144" creationId="{E63EEF17-703E-4B14-A1CF-40C66D967A87}"/>
          </ac:spMkLst>
        </pc:spChg>
        <pc:grpChg chg="add mod">
          <ac:chgData name="Huizing, J.T. (18053580)" userId="eb18b64a-584c-4743-b675-3ee7556555b5" providerId="ADAL" clId="{2A20CA0C-5900-4702-AED6-506F7D9121C3}" dt="2022-10-06T20:05:20.032" v="85" actId="207"/>
          <ac:grpSpMkLst>
            <pc:docMk/>
            <pc:sldMk cId="1004747270" sldId="259"/>
            <ac:grpSpMk id="11" creationId="{70758715-F94C-7BDE-9841-51F1FD87149C}"/>
          </ac:grpSpMkLst>
        </pc:grpChg>
        <pc:grpChg chg="add mod">
          <ac:chgData name="Huizing, J.T. (18053580)" userId="eb18b64a-584c-4743-b675-3ee7556555b5" providerId="ADAL" clId="{2A20CA0C-5900-4702-AED6-506F7D9121C3}" dt="2022-10-06T20:05:20.032" v="85" actId="207"/>
          <ac:grpSpMkLst>
            <pc:docMk/>
            <pc:sldMk cId="1004747270" sldId="259"/>
            <ac:grpSpMk id="12" creationId="{0EFADA1D-C1C1-CCE9-C99B-3E9FC0D38A66}"/>
          </ac:grpSpMkLst>
        </pc:grpChg>
        <pc:grpChg chg="add mod">
          <ac:chgData name="Huizing, J.T. (18053580)" userId="eb18b64a-584c-4743-b675-3ee7556555b5" providerId="ADAL" clId="{2A20CA0C-5900-4702-AED6-506F7D9121C3}" dt="2022-10-06T20:05:20.032" v="85" actId="207"/>
          <ac:grpSpMkLst>
            <pc:docMk/>
            <pc:sldMk cId="1004747270" sldId="259"/>
            <ac:grpSpMk id="17" creationId="{A08ED6AD-3093-A8C6-D865-B092C2701735}"/>
          </ac:grpSpMkLst>
        </pc:grpChg>
        <pc:grpChg chg="add mod">
          <ac:chgData name="Huizing, J.T. (18053580)" userId="eb18b64a-584c-4743-b675-3ee7556555b5" providerId="ADAL" clId="{2A20CA0C-5900-4702-AED6-506F7D9121C3}" dt="2022-10-06T20:05:20.032" v="85" actId="207"/>
          <ac:grpSpMkLst>
            <pc:docMk/>
            <pc:sldMk cId="1004747270" sldId="259"/>
            <ac:grpSpMk id="22" creationId="{2AE1BD2A-CEAE-C4F6-D9E2-BC258B95B05D}"/>
          </ac:grpSpMkLst>
        </pc:grpChg>
        <pc:grpChg chg="add del mod">
          <ac:chgData name="Huizing, J.T. (18053580)" userId="eb18b64a-584c-4743-b675-3ee7556555b5" providerId="ADAL" clId="{2A20CA0C-5900-4702-AED6-506F7D9121C3}" dt="2022-10-06T20:05:20.032" v="85" actId="207"/>
          <ac:grpSpMkLst>
            <pc:docMk/>
            <pc:sldMk cId="1004747270" sldId="259"/>
            <ac:grpSpMk id="27" creationId="{768B12FF-DD4B-A4C3-B134-2A1578C4996F}"/>
          </ac:grpSpMkLst>
        </pc:grpChg>
        <pc:grpChg chg="add mod">
          <ac:chgData name="Huizing, J.T. (18053580)" userId="eb18b64a-584c-4743-b675-3ee7556555b5" providerId="ADAL" clId="{2A20CA0C-5900-4702-AED6-506F7D9121C3}" dt="2022-10-06T20:05:20.032" v="85" actId="207"/>
          <ac:grpSpMkLst>
            <pc:docMk/>
            <pc:sldMk cId="1004747270" sldId="259"/>
            <ac:grpSpMk id="32" creationId="{BED58AB2-D016-1FAA-3192-27DA57D4B09C}"/>
          </ac:grpSpMkLst>
        </pc:grpChg>
        <pc:grpChg chg="add del mod">
          <ac:chgData name="Huizing, J.T. (18053580)" userId="eb18b64a-584c-4743-b675-3ee7556555b5" providerId="ADAL" clId="{2A20CA0C-5900-4702-AED6-506F7D9121C3}" dt="2022-10-06T20:02:49.913" v="54" actId="164"/>
          <ac:grpSpMkLst>
            <pc:docMk/>
            <pc:sldMk cId="1004747270" sldId="259"/>
            <ac:grpSpMk id="36" creationId="{C66212A3-45A4-41A3-8C47-53A997061AC0}"/>
          </ac:grpSpMkLst>
        </pc:grpChg>
        <pc:grpChg chg="add mod">
          <ac:chgData name="Huizing, J.T. (18053580)" userId="eb18b64a-584c-4743-b675-3ee7556555b5" providerId="ADAL" clId="{2A20CA0C-5900-4702-AED6-506F7D9121C3}" dt="2022-10-06T20:05:20.032" v="85" actId="207"/>
          <ac:grpSpMkLst>
            <pc:docMk/>
            <pc:sldMk cId="1004747270" sldId="259"/>
            <ac:grpSpMk id="41" creationId="{383EF8FE-6DE2-B38D-1562-52DD28011CB2}"/>
          </ac:grpSpMkLst>
        </pc:grpChg>
        <pc:grpChg chg="add mod">
          <ac:chgData name="Huizing, J.T. (18053580)" userId="eb18b64a-584c-4743-b675-3ee7556555b5" providerId="ADAL" clId="{2A20CA0C-5900-4702-AED6-506F7D9121C3}" dt="2022-10-06T20:05:20.032" v="85" actId="207"/>
          <ac:grpSpMkLst>
            <pc:docMk/>
            <pc:sldMk cId="1004747270" sldId="259"/>
            <ac:grpSpMk id="42" creationId="{394E700D-FFBA-C62D-4FC7-50605A9A8213}"/>
          </ac:grpSpMkLst>
        </pc:grpChg>
        <pc:grpChg chg="add mod">
          <ac:chgData name="Huizing, J.T. (18053580)" userId="eb18b64a-584c-4743-b675-3ee7556555b5" providerId="ADAL" clId="{2A20CA0C-5900-4702-AED6-506F7D9121C3}" dt="2022-10-06T20:05:20.032" v="85" actId="207"/>
          <ac:grpSpMkLst>
            <pc:docMk/>
            <pc:sldMk cId="1004747270" sldId="259"/>
            <ac:grpSpMk id="47" creationId="{B3AF6DDD-BB22-81D1-7F61-1A2821519EB0}"/>
          </ac:grpSpMkLst>
        </pc:grpChg>
        <pc:grpChg chg="add mod">
          <ac:chgData name="Huizing, J.T. (18053580)" userId="eb18b64a-584c-4743-b675-3ee7556555b5" providerId="ADAL" clId="{2A20CA0C-5900-4702-AED6-506F7D9121C3}" dt="2022-10-06T20:05:20.032" v="85" actId="207"/>
          <ac:grpSpMkLst>
            <pc:docMk/>
            <pc:sldMk cId="1004747270" sldId="259"/>
            <ac:grpSpMk id="52" creationId="{B0C2814E-7B46-8AAE-0E72-97C825687B2E}"/>
          </ac:grpSpMkLst>
        </pc:grpChg>
        <pc:grpChg chg="add mod">
          <ac:chgData name="Huizing, J.T. (18053580)" userId="eb18b64a-584c-4743-b675-3ee7556555b5" providerId="ADAL" clId="{2A20CA0C-5900-4702-AED6-506F7D9121C3}" dt="2022-10-06T20:05:20.032" v="85" actId="207"/>
          <ac:grpSpMkLst>
            <pc:docMk/>
            <pc:sldMk cId="1004747270" sldId="259"/>
            <ac:grpSpMk id="57" creationId="{4BF36966-9987-9750-5DDF-0C5CB3B10718}"/>
          </ac:grpSpMkLst>
        </pc:grpChg>
        <pc:grpChg chg="add del mod">
          <ac:chgData name="Huizing, J.T. (18053580)" userId="eb18b64a-584c-4743-b675-3ee7556555b5" providerId="ADAL" clId="{2A20CA0C-5900-4702-AED6-506F7D9121C3}" dt="2022-10-06T20:05:34.582" v="86" actId="478"/>
          <ac:grpSpMkLst>
            <pc:docMk/>
            <pc:sldMk cId="1004747270" sldId="259"/>
            <ac:grpSpMk id="58" creationId="{0ED33B39-3727-D173-4E0F-DE06FB94ADA0}"/>
          </ac:grpSpMkLst>
        </pc:grpChg>
        <pc:grpChg chg="add mod">
          <ac:chgData name="Huizing, J.T. (18053580)" userId="eb18b64a-584c-4743-b675-3ee7556555b5" providerId="ADAL" clId="{2A20CA0C-5900-4702-AED6-506F7D9121C3}" dt="2022-10-06T20:06:35.047" v="119" actId="164"/>
          <ac:grpSpMkLst>
            <pc:docMk/>
            <pc:sldMk cId="1004747270" sldId="259"/>
            <ac:grpSpMk id="63" creationId="{071DB03C-0475-A1E8-E3FB-E79A56B7B1AD}"/>
          </ac:grpSpMkLst>
        </pc:grpChg>
        <pc:grpChg chg="add del mod">
          <ac:chgData name="Huizing, J.T. (18053580)" userId="eb18b64a-584c-4743-b675-3ee7556555b5" providerId="ADAL" clId="{2A20CA0C-5900-4702-AED6-506F7D9121C3}" dt="2022-10-06T20:06:33.810" v="116"/>
          <ac:grpSpMkLst>
            <pc:docMk/>
            <pc:sldMk cId="1004747270" sldId="259"/>
            <ac:grpSpMk id="66" creationId="{AF5E0286-829E-716F-9048-2FCCDFCF3840}"/>
          </ac:grpSpMkLst>
        </pc:grpChg>
        <pc:grpChg chg="add del mod">
          <ac:chgData name="Huizing, J.T. (18053580)" userId="eb18b64a-584c-4743-b675-3ee7556555b5" providerId="ADAL" clId="{2A20CA0C-5900-4702-AED6-506F7D9121C3}" dt="2022-10-06T20:06:33.188" v="114"/>
          <ac:grpSpMkLst>
            <pc:docMk/>
            <pc:sldMk cId="1004747270" sldId="259"/>
            <ac:grpSpMk id="71" creationId="{C2D0EB70-CC0C-29CC-5440-16772E1B8620}"/>
          </ac:grpSpMkLst>
        </pc:grpChg>
        <pc:grpChg chg="add del mod">
          <ac:chgData name="Huizing, J.T. (18053580)" userId="eb18b64a-584c-4743-b675-3ee7556555b5" providerId="ADAL" clId="{2A20CA0C-5900-4702-AED6-506F7D9121C3}" dt="2022-10-06T20:06:32.793" v="112"/>
          <ac:grpSpMkLst>
            <pc:docMk/>
            <pc:sldMk cId="1004747270" sldId="259"/>
            <ac:grpSpMk id="76" creationId="{218C930A-B7B6-C7E6-0519-5C6CA1D8BA9F}"/>
          </ac:grpSpMkLst>
        </pc:grpChg>
        <pc:grpChg chg="add mod">
          <ac:chgData name="Huizing, J.T. (18053580)" userId="eb18b64a-584c-4743-b675-3ee7556555b5" providerId="ADAL" clId="{2A20CA0C-5900-4702-AED6-506F7D9121C3}" dt="2022-10-06T20:07:25.312" v="149" actId="164"/>
          <ac:grpSpMkLst>
            <pc:docMk/>
            <pc:sldMk cId="1004747270" sldId="259"/>
            <ac:grpSpMk id="86" creationId="{6EA32EE1-1EE2-1773-2C82-CA6A6CB50EDB}"/>
          </ac:grpSpMkLst>
        </pc:grpChg>
        <pc:grpChg chg="add del mod">
          <ac:chgData name="Huizing, J.T. (18053580)" userId="eb18b64a-584c-4743-b675-3ee7556555b5" providerId="ADAL" clId="{2A20CA0C-5900-4702-AED6-506F7D9121C3}" dt="2022-10-06T20:07:24.889" v="148"/>
          <ac:grpSpMkLst>
            <pc:docMk/>
            <pc:sldMk cId="1004747270" sldId="259"/>
            <ac:grpSpMk id="87" creationId="{B32E2945-F1BA-58EF-89F7-6FDB654AE02D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94" creationId="{E3289601-FE74-1C2B-03EB-04C8CB100CBD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95" creationId="{BA26AB44-71B2-E50A-C76E-D54D175B7B13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100" creationId="{C08AE2F9-6F46-8161-B326-0131FC6ED9AB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105" creationId="{D3676858-4C69-1CC7-0789-6652855F7962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110" creationId="{84D1AE71-53B6-9241-EE0E-4FD5C9826D81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115" creationId="{A868EEA7-8221-1A34-0763-64F6C2787AEF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120" creationId="{58626F16-E89F-0289-7F0F-802899E8E0AD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125" creationId="{103FC33A-8233-01B4-EEDC-EBC1191445D5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130" creationId="{D5BDBBDE-0177-328F-4D6C-880891FA3B3E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135" creationId="{5DD7558E-CF9B-A0BB-9081-9E126876A269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140" creationId="{5A0A72D1-9315-C7E1-5A96-C5A48F63F854}"/>
          </ac:grpSpMkLst>
        </pc:grpChg>
        <pc:grpChg chg="add mod">
          <ac:chgData name="Huizing, J.T. (18053580)" userId="eb18b64a-584c-4743-b675-3ee7556555b5" providerId="ADAL" clId="{2A20CA0C-5900-4702-AED6-506F7D9121C3}" dt="2022-10-06T20:10:10.703" v="183" actId="207"/>
          <ac:grpSpMkLst>
            <pc:docMk/>
            <pc:sldMk cId="1004747270" sldId="259"/>
            <ac:grpSpMk id="145" creationId="{A2CD5002-8C58-9F06-A5F4-AC8EFCC2ACEA}"/>
          </ac:grpSpMkLst>
        </pc:grpChg>
      </pc:sldChg>
      <pc:sldChg chg="addSp modSp mod setBg">
        <pc:chgData name="Huizing, J.T. (18053580)" userId="eb18b64a-584c-4743-b675-3ee7556555b5" providerId="ADAL" clId="{2A20CA0C-5900-4702-AED6-506F7D9121C3}" dt="2022-10-06T20:12:57.597" v="217" actId="26606"/>
        <pc:sldMkLst>
          <pc:docMk/>
          <pc:sldMk cId="770006068" sldId="260"/>
        </pc:sldMkLst>
        <pc:spChg chg="mod">
          <ac:chgData name="Huizing, J.T. (18053580)" userId="eb18b64a-584c-4743-b675-3ee7556555b5" providerId="ADAL" clId="{2A20CA0C-5900-4702-AED6-506F7D9121C3}" dt="2022-10-06T20:12:57.597" v="217" actId="26606"/>
          <ac:spMkLst>
            <pc:docMk/>
            <pc:sldMk cId="770006068" sldId="260"/>
            <ac:spMk id="2" creationId="{FE2A2D0F-EDB8-BC2A-BD49-3B0A774A138C}"/>
          </ac:spMkLst>
        </pc:spChg>
        <pc:spChg chg="mod">
          <ac:chgData name="Huizing, J.T. (18053580)" userId="eb18b64a-584c-4743-b675-3ee7556555b5" providerId="ADAL" clId="{2A20CA0C-5900-4702-AED6-506F7D9121C3}" dt="2022-10-06T20:12:57.597" v="217" actId="26606"/>
          <ac:spMkLst>
            <pc:docMk/>
            <pc:sldMk cId="770006068" sldId="260"/>
            <ac:spMk id="3" creationId="{5FE67B85-4E7C-591F-E897-A355EE204B89}"/>
          </ac:spMkLst>
        </pc:spChg>
        <pc:spChg chg="add">
          <ac:chgData name="Huizing, J.T. (18053580)" userId="eb18b64a-584c-4743-b675-3ee7556555b5" providerId="ADAL" clId="{2A20CA0C-5900-4702-AED6-506F7D9121C3}" dt="2022-10-06T20:12:57.597" v="217" actId="26606"/>
          <ac:spMkLst>
            <pc:docMk/>
            <pc:sldMk cId="770006068" sldId="260"/>
            <ac:spMk id="10" creationId="{CF4680D4-DEE2-49EE-AF90-EFEAF50AEC23}"/>
          </ac:spMkLst>
        </pc:spChg>
        <pc:spChg chg="add">
          <ac:chgData name="Huizing, J.T. (18053580)" userId="eb18b64a-584c-4743-b675-3ee7556555b5" providerId="ADAL" clId="{2A20CA0C-5900-4702-AED6-506F7D9121C3}" dt="2022-10-06T20:12:57.597" v="217" actId="26606"/>
          <ac:spMkLst>
            <pc:docMk/>
            <pc:sldMk cId="770006068" sldId="260"/>
            <ac:spMk id="12" creationId="{50C52EE1-5085-4960-AD29-A926E62ECC9F}"/>
          </ac:spMkLst>
        </pc:spChg>
        <pc:spChg chg="add">
          <ac:chgData name="Huizing, J.T. (18053580)" userId="eb18b64a-584c-4743-b675-3ee7556555b5" providerId="ADAL" clId="{2A20CA0C-5900-4702-AED6-506F7D9121C3}" dt="2022-10-06T20:12:57.597" v="217" actId="26606"/>
          <ac:spMkLst>
            <pc:docMk/>
            <pc:sldMk cId="770006068" sldId="260"/>
            <ac:spMk id="14" creationId="{CD15AA94-C237-4412-B37B-EB317D2B05B7}"/>
          </ac:spMkLst>
        </pc:spChg>
        <pc:picChg chg="add">
          <ac:chgData name="Huizing, J.T. (18053580)" userId="eb18b64a-584c-4743-b675-3ee7556555b5" providerId="ADAL" clId="{2A20CA0C-5900-4702-AED6-506F7D9121C3}" dt="2022-10-06T20:12:57.597" v="217" actId="26606"/>
          <ac:picMkLst>
            <pc:docMk/>
            <pc:sldMk cId="770006068" sldId="260"/>
            <ac:picMk id="7" creationId="{2F1AD31C-2A46-6432-F63D-12E4C6DC04B5}"/>
          </ac:picMkLst>
        </pc:picChg>
      </pc:sldChg>
      <pc:sldChg chg="addSp modSp mod setBg">
        <pc:chgData name="Huizing, J.T. (18053580)" userId="eb18b64a-584c-4743-b675-3ee7556555b5" providerId="ADAL" clId="{2A20CA0C-5900-4702-AED6-506F7D9121C3}" dt="2022-10-07T12:26:38.186" v="447" actId="1076"/>
        <pc:sldMkLst>
          <pc:docMk/>
          <pc:sldMk cId="1372409736" sldId="261"/>
        </pc:sldMkLst>
        <pc:spChg chg="mod">
          <ac:chgData name="Huizing, J.T. (18053580)" userId="eb18b64a-584c-4743-b675-3ee7556555b5" providerId="ADAL" clId="{2A20CA0C-5900-4702-AED6-506F7D9121C3}" dt="2022-10-06T20:13:11.637" v="218" actId="26606"/>
          <ac:spMkLst>
            <pc:docMk/>
            <pc:sldMk cId="1372409736" sldId="261"/>
            <ac:spMk id="2" creationId="{AC118B61-39F7-F549-0235-C52FF29D0848}"/>
          </ac:spMkLst>
        </pc:spChg>
        <pc:spChg chg="mod">
          <ac:chgData name="Huizing, J.T. (18053580)" userId="eb18b64a-584c-4743-b675-3ee7556555b5" providerId="ADAL" clId="{2A20CA0C-5900-4702-AED6-506F7D9121C3}" dt="2022-10-07T12:26:36.287" v="446" actId="20577"/>
          <ac:spMkLst>
            <pc:docMk/>
            <pc:sldMk cId="1372409736" sldId="261"/>
            <ac:spMk id="3" creationId="{48E90B86-E489-6066-7F47-1A114A49ED74}"/>
          </ac:spMkLst>
        </pc:spChg>
        <pc:spChg chg="add">
          <ac:chgData name="Huizing, J.T. (18053580)" userId="eb18b64a-584c-4743-b675-3ee7556555b5" providerId="ADAL" clId="{2A20CA0C-5900-4702-AED6-506F7D9121C3}" dt="2022-10-06T20:13:11.637" v="218" actId="26606"/>
          <ac:spMkLst>
            <pc:docMk/>
            <pc:sldMk cId="1372409736" sldId="261"/>
            <ac:spMk id="8" creationId="{2AEFFFF2-9EB4-4B6C-B9F8-2BA3EF89A21C}"/>
          </ac:spMkLst>
        </pc:spChg>
        <pc:spChg chg="add">
          <ac:chgData name="Huizing, J.T. (18053580)" userId="eb18b64a-584c-4743-b675-3ee7556555b5" providerId="ADAL" clId="{2A20CA0C-5900-4702-AED6-506F7D9121C3}" dt="2022-10-06T20:13:11.637" v="218" actId="26606"/>
          <ac:spMkLst>
            <pc:docMk/>
            <pc:sldMk cId="1372409736" sldId="261"/>
            <ac:spMk id="10" creationId="{0D65299F-028F-4AFC-B46A-8DB33E20FE4A}"/>
          </ac:spMkLst>
        </pc:spChg>
        <pc:spChg chg="add">
          <ac:chgData name="Huizing, J.T. (18053580)" userId="eb18b64a-584c-4743-b675-3ee7556555b5" providerId="ADAL" clId="{2A20CA0C-5900-4702-AED6-506F7D9121C3}" dt="2022-10-06T20:13:11.637" v="218" actId="26606"/>
          <ac:spMkLst>
            <pc:docMk/>
            <pc:sldMk cId="1372409736" sldId="261"/>
            <ac:spMk id="12" creationId="{BAC87F6E-526A-49B5-995D-42DB656594C9}"/>
          </ac:spMkLst>
        </pc:spChg>
        <pc:picChg chg="add mod">
          <ac:chgData name="Huizing, J.T. (18053580)" userId="eb18b64a-584c-4743-b675-3ee7556555b5" providerId="ADAL" clId="{2A20CA0C-5900-4702-AED6-506F7D9121C3}" dt="2022-10-07T12:26:38.186" v="447" actId="1076"/>
          <ac:picMkLst>
            <pc:docMk/>
            <pc:sldMk cId="1372409736" sldId="261"/>
            <ac:picMk id="1026" creationId="{F22BDDCF-CA2C-FA73-56D0-4DA2E6615F40}"/>
          </ac:picMkLst>
        </pc:picChg>
      </pc:sldChg>
      <pc:sldChg chg="addSp delSp modSp mod setBg">
        <pc:chgData name="Huizing, J.T. (18053580)" userId="eb18b64a-584c-4743-b675-3ee7556555b5" providerId="ADAL" clId="{2A20CA0C-5900-4702-AED6-506F7D9121C3}" dt="2022-10-07T11:12:30.859" v="441"/>
        <pc:sldMkLst>
          <pc:docMk/>
          <pc:sldMk cId="473398877" sldId="262"/>
        </pc:sldMkLst>
        <pc:spChg chg="mod">
          <ac:chgData name="Huizing, J.T. (18053580)" userId="eb18b64a-584c-4743-b675-3ee7556555b5" providerId="ADAL" clId="{2A20CA0C-5900-4702-AED6-506F7D9121C3}" dt="2022-10-06T20:13:53.703" v="223" actId="26606"/>
          <ac:spMkLst>
            <pc:docMk/>
            <pc:sldMk cId="473398877" sldId="262"/>
            <ac:spMk id="2" creationId="{32B97F8D-EB95-2EB3-294D-D39A7A1AAE1B}"/>
          </ac:spMkLst>
        </pc:spChg>
        <pc:spChg chg="add del">
          <ac:chgData name="Huizing, J.T. (18053580)" userId="eb18b64a-584c-4743-b675-3ee7556555b5" providerId="ADAL" clId="{2A20CA0C-5900-4702-AED6-506F7D9121C3}" dt="2022-10-06T20:13:53.703" v="223" actId="26606"/>
          <ac:spMkLst>
            <pc:docMk/>
            <pc:sldMk cId="473398877" sldId="262"/>
            <ac:spMk id="3" creationId="{11F1BEA9-43A8-D1DD-D2EB-B133EECF1890}"/>
          </ac:spMkLst>
        </pc:spChg>
        <pc:spChg chg="add del">
          <ac:chgData name="Huizing, J.T. (18053580)" userId="eb18b64a-584c-4743-b675-3ee7556555b5" providerId="ADAL" clId="{2A20CA0C-5900-4702-AED6-506F7D9121C3}" dt="2022-10-06T20:13:47.494" v="220" actId="26606"/>
          <ac:spMkLst>
            <pc:docMk/>
            <pc:sldMk cId="473398877" sldId="262"/>
            <ac:spMk id="9" creationId="{93F0ADB5-A0B4-4B01-A8C4-FDC34CE22BD4}"/>
          </ac:spMkLst>
        </pc:spChg>
        <pc:spChg chg="add del">
          <ac:chgData name="Huizing, J.T. (18053580)" userId="eb18b64a-584c-4743-b675-3ee7556555b5" providerId="ADAL" clId="{2A20CA0C-5900-4702-AED6-506F7D9121C3}" dt="2022-10-06T20:13:47.494" v="220" actId="26606"/>
          <ac:spMkLst>
            <pc:docMk/>
            <pc:sldMk cId="473398877" sldId="262"/>
            <ac:spMk id="11" creationId="{AA6D0FDE-0241-4C21-A720-A69475358235}"/>
          </ac:spMkLst>
        </pc:spChg>
        <pc:spChg chg="add del">
          <ac:chgData name="Huizing, J.T. (18053580)" userId="eb18b64a-584c-4743-b675-3ee7556555b5" providerId="ADAL" clId="{2A20CA0C-5900-4702-AED6-506F7D9121C3}" dt="2022-10-06T20:13:53.669" v="222" actId="26606"/>
          <ac:spMkLst>
            <pc:docMk/>
            <pc:sldMk cId="473398877" sldId="262"/>
            <ac:spMk id="13" creationId="{4E866FF9-A729-45F0-A163-10E89E871602}"/>
          </ac:spMkLst>
        </pc:spChg>
        <pc:spChg chg="add del">
          <ac:chgData name="Huizing, J.T. (18053580)" userId="eb18b64a-584c-4743-b675-3ee7556555b5" providerId="ADAL" clId="{2A20CA0C-5900-4702-AED6-506F7D9121C3}" dt="2022-10-06T20:13:53.669" v="222" actId="26606"/>
          <ac:spMkLst>
            <pc:docMk/>
            <pc:sldMk cId="473398877" sldId="262"/>
            <ac:spMk id="14" creationId="{A804366F-2366-4688-98E7-B101C7BC6146}"/>
          </ac:spMkLst>
        </pc:spChg>
        <pc:spChg chg="add">
          <ac:chgData name="Huizing, J.T. (18053580)" userId="eb18b64a-584c-4743-b675-3ee7556555b5" providerId="ADAL" clId="{2A20CA0C-5900-4702-AED6-506F7D9121C3}" dt="2022-10-06T20:13:53.703" v="223" actId="26606"/>
          <ac:spMkLst>
            <pc:docMk/>
            <pc:sldMk cId="473398877" sldId="262"/>
            <ac:spMk id="17" creationId="{93F0ADB5-A0B4-4B01-A8C4-FDC34CE22BD4}"/>
          </ac:spMkLst>
        </pc:spChg>
        <pc:spChg chg="add">
          <ac:chgData name="Huizing, J.T. (18053580)" userId="eb18b64a-584c-4743-b675-3ee7556555b5" providerId="ADAL" clId="{2A20CA0C-5900-4702-AED6-506F7D9121C3}" dt="2022-10-06T20:13:53.703" v="223" actId="26606"/>
          <ac:spMkLst>
            <pc:docMk/>
            <pc:sldMk cId="473398877" sldId="262"/>
            <ac:spMk id="18" creationId="{AA6D0FDE-0241-4C21-A720-A69475358235}"/>
          </ac:spMkLst>
        </pc:spChg>
        <pc:graphicFrameChg chg="add del">
          <ac:chgData name="Huizing, J.T. (18053580)" userId="eb18b64a-584c-4743-b675-3ee7556555b5" providerId="ADAL" clId="{2A20CA0C-5900-4702-AED6-506F7D9121C3}" dt="2022-10-06T20:13:47.494" v="220" actId="26606"/>
          <ac:graphicFrameMkLst>
            <pc:docMk/>
            <pc:sldMk cId="473398877" sldId="262"/>
            <ac:graphicFrameMk id="5" creationId="{26C6E5B6-4EAE-A2FB-3E54-F917D911AEE1}"/>
          </ac:graphicFrameMkLst>
        </pc:graphicFrameChg>
        <pc:graphicFrameChg chg="add del">
          <ac:chgData name="Huizing, J.T. (18053580)" userId="eb18b64a-584c-4743-b675-3ee7556555b5" providerId="ADAL" clId="{2A20CA0C-5900-4702-AED6-506F7D9121C3}" dt="2022-10-06T20:13:53.669" v="222" actId="26606"/>
          <ac:graphicFrameMkLst>
            <pc:docMk/>
            <pc:sldMk cId="473398877" sldId="262"/>
            <ac:graphicFrameMk id="15" creationId="{3D85F0C3-8830-BCBC-C052-1017BF59F87B}"/>
          </ac:graphicFrameMkLst>
        </pc:graphicFrameChg>
        <pc:graphicFrameChg chg="add mod">
          <ac:chgData name="Huizing, J.T. (18053580)" userId="eb18b64a-584c-4743-b675-3ee7556555b5" providerId="ADAL" clId="{2A20CA0C-5900-4702-AED6-506F7D9121C3}" dt="2022-10-07T11:12:30.859" v="441"/>
          <ac:graphicFrameMkLst>
            <pc:docMk/>
            <pc:sldMk cId="473398877" sldId="262"/>
            <ac:graphicFrameMk id="19" creationId="{26C6E5B6-4EAE-A2FB-3E54-F917D911AEE1}"/>
          </ac:graphicFrameMkLst>
        </pc:graphicFrameChg>
      </pc:sldChg>
      <pc:sldChg chg="modSp mod">
        <pc:chgData name="Huizing, J.T. (18053580)" userId="eb18b64a-584c-4743-b675-3ee7556555b5" providerId="ADAL" clId="{2A20CA0C-5900-4702-AED6-506F7D9121C3}" dt="2022-10-07T11:10:47.481" v="435" actId="20577"/>
        <pc:sldMkLst>
          <pc:docMk/>
          <pc:sldMk cId="376486969" sldId="263"/>
        </pc:sldMkLst>
        <pc:spChg chg="mod">
          <ac:chgData name="Huizing, J.T. (18053580)" userId="eb18b64a-584c-4743-b675-3ee7556555b5" providerId="ADAL" clId="{2A20CA0C-5900-4702-AED6-506F7D9121C3}" dt="2022-10-07T11:10:47.481" v="435" actId="20577"/>
          <ac:spMkLst>
            <pc:docMk/>
            <pc:sldMk cId="376486969" sldId="263"/>
            <ac:spMk id="3" creationId="{1D9DF48D-168C-49CB-3351-B54C11A745BC}"/>
          </ac:spMkLst>
        </pc:spChg>
      </pc:sldChg>
      <pc:sldChg chg="modSp new del mod">
        <pc:chgData name="Huizing, J.T. (18053580)" userId="eb18b64a-584c-4743-b675-3ee7556555b5" providerId="ADAL" clId="{2A20CA0C-5900-4702-AED6-506F7D9121C3}" dt="2022-10-06T20:19:08.409" v="271" actId="2696"/>
        <pc:sldMkLst>
          <pc:docMk/>
          <pc:sldMk cId="1532369123" sldId="264"/>
        </pc:sldMkLst>
        <pc:spChg chg="mod">
          <ac:chgData name="Huizing, J.T. (18053580)" userId="eb18b64a-584c-4743-b675-3ee7556555b5" providerId="ADAL" clId="{2A20CA0C-5900-4702-AED6-506F7D9121C3}" dt="2022-10-06T20:18:07.238" v="264" actId="20577"/>
          <ac:spMkLst>
            <pc:docMk/>
            <pc:sldMk cId="1532369123" sldId="264"/>
            <ac:spMk id="2" creationId="{5C0DC5EB-42F0-A6CD-72B2-9B2553723AB4}"/>
          </ac:spMkLst>
        </pc:spChg>
        <pc:spChg chg="mod">
          <ac:chgData name="Huizing, J.T. (18053580)" userId="eb18b64a-584c-4743-b675-3ee7556555b5" providerId="ADAL" clId="{2A20CA0C-5900-4702-AED6-506F7D9121C3}" dt="2022-10-06T20:18:10.867" v="270" actId="20577"/>
          <ac:spMkLst>
            <pc:docMk/>
            <pc:sldMk cId="1532369123" sldId="264"/>
            <ac:spMk id="3" creationId="{16605417-F350-4FAB-5D5C-580C08F219FD}"/>
          </ac:spMkLst>
        </pc:spChg>
      </pc:sldChg>
    </pc:docChg>
  </pc:docChgLst>
  <pc:docChgLst>
    <pc:chgData name="Charlie Verboom (19033044)" userId="S::19033044@student.hhs.nl::2c90bb03-7010-4e0d-ace4-0214dacc4b37" providerId="AD" clId="Web-{72B40338-AADE-2E80-AF3D-240595FDF6A9}"/>
    <pc:docChg chg="addSld delSld modSld sldOrd">
      <pc:chgData name="Charlie Verboom (19033044)" userId="S::19033044@student.hhs.nl::2c90bb03-7010-4e0d-ace4-0214dacc4b37" providerId="AD" clId="Web-{72B40338-AADE-2E80-AF3D-240595FDF6A9}" dt="2022-10-07T12:49:31.643" v="569"/>
      <pc:docMkLst>
        <pc:docMk/>
      </pc:docMkLst>
      <pc:sldChg chg="modSp">
        <pc:chgData name="Charlie Verboom (19033044)" userId="S::19033044@student.hhs.nl::2c90bb03-7010-4e0d-ace4-0214dacc4b37" providerId="AD" clId="Web-{72B40338-AADE-2E80-AF3D-240595FDF6A9}" dt="2022-10-07T12:12:24.142" v="359" actId="20577"/>
        <pc:sldMkLst>
          <pc:docMk/>
          <pc:sldMk cId="1004747270" sldId="259"/>
        </pc:sldMkLst>
        <pc:spChg chg="mod">
          <ac:chgData name="Charlie Verboom (19033044)" userId="S::19033044@student.hhs.nl::2c90bb03-7010-4e0d-ace4-0214dacc4b37" providerId="AD" clId="Web-{72B40338-AADE-2E80-AF3D-240595FDF6A9}" dt="2022-10-07T12:12:24.142" v="359" actId="20577"/>
          <ac:spMkLst>
            <pc:docMk/>
            <pc:sldMk cId="1004747270" sldId="259"/>
            <ac:spMk id="2" creationId="{9B9C40DF-958C-C669-3270-5BBE41241727}"/>
          </ac:spMkLst>
        </pc:spChg>
        <pc:grpChg chg="ord">
          <ac:chgData name="Charlie Verboom (19033044)" userId="S::19033044@student.hhs.nl::2c90bb03-7010-4e0d-ace4-0214dacc4b37" providerId="AD" clId="Web-{72B40338-AADE-2E80-AF3D-240595FDF6A9}" dt="2022-10-07T12:12:16.127" v="357"/>
          <ac:grpSpMkLst>
            <pc:docMk/>
            <pc:sldMk cId="1004747270" sldId="259"/>
            <ac:grpSpMk id="145" creationId="{A2CD5002-8C58-9F06-A5F4-AC8EFCC2ACEA}"/>
          </ac:grpSpMkLst>
        </pc:grpChg>
      </pc:sldChg>
      <pc:sldChg chg="modSp">
        <pc:chgData name="Charlie Verboom (19033044)" userId="S::19033044@student.hhs.nl::2c90bb03-7010-4e0d-ace4-0214dacc4b37" providerId="AD" clId="Web-{72B40338-AADE-2E80-AF3D-240595FDF6A9}" dt="2022-10-07T10:16:36.958" v="35" actId="20577"/>
        <pc:sldMkLst>
          <pc:docMk/>
          <pc:sldMk cId="770006068" sldId="260"/>
        </pc:sldMkLst>
        <pc:spChg chg="mod">
          <ac:chgData name="Charlie Verboom (19033044)" userId="S::19033044@student.hhs.nl::2c90bb03-7010-4e0d-ace4-0214dacc4b37" providerId="AD" clId="Web-{72B40338-AADE-2E80-AF3D-240595FDF6A9}" dt="2022-10-07T10:16:36.958" v="35" actId="20577"/>
          <ac:spMkLst>
            <pc:docMk/>
            <pc:sldMk cId="770006068" sldId="260"/>
            <ac:spMk id="3" creationId="{5FE67B85-4E7C-591F-E897-A355EE204B89}"/>
          </ac:spMkLst>
        </pc:spChg>
      </pc:sldChg>
      <pc:sldChg chg="delSp modSp">
        <pc:chgData name="Charlie Verboom (19033044)" userId="S::19033044@student.hhs.nl::2c90bb03-7010-4e0d-ace4-0214dacc4b37" providerId="AD" clId="Web-{72B40338-AADE-2E80-AF3D-240595FDF6A9}" dt="2022-10-07T12:29:53.742" v="405"/>
        <pc:sldMkLst>
          <pc:docMk/>
          <pc:sldMk cId="1372409736" sldId="261"/>
        </pc:sldMkLst>
        <pc:spChg chg="mod">
          <ac:chgData name="Charlie Verboom (19033044)" userId="S::19033044@student.hhs.nl::2c90bb03-7010-4e0d-ace4-0214dacc4b37" providerId="AD" clId="Web-{72B40338-AADE-2E80-AF3D-240595FDF6A9}" dt="2022-10-07T10:21:00.586" v="76" actId="20577"/>
          <ac:spMkLst>
            <pc:docMk/>
            <pc:sldMk cId="1372409736" sldId="261"/>
            <ac:spMk id="3" creationId="{48E90B86-E489-6066-7F47-1A114A49ED74}"/>
          </ac:spMkLst>
        </pc:spChg>
        <pc:picChg chg="del">
          <ac:chgData name="Charlie Verboom (19033044)" userId="S::19033044@student.hhs.nl::2c90bb03-7010-4e0d-ace4-0214dacc4b37" providerId="AD" clId="Web-{72B40338-AADE-2E80-AF3D-240595FDF6A9}" dt="2022-10-07T12:29:53.742" v="405"/>
          <ac:picMkLst>
            <pc:docMk/>
            <pc:sldMk cId="1372409736" sldId="261"/>
            <ac:picMk id="1026" creationId="{F22BDDCF-CA2C-FA73-56D0-4DA2E6615F40}"/>
          </ac:picMkLst>
        </pc:picChg>
      </pc:sldChg>
      <pc:sldChg chg="modSp">
        <pc:chgData name="Charlie Verboom (19033044)" userId="S::19033044@student.hhs.nl::2c90bb03-7010-4e0d-ace4-0214dacc4b37" providerId="AD" clId="Web-{72B40338-AADE-2E80-AF3D-240595FDF6A9}" dt="2022-10-07T12:01:00.618" v="292" actId="20577"/>
        <pc:sldMkLst>
          <pc:docMk/>
          <pc:sldMk cId="376486969" sldId="263"/>
        </pc:sldMkLst>
        <pc:spChg chg="mod">
          <ac:chgData name="Charlie Verboom (19033044)" userId="S::19033044@student.hhs.nl::2c90bb03-7010-4e0d-ace4-0214dacc4b37" providerId="AD" clId="Web-{72B40338-AADE-2E80-AF3D-240595FDF6A9}" dt="2022-10-07T12:01:00.618" v="292" actId="20577"/>
          <ac:spMkLst>
            <pc:docMk/>
            <pc:sldMk cId="376486969" sldId="263"/>
            <ac:spMk id="3" creationId="{1D9DF48D-168C-49CB-3351-B54C11A745BC}"/>
          </ac:spMkLst>
        </pc:spChg>
      </pc:sldChg>
      <pc:sldChg chg="new del">
        <pc:chgData name="Charlie Verboom (19033044)" userId="S::19033044@student.hhs.nl::2c90bb03-7010-4e0d-ace4-0214dacc4b37" providerId="AD" clId="Web-{72B40338-AADE-2E80-AF3D-240595FDF6A9}" dt="2022-10-07T10:18:27.231" v="49"/>
        <pc:sldMkLst>
          <pc:docMk/>
          <pc:sldMk cId="1794310386" sldId="264"/>
        </pc:sldMkLst>
      </pc:sldChg>
      <pc:sldChg chg="addSp delSp modSp add mod ord replId modTransition setBg">
        <pc:chgData name="Charlie Verboom (19033044)" userId="S::19033044@student.hhs.nl::2c90bb03-7010-4e0d-ace4-0214dacc4b37" providerId="AD" clId="Web-{72B40338-AADE-2E80-AF3D-240595FDF6A9}" dt="2022-10-07T10:39:41.122" v="133"/>
        <pc:sldMkLst>
          <pc:docMk/>
          <pc:sldMk cId="3528467745" sldId="264"/>
        </pc:sldMkLst>
        <pc:spChg chg="mod ord">
          <ac:chgData name="Charlie Verboom (19033044)" userId="S::19033044@student.hhs.nl::2c90bb03-7010-4e0d-ace4-0214dacc4b37" providerId="AD" clId="Web-{72B40338-AADE-2E80-AF3D-240595FDF6A9}" dt="2022-10-07T10:23:04.517" v="85"/>
          <ac:spMkLst>
            <pc:docMk/>
            <pc:sldMk cId="3528467745" sldId="264"/>
            <ac:spMk id="2" creationId="{AC118B61-39F7-F549-0235-C52FF29D0848}"/>
          </ac:spMkLst>
        </pc:spChg>
        <pc:spChg chg="del mod">
          <ac:chgData name="Charlie Verboom (19033044)" userId="S::19033044@student.hhs.nl::2c90bb03-7010-4e0d-ace4-0214dacc4b37" providerId="AD" clId="Web-{72B40338-AADE-2E80-AF3D-240595FDF6A9}" dt="2022-10-07T10:22:24.624" v="79"/>
          <ac:spMkLst>
            <pc:docMk/>
            <pc:sldMk cId="3528467745" sldId="264"/>
            <ac:spMk id="3" creationId="{48E90B86-E489-6066-7F47-1A114A49ED74}"/>
          </ac:spMkLst>
        </pc:spChg>
        <pc:spChg chg="add del">
          <ac:chgData name="Charlie Verboom (19033044)" userId="S::19033044@student.hhs.nl::2c90bb03-7010-4e0d-ace4-0214dacc4b37" providerId="AD" clId="Web-{72B40338-AADE-2E80-AF3D-240595FDF6A9}" dt="2022-10-07T10:23:04.517" v="85"/>
          <ac:spMkLst>
            <pc:docMk/>
            <pc:sldMk cId="3528467745" sldId="264"/>
            <ac:spMk id="8" creationId="{2AEFFFF2-9EB4-4B6C-B9F8-2BA3EF89A21C}"/>
          </ac:spMkLst>
        </pc:spChg>
        <pc:spChg chg="add del">
          <ac:chgData name="Charlie Verboom (19033044)" userId="S::19033044@student.hhs.nl::2c90bb03-7010-4e0d-ace4-0214dacc4b37" providerId="AD" clId="Web-{72B40338-AADE-2E80-AF3D-240595FDF6A9}" dt="2022-10-07T10:23:04.517" v="85"/>
          <ac:spMkLst>
            <pc:docMk/>
            <pc:sldMk cId="3528467745" sldId="264"/>
            <ac:spMk id="10" creationId="{0D65299F-028F-4AFC-B46A-8DB33E20FE4A}"/>
          </ac:spMkLst>
        </pc:spChg>
        <pc:spChg chg="add del">
          <ac:chgData name="Charlie Verboom (19033044)" userId="S::19033044@student.hhs.nl::2c90bb03-7010-4e0d-ace4-0214dacc4b37" providerId="AD" clId="Web-{72B40338-AADE-2E80-AF3D-240595FDF6A9}" dt="2022-10-07T10:23:04.517" v="85"/>
          <ac:spMkLst>
            <pc:docMk/>
            <pc:sldMk cId="3528467745" sldId="264"/>
            <ac:spMk id="12" creationId="{BAC87F6E-526A-49B5-995D-42DB656594C9}"/>
          </ac:spMkLst>
        </pc:spChg>
        <pc:spChg chg="add del">
          <ac:chgData name="Charlie Verboom (19033044)" userId="S::19033044@student.hhs.nl::2c90bb03-7010-4e0d-ace4-0214dacc4b37" providerId="AD" clId="Web-{72B40338-AADE-2E80-AF3D-240595FDF6A9}" dt="2022-10-07T10:22:44.563" v="83"/>
          <ac:spMkLst>
            <pc:docMk/>
            <pc:sldMk cId="3528467745" sldId="264"/>
            <ac:spMk id="16" creationId="{0610CB43-25C8-ECC3-C3DF-8EC4A0B584DD}"/>
          </ac:spMkLst>
        </pc:spChg>
        <pc:spChg chg="add del">
          <ac:chgData name="Charlie Verboom (19033044)" userId="S::19033044@student.hhs.nl::2c90bb03-7010-4e0d-ace4-0214dacc4b37" providerId="AD" clId="Web-{72B40338-AADE-2E80-AF3D-240595FDF6A9}" dt="2022-10-07T10:22:42.641" v="81"/>
          <ac:spMkLst>
            <pc:docMk/>
            <pc:sldMk cId="3528467745" sldId="264"/>
            <ac:spMk id="17" creationId="{5FA21C72-692C-49FD-9EB4-DDDDDEBD4BD6}"/>
          </ac:spMkLst>
        </pc:spChg>
        <pc:spChg chg="add del">
          <ac:chgData name="Charlie Verboom (19033044)" userId="S::19033044@student.hhs.nl::2c90bb03-7010-4e0d-ace4-0214dacc4b37" providerId="AD" clId="Web-{72B40338-AADE-2E80-AF3D-240595FDF6A9}" dt="2022-10-07T10:22:42.641" v="81"/>
          <ac:spMkLst>
            <pc:docMk/>
            <pc:sldMk cId="3528467745" sldId="264"/>
            <ac:spMk id="19" creationId="{FBAF941A-6830-47A3-B63C-7C7B66AEA73B}"/>
          </ac:spMkLst>
        </pc:spChg>
        <pc:spChg chg="add del">
          <ac:chgData name="Charlie Verboom (19033044)" userId="S::19033044@student.hhs.nl::2c90bb03-7010-4e0d-ace4-0214dacc4b37" providerId="AD" clId="Web-{72B40338-AADE-2E80-AF3D-240595FDF6A9}" dt="2022-10-07T10:22:44.563" v="83"/>
          <ac:spMkLst>
            <pc:docMk/>
            <pc:sldMk cId="3528467745" sldId="264"/>
            <ac:spMk id="21" creationId="{C5FD847B-65C0-4027-8DFC-70CB424514F8}"/>
          </ac:spMkLst>
        </pc:spChg>
        <pc:spChg chg="add del">
          <ac:chgData name="Charlie Verboom (19033044)" userId="S::19033044@student.hhs.nl::2c90bb03-7010-4e0d-ace4-0214dacc4b37" providerId="AD" clId="Web-{72B40338-AADE-2E80-AF3D-240595FDF6A9}" dt="2022-10-07T10:22:44.563" v="83"/>
          <ac:spMkLst>
            <pc:docMk/>
            <pc:sldMk cId="3528467745" sldId="264"/>
            <ac:spMk id="22" creationId="{6515FC82-3453-4CBE-8895-4CCFF339529E}"/>
          </ac:spMkLst>
        </pc:spChg>
        <pc:spChg chg="add del">
          <ac:chgData name="Charlie Verboom (19033044)" userId="S::19033044@student.hhs.nl::2c90bb03-7010-4e0d-ace4-0214dacc4b37" providerId="AD" clId="Web-{72B40338-AADE-2E80-AF3D-240595FDF6A9}" dt="2022-10-07T10:23:04.517" v="85"/>
          <ac:spMkLst>
            <pc:docMk/>
            <pc:sldMk cId="3528467745" sldId="264"/>
            <ac:spMk id="24" creationId="{1660E788-AFA9-4A1B-9991-6AA74632A15B}"/>
          </ac:spMkLst>
        </pc:spChg>
        <pc:spChg chg="add del">
          <ac:chgData name="Charlie Verboom (19033044)" userId="S::19033044@student.hhs.nl::2c90bb03-7010-4e0d-ace4-0214dacc4b37" providerId="AD" clId="Web-{72B40338-AADE-2E80-AF3D-240595FDF6A9}" dt="2022-10-07T10:23:04.517" v="85"/>
          <ac:spMkLst>
            <pc:docMk/>
            <pc:sldMk cId="3528467745" sldId="264"/>
            <ac:spMk id="25" creationId="{867D4867-5BA7-4462-B2F6-A23F4A622AA7}"/>
          </ac:spMkLst>
        </pc:spChg>
        <pc:spChg chg="add del">
          <ac:chgData name="Charlie Verboom (19033044)" userId="S::19033044@student.hhs.nl::2c90bb03-7010-4e0d-ace4-0214dacc4b37" providerId="AD" clId="Web-{72B40338-AADE-2E80-AF3D-240595FDF6A9}" dt="2022-10-07T10:23:04.517" v="85"/>
          <ac:spMkLst>
            <pc:docMk/>
            <pc:sldMk cId="3528467745" sldId="264"/>
            <ac:spMk id="26" creationId="{638157AA-6F71-819A-27AC-8A80BBC605AC}"/>
          </ac:spMkLst>
        </pc:spChg>
        <pc:picChg chg="add mod ord">
          <ac:chgData name="Charlie Verboom (19033044)" userId="S::19033044@student.hhs.nl::2c90bb03-7010-4e0d-ace4-0214dacc4b37" providerId="AD" clId="Web-{72B40338-AADE-2E80-AF3D-240595FDF6A9}" dt="2022-10-07T10:37:57.474" v="126" actId="1076"/>
          <ac:picMkLst>
            <pc:docMk/>
            <pc:sldMk cId="3528467745" sldId="264"/>
            <ac:picMk id="4" creationId="{4F4AD420-FFF6-C078-18DD-E68A5C2398A2}"/>
          </ac:picMkLst>
        </pc:picChg>
      </pc:sldChg>
      <pc:sldChg chg="addSp delSp modSp add replId modTransition">
        <pc:chgData name="Charlie Verboom (19033044)" userId="S::19033044@student.hhs.nl::2c90bb03-7010-4e0d-ace4-0214dacc4b37" providerId="AD" clId="Web-{72B40338-AADE-2E80-AF3D-240595FDF6A9}" dt="2022-10-07T10:39:16.308" v="131"/>
        <pc:sldMkLst>
          <pc:docMk/>
          <pc:sldMk cId="46484760" sldId="265"/>
        </pc:sldMkLst>
        <pc:spChg chg="add del mod">
          <ac:chgData name="Charlie Verboom (19033044)" userId="S::19033044@student.hhs.nl::2c90bb03-7010-4e0d-ace4-0214dacc4b37" providerId="AD" clId="Web-{72B40338-AADE-2E80-AF3D-240595FDF6A9}" dt="2022-10-07T10:28:03.555" v="104"/>
          <ac:spMkLst>
            <pc:docMk/>
            <pc:sldMk cId="46484760" sldId="265"/>
            <ac:spMk id="6" creationId="{CF2AC363-83D6-30B0-3F54-69CE3C1AA471}"/>
          </ac:spMkLst>
        </pc:spChg>
        <pc:picChg chg="add mod">
          <ac:chgData name="Charlie Verboom (19033044)" userId="S::19033044@student.hhs.nl::2c90bb03-7010-4e0d-ace4-0214dacc4b37" providerId="AD" clId="Web-{72B40338-AADE-2E80-AF3D-240595FDF6A9}" dt="2022-10-07T10:30:28.081" v="116" actId="1076"/>
          <ac:picMkLst>
            <pc:docMk/>
            <pc:sldMk cId="46484760" sldId="265"/>
            <ac:picMk id="3" creationId="{DF594779-B560-DB7C-0411-7697FC7F3DB2}"/>
          </ac:picMkLst>
        </pc:picChg>
        <pc:picChg chg="del">
          <ac:chgData name="Charlie Verboom (19033044)" userId="S::19033044@student.hhs.nl::2c90bb03-7010-4e0d-ace4-0214dacc4b37" providerId="AD" clId="Web-{72B40338-AADE-2E80-AF3D-240595FDF6A9}" dt="2022-10-07T10:27:57.898" v="102"/>
          <ac:picMkLst>
            <pc:docMk/>
            <pc:sldMk cId="46484760" sldId="265"/>
            <ac:picMk id="4" creationId="{4F4AD420-FFF6-C078-18DD-E68A5C2398A2}"/>
          </ac:picMkLst>
        </pc:picChg>
      </pc:sldChg>
      <pc:sldChg chg="addSp modSp add del replId">
        <pc:chgData name="Charlie Verboom (19033044)" userId="S::19033044@student.hhs.nl::2c90bb03-7010-4e0d-ace4-0214dacc4b37" providerId="AD" clId="Web-{72B40338-AADE-2E80-AF3D-240595FDF6A9}" dt="2022-10-07T10:27:49.226" v="99"/>
        <pc:sldMkLst>
          <pc:docMk/>
          <pc:sldMk cId="3303907874" sldId="265"/>
        </pc:sldMkLst>
        <pc:picChg chg="add mod">
          <ac:chgData name="Charlie Verboom (19033044)" userId="S::19033044@student.hhs.nl::2c90bb03-7010-4e0d-ace4-0214dacc4b37" providerId="AD" clId="Web-{72B40338-AADE-2E80-AF3D-240595FDF6A9}" dt="2022-10-07T10:26:56.347" v="97" actId="1076"/>
          <ac:picMkLst>
            <pc:docMk/>
            <pc:sldMk cId="3303907874" sldId="265"/>
            <ac:picMk id="3" creationId="{A636B570-3C21-68A6-CB40-410DC1FBAA30}"/>
          </ac:picMkLst>
        </pc:picChg>
        <pc:picChg chg="mod">
          <ac:chgData name="Charlie Verboom (19033044)" userId="S::19033044@student.hhs.nl::2c90bb03-7010-4e0d-ace4-0214dacc4b37" providerId="AD" clId="Web-{72B40338-AADE-2E80-AF3D-240595FDF6A9}" dt="2022-10-07T10:26:58.707" v="98" actId="1076"/>
          <ac:picMkLst>
            <pc:docMk/>
            <pc:sldMk cId="3303907874" sldId="265"/>
            <ac:picMk id="4" creationId="{4F4AD420-FFF6-C078-18DD-E68A5C2398A2}"/>
          </ac:picMkLst>
        </pc:picChg>
      </pc:sldChg>
      <pc:sldChg chg="add del replId">
        <pc:chgData name="Charlie Verboom (19033044)" userId="S::19033044@student.hhs.nl::2c90bb03-7010-4e0d-ace4-0214dacc4b37" providerId="AD" clId="Web-{72B40338-AADE-2E80-AF3D-240595FDF6A9}" dt="2022-10-07T10:37:21.456" v="123"/>
        <pc:sldMkLst>
          <pc:docMk/>
          <pc:sldMk cId="3802027829" sldId="266"/>
        </pc:sldMkLst>
      </pc:sldChg>
      <pc:sldChg chg="addSp delSp modSp add replId modTransition">
        <pc:chgData name="Charlie Verboom (19033044)" userId="S::19033044@student.hhs.nl::2c90bb03-7010-4e0d-ace4-0214dacc4b37" providerId="AD" clId="Web-{72B40338-AADE-2E80-AF3D-240595FDF6A9}" dt="2022-10-07T10:39:18.636" v="132"/>
        <pc:sldMkLst>
          <pc:docMk/>
          <pc:sldMk cId="693536472" sldId="267"/>
        </pc:sldMkLst>
        <pc:picChg chg="del">
          <ac:chgData name="Charlie Verboom (19033044)" userId="S::19033044@student.hhs.nl::2c90bb03-7010-4e0d-ace4-0214dacc4b37" providerId="AD" clId="Web-{72B40338-AADE-2E80-AF3D-240595FDF6A9}" dt="2022-10-07T10:36:35.499" v="119"/>
          <ac:picMkLst>
            <pc:docMk/>
            <pc:sldMk cId="693536472" sldId="267"/>
            <ac:picMk id="3" creationId="{DF594779-B560-DB7C-0411-7697FC7F3DB2}"/>
          </ac:picMkLst>
        </pc:picChg>
        <pc:picChg chg="add mod">
          <ac:chgData name="Charlie Verboom (19033044)" userId="S::19033044@student.hhs.nl::2c90bb03-7010-4e0d-ace4-0214dacc4b37" providerId="AD" clId="Web-{72B40338-AADE-2E80-AF3D-240595FDF6A9}" dt="2022-10-07T10:38:32.226" v="129" actId="1076"/>
          <ac:picMkLst>
            <pc:docMk/>
            <pc:sldMk cId="693536472" sldId="267"/>
            <ac:picMk id="4" creationId="{B5CF8A77-EA83-4E02-0E4D-EA033AD8C255}"/>
          </ac:picMkLst>
        </pc:picChg>
      </pc:sldChg>
      <pc:sldChg chg="addSp delSp modSp add replId">
        <pc:chgData name="Charlie Verboom (19033044)" userId="S::19033044@student.hhs.nl::2c90bb03-7010-4e0d-ace4-0214dacc4b37" providerId="AD" clId="Web-{72B40338-AADE-2E80-AF3D-240595FDF6A9}" dt="2022-10-07T10:42:34.541" v="148" actId="1076"/>
        <pc:sldMkLst>
          <pc:docMk/>
          <pc:sldMk cId="740246697" sldId="268"/>
        </pc:sldMkLst>
        <pc:picChg chg="add mod">
          <ac:chgData name="Charlie Verboom (19033044)" userId="S::19033044@student.hhs.nl::2c90bb03-7010-4e0d-ace4-0214dacc4b37" providerId="AD" clId="Web-{72B40338-AADE-2E80-AF3D-240595FDF6A9}" dt="2022-10-07T10:42:34.541" v="148" actId="1076"/>
          <ac:picMkLst>
            <pc:docMk/>
            <pc:sldMk cId="740246697" sldId="268"/>
            <ac:picMk id="3" creationId="{50684F9E-E892-4F52-05E7-4A521709BDDF}"/>
          </ac:picMkLst>
        </pc:picChg>
        <pc:picChg chg="del">
          <ac:chgData name="Charlie Verboom (19033044)" userId="S::19033044@student.hhs.nl::2c90bb03-7010-4e0d-ace4-0214dacc4b37" providerId="AD" clId="Web-{72B40338-AADE-2E80-AF3D-240595FDF6A9}" dt="2022-10-07T10:40:48.705" v="135"/>
          <ac:picMkLst>
            <pc:docMk/>
            <pc:sldMk cId="740246697" sldId="268"/>
            <ac:picMk id="4" creationId="{B5CF8A77-EA83-4E02-0E4D-EA033AD8C255}"/>
          </ac:picMkLst>
        </pc:picChg>
      </pc:sldChg>
      <pc:sldChg chg="delSp modSp add del replId">
        <pc:chgData name="Charlie Verboom (19033044)" userId="S::19033044@student.hhs.nl::2c90bb03-7010-4e0d-ace4-0214dacc4b37" providerId="AD" clId="Web-{72B40338-AADE-2E80-AF3D-240595FDF6A9}" dt="2022-10-07T11:24:14.035" v="155"/>
        <pc:sldMkLst>
          <pc:docMk/>
          <pc:sldMk cId="620467423" sldId="269"/>
        </pc:sldMkLst>
        <pc:spChg chg="mod">
          <ac:chgData name="Charlie Verboom (19033044)" userId="S::19033044@student.hhs.nl::2c90bb03-7010-4e0d-ace4-0214dacc4b37" providerId="AD" clId="Web-{72B40338-AADE-2E80-AF3D-240595FDF6A9}" dt="2022-10-07T11:23:58.238" v="151" actId="20577"/>
          <ac:spMkLst>
            <pc:docMk/>
            <pc:sldMk cId="620467423" sldId="269"/>
            <ac:spMk id="2" creationId="{AC118B61-39F7-F549-0235-C52FF29D0848}"/>
          </ac:spMkLst>
        </pc:spChg>
        <pc:picChg chg="del">
          <ac:chgData name="Charlie Verboom (19033044)" userId="S::19033044@student.hhs.nl::2c90bb03-7010-4e0d-ace4-0214dacc4b37" providerId="AD" clId="Web-{72B40338-AADE-2E80-AF3D-240595FDF6A9}" dt="2022-10-07T11:24:00.207" v="152"/>
          <ac:picMkLst>
            <pc:docMk/>
            <pc:sldMk cId="620467423" sldId="269"/>
            <ac:picMk id="3" creationId="{50684F9E-E892-4F52-05E7-4A521709BDDF}"/>
          </ac:picMkLst>
        </pc:picChg>
      </pc:sldChg>
      <pc:sldChg chg="modSp add ord replId modTransition">
        <pc:chgData name="Charlie Verboom (19033044)" userId="S::19033044@student.hhs.nl::2c90bb03-7010-4e0d-ace4-0214dacc4b37" providerId="AD" clId="Web-{72B40338-AADE-2E80-AF3D-240595FDF6A9}" dt="2022-10-07T12:47:50.326" v="537" actId="20577"/>
        <pc:sldMkLst>
          <pc:docMk/>
          <pc:sldMk cId="749617675" sldId="270"/>
        </pc:sldMkLst>
        <pc:spChg chg="mod">
          <ac:chgData name="Charlie Verboom (19033044)" userId="S::19033044@student.hhs.nl::2c90bb03-7010-4e0d-ace4-0214dacc4b37" providerId="AD" clId="Web-{72B40338-AADE-2E80-AF3D-240595FDF6A9}" dt="2022-10-07T11:27:59.408" v="218" actId="20577"/>
          <ac:spMkLst>
            <pc:docMk/>
            <pc:sldMk cId="749617675" sldId="270"/>
            <ac:spMk id="2" creationId="{AC118B61-39F7-F549-0235-C52FF29D0848}"/>
          </ac:spMkLst>
        </pc:spChg>
        <pc:spChg chg="mod">
          <ac:chgData name="Charlie Verboom (19033044)" userId="S::19033044@student.hhs.nl::2c90bb03-7010-4e0d-ace4-0214dacc4b37" providerId="AD" clId="Web-{72B40338-AADE-2E80-AF3D-240595FDF6A9}" dt="2022-10-07T12:47:50.326" v="537" actId="20577"/>
          <ac:spMkLst>
            <pc:docMk/>
            <pc:sldMk cId="749617675" sldId="270"/>
            <ac:spMk id="3" creationId="{48E90B86-E489-6066-7F47-1A114A49ED74}"/>
          </ac:spMkLst>
        </pc:spChg>
      </pc:sldChg>
      <pc:sldChg chg="modSp add ord replId modTransition">
        <pc:chgData name="Charlie Verboom (19033044)" userId="S::19033044@student.hhs.nl::2c90bb03-7010-4e0d-ace4-0214dacc4b37" providerId="AD" clId="Web-{72B40338-AADE-2E80-AF3D-240595FDF6A9}" dt="2022-10-07T12:49:31.643" v="569"/>
        <pc:sldMkLst>
          <pc:docMk/>
          <pc:sldMk cId="893354145" sldId="271"/>
        </pc:sldMkLst>
        <pc:spChg chg="mod">
          <ac:chgData name="Charlie Verboom (19033044)" userId="S::19033044@student.hhs.nl::2c90bb03-7010-4e0d-ace4-0214dacc4b37" providerId="AD" clId="Web-{72B40338-AADE-2E80-AF3D-240595FDF6A9}" dt="2022-10-07T12:03:37.186" v="304" actId="20577"/>
          <ac:spMkLst>
            <pc:docMk/>
            <pc:sldMk cId="893354145" sldId="271"/>
            <ac:spMk id="2" creationId="{AC118B61-39F7-F549-0235-C52FF29D0848}"/>
          </ac:spMkLst>
        </pc:spChg>
        <pc:spChg chg="mod">
          <ac:chgData name="Charlie Verboom (19033044)" userId="S::19033044@student.hhs.nl::2c90bb03-7010-4e0d-ace4-0214dacc4b37" providerId="AD" clId="Web-{72B40338-AADE-2E80-AF3D-240595FDF6A9}" dt="2022-10-07T12:49:21.205" v="568" actId="20577"/>
          <ac:spMkLst>
            <pc:docMk/>
            <pc:sldMk cId="893354145" sldId="271"/>
            <ac:spMk id="3" creationId="{48E90B86-E489-6066-7F47-1A114A49ED74}"/>
          </ac:spMkLst>
        </pc:spChg>
      </pc:sldChg>
      <pc:sldChg chg="addSp delSp modSp add replId">
        <pc:chgData name="Charlie Verboom (19033044)" userId="S::19033044@student.hhs.nl::2c90bb03-7010-4e0d-ace4-0214dacc4b37" providerId="AD" clId="Web-{72B40338-AADE-2E80-AF3D-240595FDF6A9}" dt="2022-10-07T12:35:45.739" v="453" actId="1076"/>
        <pc:sldMkLst>
          <pc:docMk/>
          <pc:sldMk cId="1691791621" sldId="272"/>
        </pc:sldMkLst>
        <pc:spChg chg="del">
          <ac:chgData name="Charlie Verboom (19033044)" userId="S::19033044@student.hhs.nl::2c90bb03-7010-4e0d-ace4-0214dacc4b37" providerId="AD" clId="Web-{72B40338-AADE-2E80-AF3D-240595FDF6A9}" dt="2022-10-07T12:25:43.421" v="377"/>
          <ac:spMkLst>
            <pc:docMk/>
            <pc:sldMk cId="1691791621" sldId="272"/>
            <ac:spMk id="2" creationId="{AC118B61-39F7-F549-0235-C52FF29D0848}"/>
          </ac:spMkLst>
        </pc:spChg>
        <pc:spChg chg="add del mod">
          <ac:chgData name="Charlie Verboom (19033044)" userId="S::19033044@student.hhs.nl::2c90bb03-7010-4e0d-ace4-0214dacc4b37" providerId="AD" clId="Web-{72B40338-AADE-2E80-AF3D-240595FDF6A9}" dt="2022-10-07T12:25:14.013" v="374"/>
          <ac:spMkLst>
            <pc:docMk/>
            <pc:sldMk cId="1691791621" sldId="272"/>
            <ac:spMk id="3" creationId="{48E90B86-E489-6066-7F47-1A114A49ED74}"/>
          </ac:spMkLst>
        </pc:spChg>
        <pc:spChg chg="add del mod">
          <ac:chgData name="Charlie Verboom (19033044)" userId="S::19033044@student.hhs.nl::2c90bb03-7010-4e0d-ace4-0214dacc4b37" providerId="AD" clId="Web-{72B40338-AADE-2E80-AF3D-240595FDF6A9}" dt="2022-10-07T12:25:47.436" v="378"/>
          <ac:spMkLst>
            <pc:docMk/>
            <pc:sldMk cId="1691791621" sldId="272"/>
            <ac:spMk id="16" creationId="{4CC7564F-8191-6726-7D88-A541853AC9CF}"/>
          </ac:spMkLst>
        </pc:spChg>
        <pc:graphicFrameChg chg="add del mod ord modGraphic">
          <ac:chgData name="Charlie Verboom (19033044)" userId="S::19033044@student.hhs.nl::2c90bb03-7010-4e0d-ace4-0214dacc4b37" providerId="AD" clId="Web-{72B40338-AADE-2E80-AF3D-240595FDF6A9}" dt="2022-10-07T12:25:11.451" v="373"/>
          <ac:graphicFrameMkLst>
            <pc:docMk/>
            <pc:sldMk cId="1691791621" sldId="272"/>
            <ac:graphicFrameMk id="4" creationId="{56FDC5AA-FF45-4DF8-3E5C-DFD0EFCF9411}"/>
          </ac:graphicFrameMkLst>
        </pc:graphicFrameChg>
        <pc:picChg chg="add mod ord">
          <ac:chgData name="Charlie Verboom (19033044)" userId="S::19033044@student.hhs.nl::2c90bb03-7010-4e0d-ace4-0214dacc4b37" providerId="AD" clId="Web-{72B40338-AADE-2E80-AF3D-240595FDF6A9}" dt="2022-10-07T12:31:22.511" v="416" actId="1076"/>
          <ac:picMkLst>
            <pc:docMk/>
            <pc:sldMk cId="1691791621" sldId="272"/>
            <ac:picMk id="14" creationId="{86747065-853E-18C1-6913-BA00FDA0BBCE}"/>
          </ac:picMkLst>
        </pc:picChg>
        <pc:picChg chg="add mod">
          <ac:chgData name="Charlie Verboom (19033044)" userId="S::19033044@student.hhs.nl::2c90bb03-7010-4e0d-ace4-0214dacc4b37" providerId="AD" clId="Web-{72B40338-AADE-2E80-AF3D-240595FDF6A9}" dt="2022-10-07T12:35:45.739" v="453" actId="1076"/>
          <ac:picMkLst>
            <pc:docMk/>
            <pc:sldMk cId="1691791621" sldId="272"/>
            <ac:picMk id="17" creationId="{08BD1548-DF90-B3B1-CF45-3BB5047E337D}"/>
          </ac:picMkLst>
        </pc:picChg>
      </pc:sldChg>
      <pc:sldChg chg="addSp delSp modSp add del replId">
        <pc:chgData name="Charlie Verboom (19033044)" userId="S::19033044@student.hhs.nl::2c90bb03-7010-4e0d-ace4-0214dacc4b37" providerId="AD" clId="Web-{72B40338-AADE-2E80-AF3D-240595FDF6A9}" dt="2022-10-07T12:18:13.717" v="369"/>
        <pc:sldMkLst>
          <pc:docMk/>
          <pc:sldMk cId="2684458510" sldId="272"/>
        </pc:sldMkLst>
        <pc:picChg chg="del">
          <ac:chgData name="Charlie Verboom (19033044)" userId="S::19033044@student.hhs.nl::2c90bb03-7010-4e0d-ace4-0214dacc4b37" providerId="AD" clId="Web-{72B40338-AADE-2E80-AF3D-240595FDF6A9}" dt="2022-10-07T12:15:46.368" v="361"/>
          <ac:picMkLst>
            <pc:docMk/>
            <pc:sldMk cId="2684458510" sldId="272"/>
            <ac:picMk id="3" creationId="{50684F9E-E892-4F52-05E7-4A521709BDDF}"/>
          </ac:picMkLst>
        </pc:picChg>
        <pc:picChg chg="add mod">
          <ac:chgData name="Charlie Verboom (19033044)" userId="S::19033044@student.hhs.nl::2c90bb03-7010-4e0d-ace4-0214dacc4b37" providerId="AD" clId="Web-{72B40338-AADE-2E80-AF3D-240595FDF6A9}" dt="2022-10-07T12:17:38.404" v="368" actId="1076"/>
          <ac:picMkLst>
            <pc:docMk/>
            <pc:sldMk cId="2684458510" sldId="272"/>
            <ac:picMk id="4" creationId="{82A99326-1916-15F4-EC84-4FDBEB5AE21F}"/>
          </ac:picMkLst>
        </pc:picChg>
      </pc:sldChg>
    </pc:docChg>
  </pc:docChgLst>
  <pc:docChgLst>
    <pc:chgData name="M'barek, A. (19066171)" userId="94312091-bbb8-4d83-bdb9-16f8ec63b535" providerId="ADAL" clId="{93D52B19-3676-435F-A46D-090DFED98462}"/>
    <pc:docChg chg="custSel modSld">
      <pc:chgData name="M'barek, A. (19066171)" userId="94312091-bbb8-4d83-bdb9-16f8ec63b535" providerId="ADAL" clId="{93D52B19-3676-435F-A46D-090DFED98462}" dt="2022-10-06T20:52:57.234" v="273" actId="12"/>
      <pc:docMkLst>
        <pc:docMk/>
      </pc:docMkLst>
      <pc:sldChg chg="modSp mod">
        <pc:chgData name="M'barek, A. (19066171)" userId="94312091-bbb8-4d83-bdb9-16f8ec63b535" providerId="ADAL" clId="{93D52B19-3676-435F-A46D-090DFED98462}" dt="2022-10-06T16:25:42.704" v="40" actId="1076"/>
        <pc:sldMkLst>
          <pc:docMk/>
          <pc:sldMk cId="1004747270" sldId="259"/>
        </pc:sldMkLst>
        <pc:spChg chg="mod">
          <ac:chgData name="M'barek, A. (19066171)" userId="94312091-bbb8-4d83-bdb9-16f8ec63b535" providerId="ADAL" clId="{93D52B19-3676-435F-A46D-090DFED98462}" dt="2022-10-06T16:25:05.842" v="9" actId="20577"/>
          <ac:spMkLst>
            <pc:docMk/>
            <pc:sldMk cId="1004747270" sldId="259"/>
            <ac:spMk id="2" creationId="{9B9C40DF-958C-C669-3270-5BBE41241727}"/>
          </ac:spMkLst>
        </pc:spChg>
        <pc:spChg chg="mod">
          <ac:chgData name="M'barek, A. (19066171)" userId="94312091-bbb8-4d83-bdb9-16f8ec63b535" providerId="ADAL" clId="{93D52B19-3676-435F-A46D-090DFED98462}" dt="2022-10-06T16:25:42.704" v="40" actId="1076"/>
          <ac:spMkLst>
            <pc:docMk/>
            <pc:sldMk cId="1004747270" sldId="259"/>
            <ac:spMk id="3" creationId="{43294C4F-5EEC-BE9A-EBA6-41E96F4264A0}"/>
          </ac:spMkLst>
        </pc:spChg>
      </pc:sldChg>
      <pc:sldChg chg="modSp mod">
        <pc:chgData name="M'barek, A. (19066171)" userId="94312091-bbb8-4d83-bdb9-16f8ec63b535" providerId="ADAL" clId="{93D52B19-3676-435F-A46D-090DFED98462}" dt="2022-10-06T20:52:57.234" v="273" actId="12"/>
        <pc:sldMkLst>
          <pc:docMk/>
          <pc:sldMk cId="770006068" sldId="260"/>
        </pc:sldMkLst>
        <pc:spChg chg="mod">
          <ac:chgData name="M'barek, A. (19066171)" userId="94312091-bbb8-4d83-bdb9-16f8ec63b535" providerId="ADAL" clId="{93D52B19-3676-435F-A46D-090DFED98462}" dt="2022-10-06T20:52:57.234" v="273" actId="12"/>
          <ac:spMkLst>
            <pc:docMk/>
            <pc:sldMk cId="770006068" sldId="260"/>
            <ac:spMk id="3" creationId="{5FE67B85-4E7C-591F-E897-A355EE204B89}"/>
          </ac:spMkLst>
        </pc:spChg>
      </pc:sldChg>
      <pc:sldChg chg="modSp mod">
        <pc:chgData name="M'barek, A. (19066171)" userId="94312091-bbb8-4d83-bdb9-16f8ec63b535" providerId="ADAL" clId="{93D52B19-3676-435F-A46D-090DFED98462}" dt="2022-10-06T16:47:56.268" v="196" actId="20577"/>
        <pc:sldMkLst>
          <pc:docMk/>
          <pc:sldMk cId="1372409736" sldId="261"/>
        </pc:sldMkLst>
        <pc:spChg chg="mod">
          <ac:chgData name="M'barek, A. (19066171)" userId="94312091-bbb8-4d83-bdb9-16f8ec63b535" providerId="ADAL" clId="{93D52B19-3676-435F-A46D-090DFED98462}" dt="2022-10-06T16:47:56.268" v="196" actId="20577"/>
          <ac:spMkLst>
            <pc:docMk/>
            <pc:sldMk cId="1372409736" sldId="261"/>
            <ac:spMk id="3" creationId="{48E90B86-E489-6066-7F47-1A114A49ED74}"/>
          </ac:spMkLst>
        </pc:spChg>
      </pc:sldChg>
      <pc:sldChg chg="modSp mod">
        <pc:chgData name="M'barek, A. (19066171)" userId="94312091-bbb8-4d83-bdb9-16f8ec63b535" providerId="ADAL" clId="{93D52B19-3676-435F-A46D-090DFED98462}" dt="2022-10-06T16:48:52.712" v="270" actId="20577"/>
        <pc:sldMkLst>
          <pc:docMk/>
          <pc:sldMk cId="473398877" sldId="262"/>
        </pc:sldMkLst>
        <pc:spChg chg="mod">
          <ac:chgData name="M'barek, A. (19066171)" userId="94312091-bbb8-4d83-bdb9-16f8ec63b535" providerId="ADAL" clId="{93D52B19-3676-435F-A46D-090DFED98462}" dt="2022-10-06T16:48:52.712" v="270" actId="20577"/>
          <ac:spMkLst>
            <pc:docMk/>
            <pc:sldMk cId="473398877" sldId="262"/>
            <ac:spMk id="3" creationId="{11F1BEA9-43A8-D1DD-D2EB-B133EECF1890}"/>
          </ac:spMkLst>
        </pc:spChg>
      </pc:sldChg>
    </pc:docChg>
  </pc:docChgLst>
  <pc:docChgLst>
    <pc:chgData name="Ahmad Alkhatib (18019234)" userId="S::18019234@student.hhs.nl::f75ed8f0-6b36-49c7-bdf7-d94d771563ef" providerId="AD" clId="Web-{3950CDFD-0326-7ABE-E5EA-E8AF0970A15D}"/>
    <pc:docChg chg="modSld sldOrd">
      <pc:chgData name="Ahmad Alkhatib (18019234)" userId="S::18019234@student.hhs.nl::f75ed8f0-6b36-49c7-bdf7-d94d771563ef" providerId="AD" clId="Web-{3950CDFD-0326-7ABE-E5EA-E8AF0970A15D}" dt="2022-10-07T11:33:59.242" v="7"/>
      <pc:docMkLst>
        <pc:docMk/>
      </pc:docMkLst>
      <pc:sldChg chg="modSp ord">
        <pc:chgData name="Ahmad Alkhatib (18019234)" userId="S::18019234@student.hhs.nl::f75ed8f0-6b36-49c7-bdf7-d94d771563ef" providerId="AD" clId="Web-{3950CDFD-0326-7ABE-E5EA-E8AF0970A15D}" dt="2022-10-07T11:33:59.242" v="7"/>
        <pc:sldMkLst>
          <pc:docMk/>
          <pc:sldMk cId="770006068" sldId="260"/>
        </pc:sldMkLst>
        <pc:spChg chg="mod">
          <ac:chgData name="Ahmad Alkhatib (18019234)" userId="S::18019234@student.hhs.nl::f75ed8f0-6b36-49c7-bdf7-d94d771563ef" providerId="AD" clId="Web-{3950CDFD-0326-7ABE-E5EA-E8AF0970A15D}" dt="2022-10-07T11:32:54.317" v="5" actId="20577"/>
          <ac:spMkLst>
            <pc:docMk/>
            <pc:sldMk cId="770006068" sldId="260"/>
            <ac:spMk id="3" creationId="{5FE67B85-4E7C-591F-E897-A355EE204B89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5477E-A046-4E82-B6EA-FA2114E0C7EE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29C731-612F-4694-B06B-AB84369A7CF0}">
      <dgm:prSet/>
      <dgm:spPr/>
      <dgm:t>
        <a:bodyPr/>
        <a:lstStyle/>
        <a:p>
          <a:r>
            <a:rPr lang="nl-NL" b="1"/>
            <a:t>Onderzoekvraag:</a:t>
          </a:r>
          <a:endParaRPr lang="en-US"/>
        </a:p>
      </dgm:t>
    </dgm:pt>
    <dgm:pt modelId="{90DFF4D5-C7E7-428D-8F63-BB26FCD97BCE}" type="parTrans" cxnId="{B9BF5584-DB53-48F0-BED4-F1F2CCBE0AD3}">
      <dgm:prSet/>
      <dgm:spPr/>
      <dgm:t>
        <a:bodyPr/>
        <a:lstStyle/>
        <a:p>
          <a:endParaRPr lang="en-US"/>
        </a:p>
      </dgm:t>
    </dgm:pt>
    <dgm:pt modelId="{E220CB10-164A-448B-9325-58345F66AB7D}" type="sibTrans" cxnId="{B9BF5584-DB53-48F0-BED4-F1F2CCBE0AD3}">
      <dgm:prSet/>
      <dgm:spPr/>
      <dgm:t>
        <a:bodyPr/>
        <a:lstStyle/>
        <a:p>
          <a:endParaRPr lang="en-US"/>
        </a:p>
      </dgm:t>
    </dgm:pt>
    <dgm:pt modelId="{6ABC03E5-B590-4CDF-8ED7-04B09651F21E}">
      <dgm:prSet/>
      <dgm:spPr/>
      <dgm:t>
        <a:bodyPr/>
        <a:lstStyle/>
        <a:p>
          <a:r>
            <a:rPr lang="nl-NL"/>
            <a:t>“Hoe kunnen we voor 7 oktober 2022 vegetariërs een wekelijks variërend dieet aanbieden dat aan hun verschillende persoonlijke behoeften op het gebied van voedingswaarden en voorkeuren voldoet?”</a:t>
          </a:r>
          <a:endParaRPr lang="en-US"/>
        </a:p>
      </dgm:t>
    </dgm:pt>
    <dgm:pt modelId="{8965FA45-8214-4113-AA15-0AF0222C9558}" type="parTrans" cxnId="{F82EC231-164F-48F5-B84D-A794C025BE67}">
      <dgm:prSet/>
      <dgm:spPr/>
      <dgm:t>
        <a:bodyPr/>
        <a:lstStyle/>
        <a:p>
          <a:endParaRPr lang="en-US"/>
        </a:p>
      </dgm:t>
    </dgm:pt>
    <dgm:pt modelId="{AA1959CF-A9BD-4308-93E2-683750206212}" type="sibTrans" cxnId="{F82EC231-164F-48F5-B84D-A794C025BE67}">
      <dgm:prSet/>
      <dgm:spPr/>
      <dgm:t>
        <a:bodyPr/>
        <a:lstStyle/>
        <a:p>
          <a:endParaRPr lang="en-US"/>
        </a:p>
      </dgm:t>
    </dgm:pt>
    <dgm:pt modelId="{6A1917B1-9605-4582-9CB2-754C740439FF}">
      <dgm:prSet/>
      <dgm:spPr/>
      <dgm:t>
        <a:bodyPr/>
        <a:lstStyle/>
        <a:p>
          <a:r>
            <a:rPr lang="nl-NL" b="1"/>
            <a:t>Deelvragen: </a:t>
          </a:r>
          <a:endParaRPr lang="en-US"/>
        </a:p>
      </dgm:t>
    </dgm:pt>
    <dgm:pt modelId="{EE962345-2883-4759-BC17-BE30643E382B}" type="parTrans" cxnId="{66A5DFA0-19FE-49D2-9940-8C633B49DF55}">
      <dgm:prSet/>
      <dgm:spPr/>
      <dgm:t>
        <a:bodyPr/>
        <a:lstStyle/>
        <a:p>
          <a:endParaRPr lang="en-US"/>
        </a:p>
      </dgm:t>
    </dgm:pt>
    <dgm:pt modelId="{75DA736D-9E42-40D0-A3C6-5FF0039DA3BB}" type="sibTrans" cxnId="{66A5DFA0-19FE-49D2-9940-8C633B49DF55}">
      <dgm:prSet/>
      <dgm:spPr/>
      <dgm:t>
        <a:bodyPr/>
        <a:lstStyle/>
        <a:p>
          <a:endParaRPr lang="en-US"/>
        </a:p>
      </dgm:t>
    </dgm:pt>
    <dgm:pt modelId="{5E4CE5B6-B190-4406-AA2B-A4FA3998E35B}">
      <dgm:prSet/>
      <dgm:spPr/>
      <dgm:t>
        <a:bodyPr/>
        <a:lstStyle/>
        <a:p>
          <a:r>
            <a:rPr lang="nl-NL"/>
            <a:t>Welke behoeften heeft een vegetariër met betrekking tot het dieet?</a:t>
          </a:r>
          <a:endParaRPr lang="en-US"/>
        </a:p>
      </dgm:t>
    </dgm:pt>
    <dgm:pt modelId="{3DE06B69-CF49-4745-A944-A37DD68CD619}" type="parTrans" cxnId="{1FA000DD-65B6-44AC-A1F6-2CBA9533AED7}">
      <dgm:prSet/>
      <dgm:spPr/>
      <dgm:t>
        <a:bodyPr/>
        <a:lstStyle/>
        <a:p>
          <a:endParaRPr lang="en-US"/>
        </a:p>
      </dgm:t>
    </dgm:pt>
    <dgm:pt modelId="{FE3679C4-F4BD-4559-973D-C27AC5B2CD84}" type="sibTrans" cxnId="{1FA000DD-65B6-44AC-A1F6-2CBA9533AED7}">
      <dgm:prSet/>
      <dgm:spPr/>
      <dgm:t>
        <a:bodyPr/>
        <a:lstStyle/>
        <a:p>
          <a:endParaRPr lang="en-US"/>
        </a:p>
      </dgm:t>
    </dgm:pt>
    <dgm:pt modelId="{74459309-025C-44FB-A9DD-7C7227576721}">
      <dgm:prSet/>
      <dgm:spPr/>
      <dgm:t>
        <a:bodyPr/>
        <a:lstStyle/>
        <a:p>
          <a:r>
            <a:rPr lang="nl-NL"/>
            <a:t>Hoe kan er een vegetarisch dieet aangeboden worden zodat deze voldoet aan alle verschillende persoonlijke caloriebehoeften binnen de groep vegetariërs.</a:t>
          </a:r>
          <a:endParaRPr lang="en-US"/>
        </a:p>
      </dgm:t>
    </dgm:pt>
    <dgm:pt modelId="{EA125547-2110-4908-8584-3843F7972A9D}" type="parTrans" cxnId="{AF8F05B2-84EC-44A1-B569-DA632415306F}">
      <dgm:prSet/>
      <dgm:spPr/>
      <dgm:t>
        <a:bodyPr/>
        <a:lstStyle/>
        <a:p>
          <a:endParaRPr lang="en-US"/>
        </a:p>
      </dgm:t>
    </dgm:pt>
    <dgm:pt modelId="{3698D163-D512-42C4-B183-A22F90BB4123}" type="sibTrans" cxnId="{AF8F05B2-84EC-44A1-B569-DA632415306F}">
      <dgm:prSet/>
      <dgm:spPr/>
      <dgm:t>
        <a:bodyPr/>
        <a:lstStyle/>
        <a:p>
          <a:endParaRPr lang="en-US"/>
        </a:p>
      </dgm:t>
    </dgm:pt>
    <dgm:pt modelId="{0455549C-8CB2-427D-B553-AECAB8B8E356}">
      <dgm:prSet/>
      <dgm:spPr/>
      <dgm:t>
        <a:bodyPr/>
        <a:lstStyle/>
        <a:p>
          <a:r>
            <a:rPr lang="nl-NL"/>
            <a:t>Hoe kan er een vegetarisch dieet worden aangeboden dat wekelijks varieert.</a:t>
          </a:r>
          <a:endParaRPr lang="en-US"/>
        </a:p>
      </dgm:t>
    </dgm:pt>
    <dgm:pt modelId="{7F794541-B1FA-48A2-AF75-D8E88BAAF049}" type="parTrans" cxnId="{9910C723-A040-4677-9AC5-C688AF1DF6A7}">
      <dgm:prSet/>
      <dgm:spPr/>
      <dgm:t>
        <a:bodyPr/>
        <a:lstStyle/>
        <a:p>
          <a:endParaRPr lang="en-US"/>
        </a:p>
      </dgm:t>
    </dgm:pt>
    <dgm:pt modelId="{9583785C-FF15-4BBB-B01E-6BF5693C3250}" type="sibTrans" cxnId="{9910C723-A040-4677-9AC5-C688AF1DF6A7}">
      <dgm:prSet/>
      <dgm:spPr/>
      <dgm:t>
        <a:bodyPr/>
        <a:lstStyle/>
        <a:p>
          <a:endParaRPr lang="en-US"/>
        </a:p>
      </dgm:t>
    </dgm:pt>
    <dgm:pt modelId="{0576E25E-C4B1-4543-B393-2A46FF8C78F7}">
      <dgm:prSet/>
      <dgm:spPr/>
      <dgm:t>
        <a:bodyPr/>
        <a:lstStyle/>
        <a:p>
          <a:r>
            <a:rPr lang="nl-NL"/>
            <a:t>Wat is een mogelijk interface waar de eindgebruikers (vegetariërs) hun wekelijkse dieet kunnen vinden?</a:t>
          </a:r>
          <a:endParaRPr lang="en-US"/>
        </a:p>
      </dgm:t>
    </dgm:pt>
    <dgm:pt modelId="{64D241D5-21FB-48C0-A794-5D60F6E3CD51}" type="parTrans" cxnId="{DB2EA24D-86BA-422A-888D-6128371EC624}">
      <dgm:prSet/>
      <dgm:spPr/>
      <dgm:t>
        <a:bodyPr/>
        <a:lstStyle/>
        <a:p>
          <a:endParaRPr lang="en-US"/>
        </a:p>
      </dgm:t>
    </dgm:pt>
    <dgm:pt modelId="{55DC7FF4-EA1F-4EB5-804E-974E3EC5E94B}" type="sibTrans" cxnId="{DB2EA24D-86BA-422A-888D-6128371EC624}">
      <dgm:prSet/>
      <dgm:spPr/>
      <dgm:t>
        <a:bodyPr/>
        <a:lstStyle/>
        <a:p>
          <a:endParaRPr lang="en-US"/>
        </a:p>
      </dgm:t>
    </dgm:pt>
    <dgm:pt modelId="{00965992-B532-4CC9-8058-136C2F5E255C}" type="pres">
      <dgm:prSet presAssocID="{CC85477E-A046-4E82-B6EA-FA2114E0C7EE}" presName="linear" presStyleCnt="0">
        <dgm:presLayoutVars>
          <dgm:dir/>
          <dgm:animLvl val="lvl"/>
          <dgm:resizeHandles val="exact"/>
        </dgm:presLayoutVars>
      </dgm:prSet>
      <dgm:spPr/>
    </dgm:pt>
    <dgm:pt modelId="{699972AD-B803-411F-A70F-A43CE736EFD1}" type="pres">
      <dgm:prSet presAssocID="{7529C731-612F-4694-B06B-AB84369A7CF0}" presName="parentLin" presStyleCnt="0"/>
      <dgm:spPr/>
    </dgm:pt>
    <dgm:pt modelId="{AAA47D28-3B8D-4C4B-920C-6A85269C9EF6}" type="pres">
      <dgm:prSet presAssocID="{7529C731-612F-4694-B06B-AB84369A7CF0}" presName="parentLeftMargin" presStyleLbl="node1" presStyleIdx="0" presStyleCnt="2"/>
      <dgm:spPr/>
    </dgm:pt>
    <dgm:pt modelId="{E8AD9674-28EB-44B8-8F77-7F5ECAFB0BA7}" type="pres">
      <dgm:prSet presAssocID="{7529C731-612F-4694-B06B-AB84369A7C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8F70EE-D3BA-45D1-B3DE-190C624830AA}" type="pres">
      <dgm:prSet presAssocID="{7529C731-612F-4694-B06B-AB84369A7CF0}" presName="negativeSpace" presStyleCnt="0"/>
      <dgm:spPr/>
    </dgm:pt>
    <dgm:pt modelId="{1EC6D4AD-EF52-4F79-963F-1F6F6FCEB9B3}" type="pres">
      <dgm:prSet presAssocID="{7529C731-612F-4694-B06B-AB84369A7CF0}" presName="childText" presStyleLbl="conFgAcc1" presStyleIdx="0" presStyleCnt="2">
        <dgm:presLayoutVars>
          <dgm:bulletEnabled val="1"/>
        </dgm:presLayoutVars>
      </dgm:prSet>
      <dgm:spPr/>
    </dgm:pt>
    <dgm:pt modelId="{54DDFB4C-423D-4304-972C-3E48B037C406}" type="pres">
      <dgm:prSet presAssocID="{E220CB10-164A-448B-9325-58345F66AB7D}" presName="spaceBetweenRectangles" presStyleCnt="0"/>
      <dgm:spPr/>
    </dgm:pt>
    <dgm:pt modelId="{70366AFF-0DF7-4CA2-8309-2AF06E9F528B}" type="pres">
      <dgm:prSet presAssocID="{6A1917B1-9605-4582-9CB2-754C740439FF}" presName="parentLin" presStyleCnt="0"/>
      <dgm:spPr/>
    </dgm:pt>
    <dgm:pt modelId="{4A270359-02C6-4406-93EB-E3D7F62D52E1}" type="pres">
      <dgm:prSet presAssocID="{6A1917B1-9605-4582-9CB2-754C740439FF}" presName="parentLeftMargin" presStyleLbl="node1" presStyleIdx="0" presStyleCnt="2"/>
      <dgm:spPr/>
    </dgm:pt>
    <dgm:pt modelId="{71A77DB3-DE3E-46CE-BEF9-A40B1A6BB94A}" type="pres">
      <dgm:prSet presAssocID="{6A1917B1-9605-4582-9CB2-754C740439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8BCEFB-9D73-4FFA-BC52-020AE3050032}" type="pres">
      <dgm:prSet presAssocID="{6A1917B1-9605-4582-9CB2-754C740439FF}" presName="negativeSpace" presStyleCnt="0"/>
      <dgm:spPr/>
    </dgm:pt>
    <dgm:pt modelId="{4CD14245-5D89-4D70-86DA-13C59F08CEF6}" type="pres">
      <dgm:prSet presAssocID="{6A1917B1-9605-4582-9CB2-754C740439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910C723-A040-4677-9AC5-C688AF1DF6A7}" srcId="{6A1917B1-9605-4582-9CB2-754C740439FF}" destId="{0455549C-8CB2-427D-B553-AECAB8B8E356}" srcOrd="2" destOrd="0" parTransId="{7F794541-B1FA-48A2-AF75-D8E88BAAF049}" sibTransId="{9583785C-FF15-4BBB-B01E-6BF5693C3250}"/>
    <dgm:cxn modelId="{F82EC231-164F-48F5-B84D-A794C025BE67}" srcId="{7529C731-612F-4694-B06B-AB84369A7CF0}" destId="{6ABC03E5-B590-4CDF-8ED7-04B09651F21E}" srcOrd="0" destOrd="0" parTransId="{8965FA45-8214-4113-AA15-0AF0222C9558}" sibTransId="{AA1959CF-A9BD-4308-93E2-683750206212}"/>
    <dgm:cxn modelId="{DCAD3C34-91D9-4017-9E35-ABB6630C1B90}" type="presOf" srcId="{6ABC03E5-B590-4CDF-8ED7-04B09651F21E}" destId="{1EC6D4AD-EF52-4F79-963F-1F6F6FCEB9B3}" srcOrd="0" destOrd="0" presId="urn:microsoft.com/office/officeart/2005/8/layout/list1"/>
    <dgm:cxn modelId="{7E137544-C1E5-4CA7-8609-06C5DC5BBCDA}" type="presOf" srcId="{0576E25E-C4B1-4543-B393-2A46FF8C78F7}" destId="{4CD14245-5D89-4D70-86DA-13C59F08CEF6}" srcOrd="0" destOrd="3" presId="urn:microsoft.com/office/officeart/2005/8/layout/list1"/>
    <dgm:cxn modelId="{DB2EA24D-86BA-422A-888D-6128371EC624}" srcId="{6A1917B1-9605-4582-9CB2-754C740439FF}" destId="{0576E25E-C4B1-4543-B393-2A46FF8C78F7}" srcOrd="3" destOrd="0" parTransId="{64D241D5-21FB-48C0-A794-5D60F6E3CD51}" sibTransId="{55DC7FF4-EA1F-4EB5-804E-974E3EC5E94B}"/>
    <dgm:cxn modelId="{AAFB4B56-C3C6-4311-B470-2E5506982E3A}" type="presOf" srcId="{7529C731-612F-4694-B06B-AB84369A7CF0}" destId="{E8AD9674-28EB-44B8-8F77-7F5ECAFB0BA7}" srcOrd="1" destOrd="0" presId="urn:microsoft.com/office/officeart/2005/8/layout/list1"/>
    <dgm:cxn modelId="{B9BF5584-DB53-48F0-BED4-F1F2CCBE0AD3}" srcId="{CC85477E-A046-4E82-B6EA-FA2114E0C7EE}" destId="{7529C731-612F-4694-B06B-AB84369A7CF0}" srcOrd="0" destOrd="0" parTransId="{90DFF4D5-C7E7-428D-8F63-BB26FCD97BCE}" sibTransId="{E220CB10-164A-448B-9325-58345F66AB7D}"/>
    <dgm:cxn modelId="{66A5DFA0-19FE-49D2-9940-8C633B49DF55}" srcId="{CC85477E-A046-4E82-B6EA-FA2114E0C7EE}" destId="{6A1917B1-9605-4582-9CB2-754C740439FF}" srcOrd="1" destOrd="0" parTransId="{EE962345-2883-4759-BC17-BE30643E382B}" sibTransId="{75DA736D-9E42-40D0-A3C6-5FF0039DA3BB}"/>
    <dgm:cxn modelId="{AF8F05B2-84EC-44A1-B569-DA632415306F}" srcId="{6A1917B1-9605-4582-9CB2-754C740439FF}" destId="{74459309-025C-44FB-A9DD-7C7227576721}" srcOrd="1" destOrd="0" parTransId="{EA125547-2110-4908-8584-3843F7972A9D}" sibTransId="{3698D163-D512-42C4-B183-A22F90BB4123}"/>
    <dgm:cxn modelId="{FD4CB0B6-8A0D-4CE8-8C26-9ED88113A36C}" type="presOf" srcId="{6A1917B1-9605-4582-9CB2-754C740439FF}" destId="{71A77DB3-DE3E-46CE-BEF9-A40B1A6BB94A}" srcOrd="1" destOrd="0" presId="urn:microsoft.com/office/officeart/2005/8/layout/list1"/>
    <dgm:cxn modelId="{1E02F5BD-2487-49AA-85D8-83DAA6268F93}" type="presOf" srcId="{CC85477E-A046-4E82-B6EA-FA2114E0C7EE}" destId="{00965992-B532-4CC9-8058-136C2F5E255C}" srcOrd="0" destOrd="0" presId="urn:microsoft.com/office/officeart/2005/8/layout/list1"/>
    <dgm:cxn modelId="{0CDE83CF-ED29-49D7-9FD6-14A2314816D5}" type="presOf" srcId="{5E4CE5B6-B190-4406-AA2B-A4FA3998E35B}" destId="{4CD14245-5D89-4D70-86DA-13C59F08CEF6}" srcOrd="0" destOrd="0" presId="urn:microsoft.com/office/officeart/2005/8/layout/list1"/>
    <dgm:cxn modelId="{1FA000DD-65B6-44AC-A1F6-2CBA9533AED7}" srcId="{6A1917B1-9605-4582-9CB2-754C740439FF}" destId="{5E4CE5B6-B190-4406-AA2B-A4FA3998E35B}" srcOrd="0" destOrd="0" parTransId="{3DE06B69-CF49-4745-A944-A37DD68CD619}" sibTransId="{FE3679C4-F4BD-4559-973D-C27AC5B2CD84}"/>
    <dgm:cxn modelId="{8CBDD9EF-7B6F-43C8-9354-1CEC8D657C1B}" type="presOf" srcId="{74459309-025C-44FB-A9DD-7C7227576721}" destId="{4CD14245-5D89-4D70-86DA-13C59F08CEF6}" srcOrd="0" destOrd="1" presId="urn:microsoft.com/office/officeart/2005/8/layout/list1"/>
    <dgm:cxn modelId="{9AF147F0-2EEF-469F-ABCA-0BA9519EDFB4}" type="presOf" srcId="{0455549C-8CB2-427D-B553-AECAB8B8E356}" destId="{4CD14245-5D89-4D70-86DA-13C59F08CEF6}" srcOrd="0" destOrd="2" presId="urn:microsoft.com/office/officeart/2005/8/layout/list1"/>
    <dgm:cxn modelId="{42C083F4-A50F-40FF-ABB1-EB4807FF364D}" type="presOf" srcId="{6A1917B1-9605-4582-9CB2-754C740439FF}" destId="{4A270359-02C6-4406-93EB-E3D7F62D52E1}" srcOrd="0" destOrd="0" presId="urn:microsoft.com/office/officeart/2005/8/layout/list1"/>
    <dgm:cxn modelId="{906794FA-910D-4CA7-B540-9D0C3D1F0BDF}" type="presOf" srcId="{7529C731-612F-4694-B06B-AB84369A7CF0}" destId="{AAA47D28-3B8D-4C4B-920C-6A85269C9EF6}" srcOrd="0" destOrd="0" presId="urn:microsoft.com/office/officeart/2005/8/layout/list1"/>
    <dgm:cxn modelId="{EB7AB53E-356A-4A0F-B335-26248D825F6F}" type="presParOf" srcId="{00965992-B532-4CC9-8058-136C2F5E255C}" destId="{699972AD-B803-411F-A70F-A43CE736EFD1}" srcOrd="0" destOrd="0" presId="urn:microsoft.com/office/officeart/2005/8/layout/list1"/>
    <dgm:cxn modelId="{D876197A-F6A4-4764-B6C3-CEB5BED8864C}" type="presParOf" srcId="{699972AD-B803-411F-A70F-A43CE736EFD1}" destId="{AAA47D28-3B8D-4C4B-920C-6A85269C9EF6}" srcOrd="0" destOrd="0" presId="urn:microsoft.com/office/officeart/2005/8/layout/list1"/>
    <dgm:cxn modelId="{51A57543-A2F7-4423-8DEF-A574F6282937}" type="presParOf" srcId="{699972AD-B803-411F-A70F-A43CE736EFD1}" destId="{E8AD9674-28EB-44B8-8F77-7F5ECAFB0BA7}" srcOrd="1" destOrd="0" presId="urn:microsoft.com/office/officeart/2005/8/layout/list1"/>
    <dgm:cxn modelId="{7AF7E3AE-533B-4A4A-AAD7-F5534CF9C86A}" type="presParOf" srcId="{00965992-B532-4CC9-8058-136C2F5E255C}" destId="{038F70EE-D3BA-45D1-B3DE-190C624830AA}" srcOrd="1" destOrd="0" presId="urn:microsoft.com/office/officeart/2005/8/layout/list1"/>
    <dgm:cxn modelId="{BAC8469C-204C-45F7-B39B-7DB8A12D79D8}" type="presParOf" srcId="{00965992-B532-4CC9-8058-136C2F5E255C}" destId="{1EC6D4AD-EF52-4F79-963F-1F6F6FCEB9B3}" srcOrd="2" destOrd="0" presId="urn:microsoft.com/office/officeart/2005/8/layout/list1"/>
    <dgm:cxn modelId="{D30B51DD-F15C-4AA6-8723-D9CCDA821E4E}" type="presParOf" srcId="{00965992-B532-4CC9-8058-136C2F5E255C}" destId="{54DDFB4C-423D-4304-972C-3E48B037C406}" srcOrd="3" destOrd="0" presId="urn:microsoft.com/office/officeart/2005/8/layout/list1"/>
    <dgm:cxn modelId="{F0D95CE3-B47E-446D-8A38-7B0A349CB71A}" type="presParOf" srcId="{00965992-B532-4CC9-8058-136C2F5E255C}" destId="{70366AFF-0DF7-4CA2-8309-2AF06E9F528B}" srcOrd="4" destOrd="0" presId="urn:microsoft.com/office/officeart/2005/8/layout/list1"/>
    <dgm:cxn modelId="{7C27982C-DC86-483E-B202-2E4BDBD44F40}" type="presParOf" srcId="{70366AFF-0DF7-4CA2-8309-2AF06E9F528B}" destId="{4A270359-02C6-4406-93EB-E3D7F62D52E1}" srcOrd="0" destOrd="0" presId="urn:microsoft.com/office/officeart/2005/8/layout/list1"/>
    <dgm:cxn modelId="{712BA6BD-12DC-44F4-BF85-E63029B7139A}" type="presParOf" srcId="{70366AFF-0DF7-4CA2-8309-2AF06E9F528B}" destId="{71A77DB3-DE3E-46CE-BEF9-A40B1A6BB94A}" srcOrd="1" destOrd="0" presId="urn:microsoft.com/office/officeart/2005/8/layout/list1"/>
    <dgm:cxn modelId="{6AD1C97D-0088-44E3-8ABC-8B2786C8AE2A}" type="presParOf" srcId="{00965992-B532-4CC9-8058-136C2F5E255C}" destId="{FD8BCEFB-9D73-4FFA-BC52-020AE3050032}" srcOrd="5" destOrd="0" presId="urn:microsoft.com/office/officeart/2005/8/layout/list1"/>
    <dgm:cxn modelId="{8CB790BF-901E-4E10-B820-749672B47511}" type="presParOf" srcId="{00965992-B532-4CC9-8058-136C2F5E255C}" destId="{4CD14245-5D89-4D70-86DA-13C59F08CEF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77A73E-50A2-48D0-B6EA-0C06C9E9FE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C08400B-0EBE-4A36-879C-590E6A67A20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Inzichten </a:t>
          </a:r>
          <a:endParaRPr lang="en-US"/>
        </a:p>
      </dgm:t>
    </dgm:pt>
    <dgm:pt modelId="{41263924-FF89-43A2-8DCF-21DB3FC7E7B9}" type="parTrans" cxnId="{51B09AC9-AD4A-4C7A-85FE-38FC8F1F875B}">
      <dgm:prSet/>
      <dgm:spPr/>
      <dgm:t>
        <a:bodyPr/>
        <a:lstStyle/>
        <a:p>
          <a:endParaRPr lang="en-US"/>
        </a:p>
      </dgm:t>
    </dgm:pt>
    <dgm:pt modelId="{D854B036-C266-4BF7-B4DE-D4CFB953C92A}" type="sibTrans" cxnId="{51B09AC9-AD4A-4C7A-85FE-38FC8F1F875B}">
      <dgm:prSet/>
      <dgm:spPr/>
      <dgm:t>
        <a:bodyPr/>
        <a:lstStyle/>
        <a:p>
          <a:endParaRPr lang="en-US"/>
        </a:p>
      </dgm:t>
    </dgm:pt>
    <dgm:pt modelId="{56138F86-6FE0-48AC-BBDA-F78A565373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Aanbevelingen van recepten per gebruiker</a:t>
          </a:r>
          <a:endParaRPr lang="en-US"/>
        </a:p>
      </dgm:t>
    </dgm:pt>
    <dgm:pt modelId="{4BB52DA2-EEFD-4B57-8AEB-93D958889755}" type="parTrans" cxnId="{9F0ABD46-370D-4F13-BB82-6C9634439546}">
      <dgm:prSet/>
      <dgm:spPr/>
      <dgm:t>
        <a:bodyPr/>
        <a:lstStyle/>
        <a:p>
          <a:endParaRPr lang="en-US"/>
        </a:p>
      </dgm:t>
    </dgm:pt>
    <dgm:pt modelId="{5F37AC32-B6E0-49D9-A6EB-CEBB6546A2F2}" type="sibTrans" cxnId="{9F0ABD46-370D-4F13-BB82-6C9634439546}">
      <dgm:prSet/>
      <dgm:spPr/>
      <dgm:t>
        <a:bodyPr/>
        <a:lstStyle/>
        <a:p>
          <a:endParaRPr lang="en-US"/>
        </a:p>
      </dgm:t>
    </dgm:pt>
    <dgm:pt modelId="{0737F46B-FD09-424E-8049-CF2EF3B7D044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Voorspelratings voor toekomstige recepten </a:t>
          </a:r>
          <a:endParaRPr lang="en-US"/>
        </a:p>
      </dgm:t>
    </dgm:pt>
    <dgm:pt modelId="{94E372DD-EFC1-49BC-ADB7-FC09BE15A529}" type="parTrans" cxnId="{EC9F78CA-53C1-490F-9E02-E1B15A9A56EC}">
      <dgm:prSet/>
      <dgm:spPr/>
      <dgm:t>
        <a:bodyPr/>
        <a:lstStyle/>
        <a:p>
          <a:endParaRPr lang="en-US"/>
        </a:p>
      </dgm:t>
    </dgm:pt>
    <dgm:pt modelId="{1ADED0D8-027F-4212-89A5-4629D6DBC503}" type="sibTrans" cxnId="{EC9F78CA-53C1-490F-9E02-E1B15A9A56EC}">
      <dgm:prSet/>
      <dgm:spPr/>
      <dgm:t>
        <a:bodyPr/>
        <a:lstStyle/>
        <a:p>
          <a:endParaRPr lang="en-US"/>
        </a:p>
      </dgm:t>
    </dgm:pt>
    <dgm:pt modelId="{FB3CD85A-8244-4207-8E55-22F4C4DEA06F}" type="pres">
      <dgm:prSet presAssocID="{2277A73E-50A2-48D0-B6EA-0C06C9E9FED9}" presName="root" presStyleCnt="0">
        <dgm:presLayoutVars>
          <dgm:dir/>
          <dgm:resizeHandles val="exact"/>
        </dgm:presLayoutVars>
      </dgm:prSet>
      <dgm:spPr/>
    </dgm:pt>
    <dgm:pt modelId="{E0EE3961-2AB1-4B98-9904-C3A0B77F4722}" type="pres">
      <dgm:prSet presAssocID="{1C08400B-0EBE-4A36-879C-590E6A67A207}" presName="compNode" presStyleCnt="0"/>
      <dgm:spPr/>
    </dgm:pt>
    <dgm:pt modelId="{CDBD3451-6A48-4F02-8DBE-9B26198BACB4}" type="pres">
      <dgm:prSet presAssocID="{1C08400B-0EBE-4A36-879C-590E6A67A207}" presName="bgRect" presStyleLbl="bgShp" presStyleIdx="0" presStyleCnt="3"/>
      <dgm:spPr/>
    </dgm:pt>
    <dgm:pt modelId="{52F16477-BC4D-4767-AA62-87A231C1D692}" type="pres">
      <dgm:prSet presAssocID="{1C08400B-0EBE-4A36-879C-590E6A67A2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eilamp"/>
        </a:ext>
      </dgm:extLst>
    </dgm:pt>
    <dgm:pt modelId="{1CF2D1B5-7962-475D-AE24-AE071D870476}" type="pres">
      <dgm:prSet presAssocID="{1C08400B-0EBE-4A36-879C-590E6A67A207}" presName="spaceRect" presStyleCnt="0"/>
      <dgm:spPr/>
    </dgm:pt>
    <dgm:pt modelId="{8C57F8B1-407C-4B53-83D4-0F3CCA230EA1}" type="pres">
      <dgm:prSet presAssocID="{1C08400B-0EBE-4A36-879C-590E6A67A207}" presName="parTx" presStyleLbl="revTx" presStyleIdx="0" presStyleCnt="3">
        <dgm:presLayoutVars>
          <dgm:chMax val="0"/>
          <dgm:chPref val="0"/>
        </dgm:presLayoutVars>
      </dgm:prSet>
      <dgm:spPr/>
    </dgm:pt>
    <dgm:pt modelId="{F493A611-B4BD-434B-92B0-6FCF9D36D669}" type="pres">
      <dgm:prSet presAssocID="{D854B036-C266-4BF7-B4DE-D4CFB953C92A}" presName="sibTrans" presStyleCnt="0"/>
      <dgm:spPr/>
    </dgm:pt>
    <dgm:pt modelId="{53E8BDE6-1C3D-4836-BB23-05C63EC11B2B}" type="pres">
      <dgm:prSet presAssocID="{56138F86-6FE0-48AC-BBDA-F78A56537359}" presName="compNode" presStyleCnt="0"/>
      <dgm:spPr/>
    </dgm:pt>
    <dgm:pt modelId="{00B3E7E6-61E8-4DAA-8AA5-16FE724F3C2E}" type="pres">
      <dgm:prSet presAssocID="{56138F86-6FE0-48AC-BBDA-F78A56537359}" presName="bgRect" presStyleLbl="bgShp" presStyleIdx="1" presStyleCnt="3"/>
      <dgm:spPr/>
    </dgm:pt>
    <dgm:pt modelId="{CB9B1E26-B86E-45C3-9B9C-6F7BBE8FB659}" type="pres">
      <dgm:prSet presAssocID="{56138F86-6FE0-48AC-BBDA-F78A565373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FFCB91B1-236A-4A69-B65C-4F20FE7EC7F2}" type="pres">
      <dgm:prSet presAssocID="{56138F86-6FE0-48AC-BBDA-F78A56537359}" presName="spaceRect" presStyleCnt="0"/>
      <dgm:spPr/>
    </dgm:pt>
    <dgm:pt modelId="{02AAFDB3-A81F-40A1-A6E8-D54804CE2856}" type="pres">
      <dgm:prSet presAssocID="{56138F86-6FE0-48AC-BBDA-F78A56537359}" presName="parTx" presStyleLbl="revTx" presStyleIdx="1" presStyleCnt="3">
        <dgm:presLayoutVars>
          <dgm:chMax val="0"/>
          <dgm:chPref val="0"/>
        </dgm:presLayoutVars>
      </dgm:prSet>
      <dgm:spPr/>
    </dgm:pt>
    <dgm:pt modelId="{FC74C501-953C-47CA-A554-0CF12B05648E}" type="pres">
      <dgm:prSet presAssocID="{5F37AC32-B6E0-49D9-A6EB-CEBB6546A2F2}" presName="sibTrans" presStyleCnt="0"/>
      <dgm:spPr/>
    </dgm:pt>
    <dgm:pt modelId="{B0634CF3-6DC1-49DB-8ED9-C5E9565DEC73}" type="pres">
      <dgm:prSet presAssocID="{0737F46B-FD09-424E-8049-CF2EF3B7D044}" presName="compNode" presStyleCnt="0"/>
      <dgm:spPr/>
    </dgm:pt>
    <dgm:pt modelId="{F7CAE98B-E81C-4A6F-B327-59FEEDB9FB72}" type="pres">
      <dgm:prSet presAssocID="{0737F46B-FD09-424E-8049-CF2EF3B7D044}" presName="bgRect" presStyleLbl="bgShp" presStyleIdx="2" presStyleCnt="3"/>
      <dgm:spPr/>
    </dgm:pt>
    <dgm:pt modelId="{AEEBDD08-648F-4783-863F-5782CD27FA11}" type="pres">
      <dgm:prSet presAssocID="{0737F46B-FD09-424E-8049-CF2EF3B7D0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ekomst met effen opvulling"/>
        </a:ext>
      </dgm:extLst>
    </dgm:pt>
    <dgm:pt modelId="{0745397A-CEEF-4D6F-B3CD-3217174C2720}" type="pres">
      <dgm:prSet presAssocID="{0737F46B-FD09-424E-8049-CF2EF3B7D044}" presName="spaceRect" presStyleCnt="0"/>
      <dgm:spPr/>
    </dgm:pt>
    <dgm:pt modelId="{40C6488F-7545-4686-8952-D85E12776898}" type="pres">
      <dgm:prSet presAssocID="{0737F46B-FD09-424E-8049-CF2EF3B7D0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619D3C-2BB4-436A-B3DB-2846805E2C3E}" type="presOf" srcId="{2277A73E-50A2-48D0-B6EA-0C06C9E9FED9}" destId="{FB3CD85A-8244-4207-8E55-22F4C4DEA06F}" srcOrd="0" destOrd="0" presId="urn:microsoft.com/office/officeart/2018/2/layout/IconVerticalSolidList"/>
    <dgm:cxn modelId="{9F0ABD46-370D-4F13-BB82-6C9634439546}" srcId="{2277A73E-50A2-48D0-B6EA-0C06C9E9FED9}" destId="{56138F86-6FE0-48AC-BBDA-F78A56537359}" srcOrd="1" destOrd="0" parTransId="{4BB52DA2-EEFD-4B57-8AEB-93D958889755}" sibTransId="{5F37AC32-B6E0-49D9-A6EB-CEBB6546A2F2}"/>
    <dgm:cxn modelId="{2EE1469F-2A6C-44E4-B04E-4BDA9D83F92B}" type="presOf" srcId="{0737F46B-FD09-424E-8049-CF2EF3B7D044}" destId="{40C6488F-7545-4686-8952-D85E12776898}" srcOrd="0" destOrd="0" presId="urn:microsoft.com/office/officeart/2018/2/layout/IconVerticalSolidList"/>
    <dgm:cxn modelId="{A95E62C7-A5C0-46CF-8522-2959C2C7A922}" type="presOf" srcId="{1C08400B-0EBE-4A36-879C-590E6A67A207}" destId="{8C57F8B1-407C-4B53-83D4-0F3CCA230EA1}" srcOrd="0" destOrd="0" presId="urn:microsoft.com/office/officeart/2018/2/layout/IconVerticalSolidList"/>
    <dgm:cxn modelId="{51B09AC9-AD4A-4C7A-85FE-38FC8F1F875B}" srcId="{2277A73E-50A2-48D0-B6EA-0C06C9E9FED9}" destId="{1C08400B-0EBE-4A36-879C-590E6A67A207}" srcOrd="0" destOrd="0" parTransId="{41263924-FF89-43A2-8DCF-21DB3FC7E7B9}" sibTransId="{D854B036-C266-4BF7-B4DE-D4CFB953C92A}"/>
    <dgm:cxn modelId="{EC9F78CA-53C1-490F-9E02-E1B15A9A56EC}" srcId="{2277A73E-50A2-48D0-B6EA-0C06C9E9FED9}" destId="{0737F46B-FD09-424E-8049-CF2EF3B7D044}" srcOrd="2" destOrd="0" parTransId="{94E372DD-EFC1-49BC-ADB7-FC09BE15A529}" sibTransId="{1ADED0D8-027F-4212-89A5-4629D6DBC503}"/>
    <dgm:cxn modelId="{196055F5-2F13-423C-98D8-F90D3A0207B6}" type="presOf" srcId="{56138F86-6FE0-48AC-BBDA-F78A56537359}" destId="{02AAFDB3-A81F-40A1-A6E8-D54804CE2856}" srcOrd="0" destOrd="0" presId="urn:microsoft.com/office/officeart/2018/2/layout/IconVerticalSolidList"/>
    <dgm:cxn modelId="{E7625713-85EA-4676-A06C-391901DF90CE}" type="presParOf" srcId="{FB3CD85A-8244-4207-8E55-22F4C4DEA06F}" destId="{E0EE3961-2AB1-4B98-9904-C3A0B77F4722}" srcOrd="0" destOrd="0" presId="urn:microsoft.com/office/officeart/2018/2/layout/IconVerticalSolidList"/>
    <dgm:cxn modelId="{591E9135-2369-4D7B-93B9-BECFE7FF0C1F}" type="presParOf" srcId="{E0EE3961-2AB1-4B98-9904-C3A0B77F4722}" destId="{CDBD3451-6A48-4F02-8DBE-9B26198BACB4}" srcOrd="0" destOrd="0" presId="urn:microsoft.com/office/officeart/2018/2/layout/IconVerticalSolidList"/>
    <dgm:cxn modelId="{8DDA73E3-0DF6-49BB-B68A-4498C6CD9F4D}" type="presParOf" srcId="{E0EE3961-2AB1-4B98-9904-C3A0B77F4722}" destId="{52F16477-BC4D-4767-AA62-87A231C1D692}" srcOrd="1" destOrd="0" presId="urn:microsoft.com/office/officeart/2018/2/layout/IconVerticalSolidList"/>
    <dgm:cxn modelId="{4545B0E4-DFB1-4EA4-AE02-E6D5D617CC1C}" type="presParOf" srcId="{E0EE3961-2AB1-4B98-9904-C3A0B77F4722}" destId="{1CF2D1B5-7962-475D-AE24-AE071D870476}" srcOrd="2" destOrd="0" presId="urn:microsoft.com/office/officeart/2018/2/layout/IconVerticalSolidList"/>
    <dgm:cxn modelId="{46574EA1-44BF-43B8-8F0A-58662933FC6B}" type="presParOf" srcId="{E0EE3961-2AB1-4B98-9904-C3A0B77F4722}" destId="{8C57F8B1-407C-4B53-83D4-0F3CCA230EA1}" srcOrd="3" destOrd="0" presId="urn:microsoft.com/office/officeart/2018/2/layout/IconVerticalSolidList"/>
    <dgm:cxn modelId="{FE652B63-3D61-414A-985B-444B430A1028}" type="presParOf" srcId="{FB3CD85A-8244-4207-8E55-22F4C4DEA06F}" destId="{F493A611-B4BD-434B-92B0-6FCF9D36D669}" srcOrd="1" destOrd="0" presId="urn:microsoft.com/office/officeart/2018/2/layout/IconVerticalSolidList"/>
    <dgm:cxn modelId="{05537930-B063-4D3D-B08C-0EFC9181BA98}" type="presParOf" srcId="{FB3CD85A-8244-4207-8E55-22F4C4DEA06F}" destId="{53E8BDE6-1C3D-4836-BB23-05C63EC11B2B}" srcOrd="2" destOrd="0" presId="urn:microsoft.com/office/officeart/2018/2/layout/IconVerticalSolidList"/>
    <dgm:cxn modelId="{EE771189-E338-4551-AA40-4BDE59D60975}" type="presParOf" srcId="{53E8BDE6-1C3D-4836-BB23-05C63EC11B2B}" destId="{00B3E7E6-61E8-4DAA-8AA5-16FE724F3C2E}" srcOrd="0" destOrd="0" presId="urn:microsoft.com/office/officeart/2018/2/layout/IconVerticalSolidList"/>
    <dgm:cxn modelId="{7D549A38-2D51-472C-8635-D0AD082EED76}" type="presParOf" srcId="{53E8BDE6-1C3D-4836-BB23-05C63EC11B2B}" destId="{CB9B1E26-B86E-45C3-9B9C-6F7BBE8FB659}" srcOrd="1" destOrd="0" presId="urn:microsoft.com/office/officeart/2018/2/layout/IconVerticalSolidList"/>
    <dgm:cxn modelId="{63539F3A-6801-4663-A84F-0226B6CC184C}" type="presParOf" srcId="{53E8BDE6-1C3D-4836-BB23-05C63EC11B2B}" destId="{FFCB91B1-236A-4A69-B65C-4F20FE7EC7F2}" srcOrd="2" destOrd="0" presId="urn:microsoft.com/office/officeart/2018/2/layout/IconVerticalSolidList"/>
    <dgm:cxn modelId="{FCFE7186-AB13-4FED-8E72-62907C580EB3}" type="presParOf" srcId="{53E8BDE6-1C3D-4836-BB23-05C63EC11B2B}" destId="{02AAFDB3-A81F-40A1-A6E8-D54804CE2856}" srcOrd="3" destOrd="0" presId="urn:microsoft.com/office/officeart/2018/2/layout/IconVerticalSolidList"/>
    <dgm:cxn modelId="{B8BF5BA2-BF66-40A2-AB02-78C539F8D950}" type="presParOf" srcId="{FB3CD85A-8244-4207-8E55-22F4C4DEA06F}" destId="{FC74C501-953C-47CA-A554-0CF12B05648E}" srcOrd="3" destOrd="0" presId="urn:microsoft.com/office/officeart/2018/2/layout/IconVerticalSolidList"/>
    <dgm:cxn modelId="{91086B9C-D4C3-4B3C-8649-AC7BBF2471FD}" type="presParOf" srcId="{FB3CD85A-8244-4207-8E55-22F4C4DEA06F}" destId="{B0634CF3-6DC1-49DB-8ED9-C5E9565DEC73}" srcOrd="4" destOrd="0" presId="urn:microsoft.com/office/officeart/2018/2/layout/IconVerticalSolidList"/>
    <dgm:cxn modelId="{9E817A72-EA9A-4CC3-9E80-76BFF168594C}" type="presParOf" srcId="{B0634CF3-6DC1-49DB-8ED9-C5E9565DEC73}" destId="{F7CAE98B-E81C-4A6F-B327-59FEEDB9FB72}" srcOrd="0" destOrd="0" presId="urn:microsoft.com/office/officeart/2018/2/layout/IconVerticalSolidList"/>
    <dgm:cxn modelId="{DE47D21F-FEF5-4B01-91B6-B7FF2E971A91}" type="presParOf" srcId="{B0634CF3-6DC1-49DB-8ED9-C5E9565DEC73}" destId="{AEEBDD08-648F-4783-863F-5782CD27FA11}" srcOrd="1" destOrd="0" presId="urn:microsoft.com/office/officeart/2018/2/layout/IconVerticalSolidList"/>
    <dgm:cxn modelId="{8D44E6B8-BFF9-48FB-8BAC-848C521F64A6}" type="presParOf" srcId="{B0634CF3-6DC1-49DB-8ED9-C5E9565DEC73}" destId="{0745397A-CEEF-4D6F-B3CD-3217174C2720}" srcOrd="2" destOrd="0" presId="urn:microsoft.com/office/officeart/2018/2/layout/IconVerticalSolidList"/>
    <dgm:cxn modelId="{CEE1DBAC-5A35-4929-9220-3607487B0418}" type="presParOf" srcId="{B0634CF3-6DC1-49DB-8ED9-C5E9565DEC73}" destId="{40C6488F-7545-4686-8952-D85E127768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6D4AD-EF52-4F79-963F-1F6F6FCEB9B3}">
      <dsp:nvSpPr>
        <dsp:cNvPr id="0" name=""/>
        <dsp:cNvSpPr/>
      </dsp:nvSpPr>
      <dsp:spPr>
        <a:xfrm>
          <a:off x="0" y="454999"/>
          <a:ext cx="560705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33248" rIns="4351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/>
            <a:t>“Hoe kunnen we voor 7 oktober 2022 vegetariërs een wekelijks variërend dieet aanbieden dat aan hun verschillende persoonlijke behoeften op het gebied van voedingswaarden en voorkeuren voldoet?”</a:t>
          </a:r>
          <a:endParaRPr lang="en-US" sz="1600" kern="1200"/>
        </a:p>
      </dsp:txBody>
      <dsp:txXfrm>
        <a:off x="0" y="454999"/>
        <a:ext cx="5607050" cy="1360800"/>
      </dsp:txXfrm>
    </dsp:sp>
    <dsp:sp modelId="{E8AD9674-28EB-44B8-8F77-7F5ECAFB0BA7}">
      <dsp:nvSpPr>
        <dsp:cNvPr id="0" name=""/>
        <dsp:cNvSpPr/>
      </dsp:nvSpPr>
      <dsp:spPr>
        <a:xfrm>
          <a:off x="280352" y="218839"/>
          <a:ext cx="392493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/>
            <a:t>Onderzoekvraag:</a:t>
          </a:r>
          <a:endParaRPr lang="en-US" sz="1600" kern="1200"/>
        </a:p>
      </dsp:txBody>
      <dsp:txXfrm>
        <a:off x="303409" y="241896"/>
        <a:ext cx="3878821" cy="426206"/>
      </dsp:txXfrm>
    </dsp:sp>
    <dsp:sp modelId="{4CD14245-5D89-4D70-86DA-13C59F08CEF6}">
      <dsp:nvSpPr>
        <dsp:cNvPr id="0" name=""/>
        <dsp:cNvSpPr/>
      </dsp:nvSpPr>
      <dsp:spPr>
        <a:xfrm>
          <a:off x="0" y="2138359"/>
          <a:ext cx="5607050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33248" rIns="4351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/>
            <a:t>Welke behoeften heeft een vegetariër met betrekking tot het dieet?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/>
            <a:t>Hoe kan er een vegetarisch dieet aangeboden worden zodat deze voldoet aan alle verschillende persoonlijke caloriebehoeften binnen de groep vegetariërs.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/>
            <a:t>Hoe kan er een vegetarisch dieet worden aangeboden dat wekelijks varieert.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/>
            <a:t>Wat is een mogelijk interface waar de eindgebruikers (vegetariërs) hun wekelijkse dieet kunnen vinden?</a:t>
          </a:r>
          <a:endParaRPr lang="en-US" sz="1600" kern="1200"/>
        </a:p>
      </dsp:txBody>
      <dsp:txXfrm>
        <a:off x="0" y="2138359"/>
        <a:ext cx="5607050" cy="2570400"/>
      </dsp:txXfrm>
    </dsp:sp>
    <dsp:sp modelId="{71A77DB3-DE3E-46CE-BEF9-A40B1A6BB94A}">
      <dsp:nvSpPr>
        <dsp:cNvPr id="0" name=""/>
        <dsp:cNvSpPr/>
      </dsp:nvSpPr>
      <dsp:spPr>
        <a:xfrm>
          <a:off x="280352" y="1902199"/>
          <a:ext cx="3924935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/>
            <a:t>Deelvragen: </a:t>
          </a:r>
          <a:endParaRPr lang="en-US" sz="1600" kern="1200"/>
        </a:p>
      </dsp:txBody>
      <dsp:txXfrm>
        <a:off x="303409" y="1925256"/>
        <a:ext cx="387882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D3451-6A48-4F02-8DBE-9B26198BACB4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16477-BC4D-4767-AA62-87A231C1D692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7F8B1-407C-4B53-83D4-0F3CCA230EA1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Inzichten </a:t>
          </a:r>
          <a:endParaRPr lang="en-US" sz="2500" kern="1200"/>
        </a:p>
      </dsp:txBody>
      <dsp:txXfrm>
        <a:off x="1625711" y="601"/>
        <a:ext cx="3981338" cy="1407541"/>
      </dsp:txXfrm>
    </dsp:sp>
    <dsp:sp modelId="{00B3E7E6-61E8-4DAA-8AA5-16FE724F3C2E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B1E26-B86E-45C3-9B9C-6F7BBE8FB659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AFDB3-A81F-40A1-A6E8-D54804CE2856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Aanbevelingen van recepten per gebruiker</a:t>
          </a:r>
          <a:endParaRPr lang="en-US" sz="2500" kern="1200"/>
        </a:p>
      </dsp:txBody>
      <dsp:txXfrm>
        <a:off x="1625711" y="1760029"/>
        <a:ext cx="3981338" cy="1407541"/>
      </dsp:txXfrm>
    </dsp:sp>
    <dsp:sp modelId="{F7CAE98B-E81C-4A6F-B327-59FEEDB9FB72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BDD08-648F-4783-863F-5782CD27FA11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6488F-7545-4686-8952-D85E12776898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Voorspelratings voor toekomstige recepten </a:t>
          </a:r>
          <a:endParaRPr lang="en-US" sz="2500" kern="1200"/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263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2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91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7812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550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71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5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30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88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8376690-1F92-4E8C-8AC0-017E2E6545CF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6315994-841C-408D-8A4E-5D1B711196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04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ep 144">
            <a:extLst>
              <a:ext uri="{FF2B5EF4-FFF2-40B4-BE49-F238E27FC236}">
                <a16:creationId xmlns:a16="http://schemas.microsoft.com/office/drawing/2014/main" id="{A2CD5002-8C58-9F06-A5F4-AC8EFCC2ACEA}"/>
              </a:ext>
            </a:extLst>
          </p:cNvPr>
          <p:cNvGrpSpPr/>
          <p:nvPr/>
        </p:nvGrpSpPr>
        <p:grpSpPr>
          <a:xfrm>
            <a:off x="0" y="96583"/>
            <a:ext cx="11202947" cy="6162140"/>
            <a:chOff x="0" y="96583"/>
            <a:chExt cx="11202947" cy="6162140"/>
          </a:xfrm>
          <a:blipFill>
            <a:blip r:embed="rId2"/>
            <a:stretch>
              <a:fillRect/>
            </a:stretch>
          </a:blipFill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E3289601-FE74-1C2B-03EB-04C8CB100CBD}"/>
                </a:ext>
              </a:extLst>
            </p:cNvPr>
            <p:cNvGrpSpPr/>
            <p:nvPr/>
          </p:nvGrpSpPr>
          <p:grpSpPr>
            <a:xfrm>
              <a:off x="8161" y="116489"/>
              <a:ext cx="1891302" cy="1283856"/>
              <a:chOff x="93440" y="512616"/>
              <a:chExt cx="1891302" cy="1283856"/>
            </a:xfrm>
            <a:grpFill/>
          </p:grpSpPr>
          <p:sp>
            <p:nvSpPr>
              <p:cNvPr id="81" name="Zeshoek 80">
                <a:extLst>
                  <a:ext uri="{FF2B5EF4-FFF2-40B4-BE49-F238E27FC236}">
                    <a16:creationId xmlns:a16="http://schemas.microsoft.com/office/drawing/2014/main" id="{087ED35F-EA38-8AD9-5281-0283AEA43D3E}"/>
                  </a:ext>
                </a:extLst>
              </p:cNvPr>
              <p:cNvSpPr/>
              <p:nvPr/>
            </p:nvSpPr>
            <p:spPr>
              <a:xfrm>
                <a:off x="683491" y="512616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2" name="Zeshoek 81">
                <a:extLst>
                  <a:ext uri="{FF2B5EF4-FFF2-40B4-BE49-F238E27FC236}">
                    <a16:creationId xmlns:a16="http://schemas.microsoft.com/office/drawing/2014/main" id="{774F7D30-20BD-4153-6042-A07A3464B6CE}"/>
                  </a:ext>
                </a:extLst>
              </p:cNvPr>
              <p:cNvSpPr/>
              <p:nvPr/>
            </p:nvSpPr>
            <p:spPr>
              <a:xfrm>
                <a:off x="1273542" y="8220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3" name="Zeshoek 82">
                <a:extLst>
                  <a:ext uri="{FF2B5EF4-FFF2-40B4-BE49-F238E27FC236}">
                    <a16:creationId xmlns:a16="http://schemas.microsoft.com/office/drawing/2014/main" id="{4A41BA12-F4B0-6CC8-E9B9-17DF6B6C62CB}"/>
                  </a:ext>
                </a:extLst>
              </p:cNvPr>
              <p:cNvSpPr/>
              <p:nvPr/>
            </p:nvSpPr>
            <p:spPr>
              <a:xfrm>
                <a:off x="683491" y="11776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3" name="Zeshoek 92">
                <a:extLst>
                  <a:ext uri="{FF2B5EF4-FFF2-40B4-BE49-F238E27FC236}">
                    <a16:creationId xmlns:a16="http://schemas.microsoft.com/office/drawing/2014/main" id="{D10408B2-3DE4-F70C-A565-4D471F942F17}"/>
                  </a:ext>
                </a:extLst>
              </p:cNvPr>
              <p:cNvSpPr/>
              <p:nvPr/>
            </p:nvSpPr>
            <p:spPr>
              <a:xfrm>
                <a:off x="93440" y="845123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BA26AB44-71B2-E50A-C76E-D54D175B7B13}"/>
                </a:ext>
              </a:extLst>
            </p:cNvPr>
            <p:cNvGrpSpPr/>
            <p:nvPr/>
          </p:nvGrpSpPr>
          <p:grpSpPr>
            <a:xfrm>
              <a:off x="1188263" y="758414"/>
              <a:ext cx="1891302" cy="1283856"/>
              <a:chOff x="93440" y="512616"/>
              <a:chExt cx="1891302" cy="1283856"/>
            </a:xfrm>
            <a:grpFill/>
          </p:grpSpPr>
          <p:sp>
            <p:nvSpPr>
              <p:cNvPr id="96" name="Zeshoek 95">
                <a:extLst>
                  <a:ext uri="{FF2B5EF4-FFF2-40B4-BE49-F238E27FC236}">
                    <a16:creationId xmlns:a16="http://schemas.microsoft.com/office/drawing/2014/main" id="{F0083FF4-B021-453E-145A-22230C39F4E0}"/>
                  </a:ext>
                </a:extLst>
              </p:cNvPr>
              <p:cNvSpPr/>
              <p:nvPr/>
            </p:nvSpPr>
            <p:spPr>
              <a:xfrm>
                <a:off x="683491" y="512616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7" name="Zeshoek 96">
                <a:extLst>
                  <a:ext uri="{FF2B5EF4-FFF2-40B4-BE49-F238E27FC236}">
                    <a16:creationId xmlns:a16="http://schemas.microsoft.com/office/drawing/2014/main" id="{70E0776C-7EAF-8B21-9936-6C5CF3FBA034}"/>
                  </a:ext>
                </a:extLst>
              </p:cNvPr>
              <p:cNvSpPr/>
              <p:nvPr/>
            </p:nvSpPr>
            <p:spPr>
              <a:xfrm>
                <a:off x="1273542" y="8220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8" name="Zeshoek 97">
                <a:extLst>
                  <a:ext uri="{FF2B5EF4-FFF2-40B4-BE49-F238E27FC236}">
                    <a16:creationId xmlns:a16="http://schemas.microsoft.com/office/drawing/2014/main" id="{1D5A4BBA-DE3E-BE29-2CA3-D3471AAA36C8}"/>
                  </a:ext>
                </a:extLst>
              </p:cNvPr>
              <p:cNvSpPr/>
              <p:nvPr/>
            </p:nvSpPr>
            <p:spPr>
              <a:xfrm>
                <a:off x="683491" y="11776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9" name="Zeshoek 98">
                <a:extLst>
                  <a:ext uri="{FF2B5EF4-FFF2-40B4-BE49-F238E27FC236}">
                    <a16:creationId xmlns:a16="http://schemas.microsoft.com/office/drawing/2014/main" id="{54C2F5CD-AB90-9320-84F5-39F933FB720A}"/>
                  </a:ext>
                </a:extLst>
              </p:cNvPr>
              <p:cNvSpPr/>
              <p:nvPr/>
            </p:nvSpPr>
            <p:spPr>
              <a:xfrm>
                <a:off x="93440" y="845123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C08AE2F9-6F46-8161-B326-0131FC6ED9AB}"/>
                </a:ext>
              </a:extLst>
            </p:cNvPr>
            <p:cNvGrpSpPr/>
            <p:nvPr/>
          </p:nvGrpSpPr>
          <p:grpSpPr>
            <a:xfrm>
              <a:off x="0" y="1440669"/>
              <a:ext cx="1891302" cy="1283856"/>
              <a:chOff x="93440" y="512616"/>
              <a:chExt cx="1891302" cy="1283856"/>
            </a:xfrm>
            <a:grpFill/>
          </p:grpSpPr>
          <p:sp>
            <p:nvSpPr>
              <p:cNvPr id="101" name="Zeshoek 100">
                <a:extLst>
                  <a:ext uri="{FF2B5EF4-FFF2-40B4-BE49-F238E27FC236}">
                    <a16:creationId xmlns:a16="http://schemas.microsoft.com/office/drawing/2014/main" id="{F66011E8-0842-DD66-F7C5-190FD7983CD5}"/>
                  </a:ext>
                </a:extLst>
              </p:cNvPr>
              <p:cNvSpPr/>
              <p:nvPr/>
            </p:nvSpPr>
            <p:spPr>
              <a:xfrm>
                <a:off x="683491" y="512616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Zeshoek 101">
                <a:extLst>
                  <a:ext uri="{FF2B5EF4-FFF2-40B4-BE49-F238E27FC236}">
                    <a16:creationId xmlns:a16="http://schemas.microsoft.com/office/drawing/2014/main" id="{88665793-FB84-89FC-3F4D-7C487BF59C0C}"/>
                  </a:ext>
                </a:extLst>
              </p:cNvPr>
              <p:cNvSpPr/>
              <p:nvPr/>
            </p:nvSpPr>
            <p:spPr>
              <a:xfrm>
                <a:off x="1273542" y="8220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3" name="Zeshoek 102">
                <a:extLst>
                  <a:ext uri="{FF2B5EF4-FFF2-40B4-BE49-F238E27FC236}">
                    <a16:creationId xmlns:a16="http://schemas.microsoft.com/office/drawing/2014/main" id="{768D8E0B-9F6C-4048-CAEF-CF16CA02ED51}"/>
                  </a:ext>
                </a:extLst>
              </p:cNvPr>
              <p:cNvSpPr/>
              <p:nvPr/>
            </p:nvSpPr>
            <p:spPr>
              <a:xfrm>
                <a:off x="683491" y="11776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4" name="Zeshoek 103">
                <a:extLst>
                  <a:ext uri="{FF2B5EF4-FFF2-40B4-BE49-F238E27FC236}">
                    <a16:creationId xmlns:a16="http://schemas.microsoft.com/office/drawing/2014/main" id="{A289E699-13A5-8A31-6B37-D623E7667EC7}"/>
                  </a:ext>
                </a:extLst>
              </p:cNvPr>
              <p:cNvSpPr/>
              <p:nvPr/>
            </p:nvSpPr>
            <p:spPr>
              <a:xfrm>
                <a:off x="93440" y="845123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D3676858-4C69-1CC7-0789-6652855F7962}"/>
                </a:ext>
              </a:extLst>
            </p:cNvPr>
            <p:cNvGrpSpPr/>
            <p:nvPr/>
          </p:nvGrpSpPr>
          <p:grpSpPr>
            <a:xfrm>
              <a:off x="2368365" y="96583"/>
              <a:ext cx="1891302" cy="1283856"/>
              <a:chOff x="93440" y="512616"/>
              <a:chExt cx="1891302" cy="1283856"/>
            </a:xfrm>
            <a:grpFill/>
          </p:grpSpPr>
          <p:sp>
            <p:nvSpPr>
              <p:cNvPr id="106" name="Zeshoek 105">
                <a:extLst>
                  <a:ext uri="{FF2B5EF4-FFF2-40B4-BE49-F238E27FC236}">
                    <a16:creationId xmlns:a16="http://schemas.microsoft.com/office/drawing/2014/main" id="{406A413F-AC5F-D3A3-8178-B6EC308D506B}"/>
                  </a:ext>
                </a:extLst>
              </p:cNvPr>
              <p:cNvSpPr/>
              <p:nvPr/>
            </p:nvSpPr>
            <p:spPr>
              <a:xfrm>
                <a:off x="683491" y="512616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7" name="Zeshoek 106">
                <a:extLst>
                  <a:ext uri="{FF2B5EF4-FFF2-40B4-BE49-F238E27FC236}">
                    <a16:creationId xmlns:a16="http://schemas.microsoft.com/office/drawing/2014/main" id="{0CD41E73-8AD6-0EE9-6641-BA4646A987C6}"/>
                  </a:ext>
                </a:extLst>
              </p:cNvPr>
              <p:cNvSpPr/>
              <p:nvPr/>
            </p:nvSpPr>
            <p:spPr>
              <a:xfrm>
                <a:off x="1273542" y="8220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8" name="Zeshoek 107">
                <a:extLst>
                  <a:ext uri="{FF2B5EF4-FFF2-40B4-BE49-F238E27FC236}">
                    <a16:creationId xmlns:a16="http://schemas.microsoft.com/office/drawing/2014/main" id="{A5640BA1-AE38-0FAC-835A-6D742879D9E5}"/>
                  </a:ext>
                </a:extLst>
              </p:cNvPr>
              <p:cNvSpPr/>
              <p:nvPr/>
            </p:nvSpPr>
            <p:spPr>
              <a:xfrm>
                <a:off x="683491" y="11776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9" name="Zeshoek 108">
                <a:extLst>
                  <a:ext uri="{FF2B5EF4-FFF2-40B4-BE49-F238E27FC236}">
                    <a16:creationId xmlns:a16="http://schemas.microsoft.com/office/drawing/2014/main" id="{0C074F40-AFDF-2F4C-6D4D-BF052F21FDF1}"/>
                  </a:ext>
                </a:extLst>
              </p:cNvPr>
              <p:cNvSpPr/>
              <p:nvPr/>
            </p:nvSpPr>
            <p:spPr>
              <a:xfrm>
                <a:off x="93440" y="845123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10" name="Groep 109">
              <a:extLst>
                <a:ext uri="{FF2B5EF4-FFF2-40B4-BE49-F238E27FC236}">
                  <a16:creationId xmlns:a16="http://schemas.microsoft.com/office/drawing/2014/main" id="{84D1AE71-53B6-9241-EE0E-4FD5C9826D81}"/>
                </a:ext>
              </a:extLst>
            </p:cNvPr>
            <p:cNvGrpSpPr/>
            <p:nvPr/>
          </p:nvGrpSpPr>
          <p:grpSpPr>
            <a:xfrm>
              <a:off x="2958416" y="1065936"/>
              <a:ext cx="1891302" cy="1283856"/>
              <a:chOff x="93440" y="512616"/>
              <a:chExt cx="1891302" cy="1283856"/>
            </a:xfrm>
            <a:grpFill/>
          </p:grpSpPr>
          <p:sp>
            <p:nvSpPr>
              <p:cNvPr id="111" name="Zeshoek 110">
                <a:extLst>
                  <a:ext uri="{FF2B5EF4-FFF2-40B4-BE49-F238E27FC236}">
                    <a16:creationId xmlns:a16="http://schemas.microsoft.com/office/drawing/2014/main" id="{20F3EF5B-D4E8-707C-E995-7A667A848444}"/>
                  </a:ext>
                </a:extLst>
              </p:cNvPr>
              <p:cNvSpPr/>
              <p:nvPr/>
            </p:nvSpPr>
            <p:spPr>
              <a:xfrm>
                <a:off x="683491" y="512616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Zeshoek 111">
                <a:extLst>
                  <a:ext uri="{FF2B5EF4-FFF2-40B4-BE49-F238E27FC236}">
                    <a16:creationId xmlns:a16="http://schemas.microsoft.com/office/drawing/2014/main" id="{3C9FA2B1-1832-DA7F-452F-9603C89F4415}"/>
                  </a:ext>
                </a:extLst>
              </p:cNvPr>
              <p:cNvSpPr/>
              <p:nvPr/>
            </p:nvSpPr>
            <p:spPr>
              <a:xfrm>
                <a:off x="1273542" y="8220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Zeshoek 112">
                <a:extLst>
                  <a:ext uri="{FF2B5EF4-FFF2-40B4-BE49-F238E27FC236}">
                    <a16:creationId xmlns:a16="http://schemas.microsoft.com/office/drawing/2014/main" id="{B9BE5404-3B75-2C0B-13E9-C714EAD4CAA0}"/>
                  </a:ext>
                </a:extLst>
              </p:cNvPr>
              <p:cNvSpPr/>
              <p:nvPr/>
            </p:nvSpPr>
            <p:spPr>
              <a:xfrm>
                <a:off x="683491" y="11776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4" name="Zeshoek 113">
                <a:extLst>
                  <a:ext uri="{FF2B5EF4-FFF2-40B4-BE49-F238E27FC236}">
                    <a16:creationId xmlns:a16="http://schemas.microsoft.com/office/drawing/2014/main" id="{4F80A81B-9601-EDC7-06AE-BC3CA51B53B5}"/>
                  </a:ext>
                </a:extLst>
              </p:cNvPr>
              <p:cNvSpPr/>
              <p:nvPr/>
            </p:nvSpPr>
            <p:spPr>
              <a:xfrm>
                <a:off x="93440" y="845123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15" name="Groep 114">
              <a:extLst>
                <a:ext uri="{FF2B5EF4-FFF2-40B4-BE49-F238E27FC236}">
                  <a16:creationId xmlns:a16="http://schemas.microsoft.com/office/drawing/2014/main" id="{A868EEA7-8221-1A34-0763-64F6C2787AEF}"/>
                </a:ext>
              </a:extLst>
            </p:cNvPr>
            <p:cNvGrpSpPr/>
            <p:nvPr/>
          </p:nvGrpSpPr>
          <p:grpSpPr>
            <a:xfrm>
              <a:off x="8161" y="3326992"/>
              <a:ext cx="1891302" cy="1283856"/>
              <a:chOff x="93440" y="512616"/>
              <a:chExt cx="1891302" cy="1283856"/>
            </a:xfrm>
            <a:grpFill/>
          </p:grpSpPr>
          <p:sp>
            <p:nvSpPr>
              <p:cNvPr id="116" name="Zeshoek 115">
                <a:extLst>
                  <a:ext uri="{FF2B5EF4-FFF2-40B4-BE49-F238E27FC236}">
                    <a16:creationId xmlns:a16="http://schemas.microsoft.com/office/drawing/2014/main" id="{566026F8-2CA3-F847-7359-86E30766C04C}"/>
                  </a:ext>
                </a:extLst>
              </p:cNvPr>
              <p:cNvSpPr/>
              <p:nvPr/>
            </p:nvSpPr>
            <p:spPr>
              <a:xfrm>
                <a:off x="683491" y="512616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7" name="Zeshoek 116">
                <a:extLst>
                  <a:ext uri="{FF2B5EF4-FFF2-40B4-BE49-F238E27FC236}">
                    <a16:creationId xmlns:a16="http://schemas.microsoft.com/office/drawing/2014/main" id="{F35B272C-E8AD-3615-15A2-35E22B98B764}"/>
                  </a:ext>
                </a:extLst>
              </p:cNvPr>
              <p:cNvSpPr/>
              <p:nvPr/>
            </p:nvSpPr>
            <p:spPr>
              <a:xfrm>
                <a:off x="1273542" y="8220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8" name="Zeshoek 117">
                <a:extLst>
                  <a:ext uri="{FF2B5EF4-FFF2-40B4-BE49-F238E27FC236}">
                    <a16:creationId xmlns:a16="http://schemas.microsoft.com/office/drawing/2014/main" id="{7955E570-AD08-8998-9339-9911DE4B22AA}"/>
                  </a:ext>
                </a:extLst>
              </p:cNvPr>
              <p:cNvSpPr/>
              <p:nvPr/>
            </p:nvSpPr>
            <p:spPr>
              <a:xfrm>
                <a:off x="683491" y="11776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9" name="Zeshoek 118">
                <a:extLst>
                  <a:ext uri="{FF2B5EF4-FFF2-40B4-BE49-F238E27FC236}">
                    <a16:creationId xmlns:a16="http://schemas.microsoft.com/office/drawing/2014/main" id="{BB217595-94B9-B09D-6A39-83B4C8ECBB78}"/>
                  </a:ext>
                </a:extLst>
              </p:cNvPr>
              <p:cNvSpPr/>
              <p:nvPr/>
            </p:nvSpPr>
            <p:spPr>
              <a:xfrm>
                <a:off x="93440" y="845123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0" name="Groep 119">
              <a:extLst>
                <a:ext uri="{FF2B5EF4-FFF2-40B4-BE49-F238E27FC236}">
                  <a16:creationId xmlns:a16="http://schemas.microsoft.com/office/drawing/2014/main" id="{58626F16-E89F-0289-7F0F-802899E8E0AD}"/>
                </a:ext>
              </a:extLst>
            </p:cNvPr>
            <p:cNvGrpSpPr/>
            <p:nvPr/>
          </p:nvGrpSpPr>
          <p:grpSpPr>
            <a:xfrm>
              <a:off x="1199780" y="3984676"/>
              <a:ext cx="1891302" cy="1283856"/>
              <a:chOff x="93440" y="512616"/>
              <a:chExt cx="1891302" cy="1283856"/>
            </a:xfrm>
            <a:grpFill/>
          </p:grpSpPr>
          <p:sp>
            <p:nvSpPr>
              <p:cNvPr id="121" name="Zeshoek 120">
                <a:extLst>
                  <a:ext uri="{FF2B5EF4-FFF2-40B4-BE49-F238E27FC236}">
                    <a16:creationId xmlns:a16="http://schemas.microsoft.com/office/drawing/2014/main" id="{FA683EF0-9E07-A76B-DD06-C53164AFF16D}"/>
                  </a:ext>
                </a:extLst>
              </p:cNvPr>
              <p:cNvSpPr/>
              <p:nvPr/>
            </p:nvSpPr>
            <p:spPr>
              <a:xfrm>
                <a:off x="683491" y="512616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2" name="Zeshoek 121">
                <a:extLst>
                  <a:ext uri="{FF2B5EF4-FFF2-40B4-BE49-F238E27FC236}">
                    <a16:creationId xmlns:a16="http://schemas.microsoft.com/office/drawing/2014/main" id="{C4A2297A-557B-6DB9-8523-98958DAE3E9C}"/>
                  </a:ext>
                </a:extLst>
              </p:cNvPr>
              <p:cNvSpPr/>
              <p:nvPr/>
            </p:nvSpPr>
            <p:spPr>
              <a:xfrm>
                <a:off x="1273542" y="8220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3" name="Zeshoek 122">
                <a:extLst>
                  <a:ext uri="{FF2B5EF4-FFF2-40B4-BE49-F238E27FC236}">
                    <a16:creationId xmlns:a16="http://schemas.microsoft.com/office/drawing/2014/main" id="{53A0738C-683D-F202-430D-FFF1A89D5204}"/>
                  </a:ext>
                </a:extLst>
              </p:cNvPr>
              <p:cNvSpPr/>
              <p:nvPr/>
            </p:nvSpPr>
            <p:spPr>
              <a:xfrm>
                <a:off x="683491" y="11776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4" name="Zeshoek 123">
                <a:extLst>
                  <a:ext uri="{FF2B5EF4-FFF2-40B4-BE49-F238E27FC236}">
                    <a16:creationId xmlns:a16="http://schemas.microsoft.com/office/drawing/2014/main" id="{7EB36954-998C-BF2E-7CDF-404800210DEF}"/>
                  </a:ext>
                </a:extLst>
              </p:cNvPr>
              <p:cNvSpPr/>
              <p:nvPr/>
            </p:nvSpPr>
            <p:spPr>
              <a:xfrm>
                <a:off x="93440" y="845123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5" name="Groep 124">
              <a:extLst>
                <a:ext uri="{FF2B5EF4-FFF2-40B4-BE49-F238E27FC236}">
                  <a16:creationId xmlns:a16="http://schemas.microsoft.com/office/drawing/2014/main" id="{103FC33A-8233-01B4-EEDC-EBC1191445D5}"/>
                </a:ext>
              </a:extLst>
            </p:cNvPr>
            <p:cNvGrpSpPr/>
            <p:nvPr/>
          </p:nvGrpSpPr>
          <p:grpSpPr>
            <a:xfrm>
              <a:off x="8161" y="4630128"/>
              <a:ext cx="1891302" cy="1283856"/>
              <a:chOff x="93440" y="512616"/>
              <a:chExt cx="1891302" cy="1283856"/>
            </a:xfrm>
            <a:grpFill/>
          </p:grpSpPr>
          <p:sp>
            <p:nvSpPr>
              <p:cNvPr id="126" name="Zeshoek 125">
                <a:extLst>
                  <a:ext uri="{FF2B5EF4-FFF2-40B4-BE49-F238E27FC236}">
                    <a16:creationId xmlns:a16="http://schemas.microsoft.com/office/drawing/2014/main" id="{4861A91C-243D-E6C6-61E9-CC582B2F9F3A}"/>
                  </a:ext>
                </a:extLst>
              </p:cNvPr>
              <p:cNvSpPr/>
              <p:nvPr/>
            </p:nvSpPr>
            <p:spPr>
              <a:xfrm>
                <a:off x="683491" y="512616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7" name="Zeshoek 126">
                <a:extLst>
                  <a:ext uri="{FF2B5EF4-FFF2-40B4-BE49-F238E27FC236}">
                    <a16:creationId xmlns:a16="http://schemas.microsoft.com/office/drawing/2014/main" id="{0B48812D-27B1-3F27-41F5-A0339A172F49}"/>
                  </a:ext>
                </a:extLst>
              </p:cNvPr>
              <p:cNvSpPr/>
              <p:nvPr/>
            </p:nvSpPr>
            <p:spPr>
              <a:xfrm>
                <a:off x="1273542" y="8220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Zeshoek 127">
                <a:extLst>
                  <a:ext uri="{FF2B5EF4-FFF2-40B4-BE49-F238E27FC236}">
                    <a16:creationId xmlns:a16="http://schemas.microsoft.com/office/drawing/2014/main" id="{44B5288B-8C0B-EE02-9989-CBC7B3BC112F}"/>
                  </a:ext>
                </a:extLst>
              </p:cNvPr>
              <p:cNvSpPr/>
              <p:nvPr/>
            </p:nvSpPr>
            <p:spPr>
              <a:xfrm>
                <a:off x="683491" y="11776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Zeshoek 128">
                <a:extLst>
                  <a:ext uri="{FF2B5EF4-FFF2-40B4-BE49-F238E27FC236}">
                    <a16:creationId xmlns:a16="http://schemas.microsoft.com/office/drawing/2014/main" id="{5D52ABDE-9393-609E-96DA-75ABBCFFC754}"/>
                  </a:ext>
                </a:extLst>
              </p:cNvPr>
              <p:cNvSpPr/>
              <p:nvPr/>
            </p:nvSpPr>
            <p:spPr>
              <a:xfrm>
                <a:off x="93440" y="845123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D5BDBBDE-0177-328F-4D6C-880891FA3B3E}"/>
                </a:ext>
              </a:extLst>
            </p:cNvPr>
            <p:cNvGrpSpPr/>
            <p:nvPr/>
          </p:nvGrpSpPr>
          <p:grpSpPr>
            <a:xfrm>
              <a:off x="1788035" y="4974867"/>
              <a:ext cx="1891302" cy="1283856"/>
              <a:chOff x="93440" y="512616"/>
              <a:chExt cx="1891302" cy="1283856"/>
            </a:xfrm>
            <a:grpFill/>
          </p:grpSpPr>
          <p:sp>
            <p:nvSpPr>
              <p:cNvPr id="131" name="Zeshoek 130">
                <a:extLst>
                  <a:ext uri="{FF2B5EF4-FFF2-40B4-BE49-F238E27FC236}">
                    <a16:creationId xmlns:a16="http://schemas.microsoft.com/office/drawing/2014/main" id="{41608282-24C4-5B2C-69FF-A69BCD6EA629}"/>
                  </a:ext>
                </a:extLst>
              </p:cNvPr>
              <p:cNvSpPr/>
              <p:nvPr/>
            </p:nvSpPr>
            <p:spPr>
              <a:xfrm>
                <a:off x="683491" y="512616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Zeshoek 131">
                <a:extLst>
                  <a:ext uri="{FF2B5EF4-FFF2-40B4-BE49-F238E27FC236}">
                    <a16:creationId xmlns:a16="http://schemas.microsoft.com/office/drawing/2014/main" id="{37885D80-30F1-EFE5-FAF5-CA8BB5B56898}"/>
                  </a:ext>
                </a:extLst>
              </p:cNvPr>
              <p:cNvSpPr/>
              <p:nvPr/>
            </p:nvSpPr>
            <p:spPr>
              <a:xfrm>
                <a:off x="1273542" y="8220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3" name="Zeshoek 132">
                <a:extLst>
                  <a:ext uri="{FF2B5EF4-FFF2-40B4-BE49-F238E27FC236}">
                    <a16:creationId xmlns:a16="http://schemas.microsoft.com/office/drawing/2014/main" id="{A8C6B5D8-5E2C-89D2-26D4-906E5D055697}"/>
                  </a:ext>
                </a:extLst>
              </p:cNvPr>
              <p:cNvSpPr/>
              <p:nvPr/>
            </p:nvSpPr>
            <p:spPr>
              <a:xfrm>
                <a:off x="683491" y="11776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4" name="Zeshoek 133">
                <a:extLst>
                  <a:ext uri="{FF2B5EF4-FFF2-40B4-BE49-F238E27FC236}">
                    <a16:creationId xmlns:a16="http://schemas.microsoft.com/office/drawing/2014/main" id="{9A3E7905-E780-4C4D-FD52-39D5F2D55597}"/>
                  </a:ext>
                </a:extLst>
              </p:cNvPr>
              <p:cNvSpPr/>
              <p:nvPr/>
            </p:nvSpPr>
            <p:spPr>
              <a:xfrm>
                <a:off x="93440" y="845123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35" name="Groep 134">
              <a:extLst>
                <a:ext uri="{FF2B5EF4-FFF2-40B4-BE49-F238E27FC236}">
                  <a16:creationId xmlns:a16="http://schemas.microsoft.com/office/drawing/2014/main" id="{5DD7558E-CF9B-A0BB-9081-9E126876A269}"/>
                </a:ext>
              </a:extLst>
            </p:cNvPr>
            <p:cNvGrpSpPr/>
            <p:nvPr/>
          </p:nvGrpSpPr>
          <p:grpSpPr>
            <a:xfrm>
              <a:off x="8131543" y="208252"/>
              <a:ext cx="1891302" cy="1283856"/>
              <a:chOff x="93440" y="512616"/>
              <a:chExt cx="1891302" cy="1283856"/>
            </a:xfrm>
            <a:grpFill/>
          </p:grpSpPr>
          <p:sp>
            <p:nvSpPr>
              <p:cNvPr id="136" name="Zeshoek 135">
                <a:extLst>
                  <a:ext uri="{FF2B5EF4-FFF2-40B4-BE49-F238E27FC236}">
                    <a16:creationId xmlns:a16="http://schemas.microsoft.com/office/drawing/2014/main" id="{9326ABC3-D44A-9D21-7203-CA0FDDDD38EB}"/>
                  </a:ext>
                </a:extLst>
              </p:cNvPr>
              <p:cNvSpPr/>
              <p:nvPr/>
            </p:nvSpPr>
            <p:spPr>
              <a:xfrm>
                <a:off x="683491" y="512616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7" name="Zeshoek 136">
                <a:extLst>
                  <a:ext uri="{FF2B5EF4-FFF2-40B4-BE49-F238E27FC236}">
                    <a16:creationId xmlns:a16="http://schemas.microsoft.com/office/drawing/2014/main" id="{8ADC6EED-A32B-8E9E-AE54-1561D9FD36CD}"/>
                  </a:ext>
                </a:extLst>
              </p:cNvPr>
              <p:cNvSpPr/>
              <p:nvPr/>
            </p:nvSpPr>
            <p:spPr>
              <a:xfrm>
                <a:off x="1273542" y="8220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8" name="Zeshoek 137">
                <a:extLst>
                  <a:ext uri="{FF2B5EF4-FFF2-40B4-BE49-F238E27FC236}">
                    <a16:creationId xmlns:a16="http://schemas.microsoft.com/office/drawing/2014/main" id="{9A0D6B43-28F3-FCF9-14D2-6B2573F0EF9F}"/>
                  </a:ext>
                </a:extLst>
              </p:cNvPr>
              <p:cNvSpPr/>
              <p:nvPr/>
            </p:nvSpPr>
            <p:spPr>
              <a:xfrm>
                <a:off x="683491" y="11776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9" name="Zeshoek 138">
                <a:extLst>
                  <a:ext uri="{FF2B5EF4-FFF2-40B4-BE49-F238E27FC236}">
                    <a16:creationId xmlns:a16="http://schemas.microsoft.com/office/drawing/2014/main" id="{BB97816C-3785-3602-6637-C438FF7D2B6B}"/>
                  </a:ext>
                </a:extLst>
              </p:cNvPr>
              <p:cNvSpPr/>
              <p:nvPr/>
            </p:nvSpPr>
            <p:spPr>
              <a:xfrm>
                <a:off x="93440" y="845123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5A0A72D1-9315-C7E1-5A96-C5A48F63F854}"/>
                </a:ext>
              </a:extLst>
            </p:cNvPr>
            <p:cNvGrpSpPr/>
            <p:nvPr/>
          </p:nvGrpSpPr>
          <p:grpSpPr>
            <a:xfrm>
              <a:off x="9311645" y="850177"/>
              <a:ext cx="1891302" cy="1283856"/>
              <a:chOff x="93440" y="512616"/>
              <a:chExt cx="1891302" cy="1283856"/>
            </a:xfrm>
            <a:grpFill/>
          </p:grpSpPr>
          <p:sp>
            <p:nvSpPr>
              <p:cNvPr id="141" name="Zeshoek 140">
                <a:extLst>
                  <a:ext uri="{FF2B5EF4-FFF2-40B4-BE49-F238E27FC236}">
                    <a16:creationId xmlns:a16="http://schemas.microsoft.com/office/drawing/2014/main" id="{C2F5C2A2-720F-9D36-14B1-4A9CCD558CCC}"/>
                  </a:ext>
                </a:extLst>
              </p:cNvPr>
              <p:cNvSpPr/>
              <p:nvPr/>
            </p:nvSpPr>
            <p:spPr>
              <a:xfrm>
                <a:off x="683491" y="512616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2" name="Zeshoek 141">
                <a:extLst>
                  <a:ext uri="{FF2B5EF4-FFF2-40B4-BE49-F238E27FC236}">
                    <a16:creationId xmlns:a16="http://schemas.microsoft.com/office/drawing/2014/main" id="{2BA3AFDD-0A30-271A-23E1-B9F47D6B8EA7}"/>
                  </a:ext>
                </a:extLst>
              </p:cNvPr>
              <p:cNvSpPr/>
              <p:nvPr/>
            </p:nvSpPr>
            <p:spPr>
              <a:xfrm>
                <a:off x="1273542" y="8220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3" name="Zeshoek 142">
                <a:extLst>
                  <a:ext uri="{FF2B5EF4-FFF2-40B4-BE49-F238E27FC236}">
                    <a16:creationId xmlns:a16="http://schemas.microsoft.com/office/drawing/2014/main" id="{8299F830-86A7-119B-A91D-10CB2B4BCCEA}"/>
                  </a:ext>
                </a:extLst>
              </p:cNvPr>
              <p:cNvSpPr/>
              <p:nvPr/>
            </p:nvSpPr>
            <p:spPr>
              <a:xfrm>
                <a:off x="683491" y="1177635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4" name="Zeshoek 143">
                <a:extLst>
                  <a:ext uri="{FF2B5EF4-FFF2-40B4-BE49-F238E27FC236}">
                    <a16:creationId xmlns:a16="http://schemas.microsoft.com/office/drawing/2014/main" id="{E63EEF17-703E-4B14-A1CF-40C66D967A87}"/>
                  </a:ext>
                </a:extLst>
              </p:cNvPr>
              <p:cNvSpPr/>
              <p:nvPr/>
            </p:nvSpPr>
            <p:spPr>
              <a:xfrm>
                <a:off x="93440" y="845123"/>
                <a:ext cx="711200" cy="618837"/>
              </a:xfrm>
              <a:prstGeom prst="hexagon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011440"/>
          </a:xfrm>
        </p:spPr>
        <p:txBody>
          <a:bodyPr anchor="t">
            <a:normAutofit/>
          </a:bodyPr>
          <a:lstStyle/>
          <a:p>
            <a:r>
              <a:rPr lang="nl-NL" err="1"/>
              <a:t>eXTERNE</a:t>
            </a:r>
            <a:r>
              <a:rPr lang="nl-NL"/>
              <a:t>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5" y="3699690"/>
            <a:ext cx="6987645" cy="1497461"/>
          </a:xfrm>
        </p:spPr>
        <p:txBody>
          <a:bodyPr>
            <a:normAutofit/>
          </a:bodyPr>
          <a:lstStyle/>
          <a:p>
            <a:pPr algn="ctr"/>
            <a:r>
              <a:rPr lang="nl-NL" sz="2800" b="1" err="1"/>
              <a:t>Foodboost</a:t>
            </a:r>
            <a:r>
              <a:rPr lang="nl-NL" sz="2800" b="1"/>
              <a:t> project</a:t>
            </a:r>
          </a:p>
          <a:p>
            <a:pPr algn="ctr"/>
            <a:endParaRPr lang="nl-NL"/>
          </a:p>
          <a:p>
            <a:pPr algn="ctr"/>
            <a:r>
              <a:rPr lang="nl-NL"/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793560" y="4897965"/>
            <a:ext cx="3179499" cy="182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Akram M’barek	19066171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Richal Rambaran	19029217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Ahmad Alkhatib	18019234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Jesse Huizing		18053580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TJ Herdigein		18140572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Charlie Verboom	19033044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Vrijdag 07-10-2022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118B61-39F7-F549-0235-C52FF29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INZICHTEN</a:t>
            </a:r>
            <a:endParaRPr lang="nl-NL"/>
          </a:p>
        </p:txBody>
      </p:sp>
      <p:pic>
        <p:nvPicPr>
          <p:cNvPr id="3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F594779-B560-DB7C-0411-7697FC7F3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2710596"/>
            <a:ext cx="6330950" cy="14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118B61-39F7-F549-0235-C52FF29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INZICHTEN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B5CF8A77-EA83-4E02-0E4D-EA033AD8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80" y="2725717"/>
            <a:ext cx="6375400" cy="14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36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118B61-39F7-F549-0235-C52FF29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INZICHTEN</a:t>
            </a:r>
            <a:endParaRPr lang="nl-NL"/>
          </a:p>
        </p:txBody>
      </p:sp>
      <p:pic>
        <p:nvPicPr>
          <p:cNvPr id="3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50684F9E-E892-4F52-05E7-4A521709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596" y="2744829"/>
            <a:ext cx="6470650" cy="13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46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118B61-39F7-F549-0235-C52FF29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EINDDOEL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E90B86-E489-6066-7F47-1A114A49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nl-NL" sz="2000"/>
              <a:t>Recepten voor een hele week</a:t>
            </a:r>
          </a:p>
          <a:p>
            <a:r>
              <a:rPr lang="nl-NL" sz="2000">
                <a:ea typeface="+mn-lt"/>
                <a:cs typeface="+mn-lt"/>
              </a:rPr>
              <a:t>Rekening houden met: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nl-NL" sz="2000">
                <a:ea typeface="+mn-lt"/>
                <a:cs typeface="+mn-lt"/>
              </a:rPr>
              <a:t>Persoonlijke behoeften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nl-NL" sz="2000" err="1">
                <a:ea typeface="+mn-lt"/>
                <a:cs typeface="+mn-lt"/>
              </a:rPr>
              <a:t>Nutritiewaarden</a:t>
            </a:r>
            <a:endParaRPr lang="en-US" sz="2000" err="1">
              <a:ea typeface="+mn-lt"/>
              <a:cs typeface="+mn-lt"/>
            </a:endParaRPr>
          </a:p>
          <a:p>
            <a:r>
              <a:rPr lang="nl-NL" sz="2000"/>
              <a:t>Model optimaliseren voor daadwerkelijke gebruikers</a:t>
            </a:r>
          </a:p>
          <a:p>
            <a:pPr lvl="1"/>
            <a:endParaRPr lang="nl-NL" sz="1800"/>
          </a:p>
        </p:txBody>
      </p:sp>
    </p:spTree>
    <p:extLst>
      <p:ext uri="{BB962C8B-B14F-4D97-AF65-F5344CB8AC3E}">
        <p14:creationId xmlns:p14="http://schemas.microsoft.com/office/powerpoint/2010/main" val="749617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30DCB-EB0A-3213-0119-9312496E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87" y="535021"/>
            <a:ext cx="10097311" cy="1177312"/>
          </a:xfrm>
        </p:spPr>
        <p:txBody>
          <a:bodyPr/>
          <a:lstStyle/>
          <a:p>
            <a:r>
              <a:rPr lang="nl-NL"/>
              <a:t>Conclusie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9DF48D-168C-49CB-3351-B54C11A74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2638044"/>
            <a:ext cx="10097311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Resultaat op gesimuleerde gebruikers</a:t>
            </a:r>
          </a:p>
          <a:p>
            <a:r>
              <a:rPr lang="nl-NL"/>
              <a:t>Verwacht resultaat op echte gebruikers</a:t>
            </a:r>
          </a:p>
          <a:p>
            <a:r>
              <a:rPr lang="nl-NL"/>
              <a:t>Geen eindproduct, wel bouwstenen</a:t>
            </a:r>
          </a:p>
          <a:p>
            <a:endParaRPr lang="nl-NL"/>
          </a:p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8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4E0A35-1E2A-FAF0-1508-7076131C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Inhoud</a:t>
            </a:r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3D4D5254-4BB4-A7F0-9DB6-D54098C0D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endParaRPr lang="nl-NL">
              <a:solidFill>
                <a:schemeClr val="bg1"/>
              </a:solidFill>
            </a:endParaRPr>
          </a:p>
          <a:p>
            <a:r>
              <a:rPr lang="nl-NL" sz="2400">
                <a:solidFill>
                  <a:schemeClr val="bg1"/>
                </a:solidFill>
              </a:rPr>
              <a:t>Context  </a:t>
            </a:r>
          </a:p>
          <a:p>
            <a:r>
              <a:rPr lang="nl-NL" sz="2400">
                <a:solidFill>
                  <a:schemeClr val="bg1"/>
                </a:solidFill>
              </a:rPr>
              <a:t>Aanpak </a:t>
            </a:r>
          </a:p>
          <a:p>
            <a:r>
              <a:rPr lang="nl-NL" sz="2400">
                <a:solidFill>
                  <a:schemeClr val="bg1"/>
                </a:solidFill>
              </a:rPr>
              <a:t>Gebruikte data</a:t>
            </a:r>
          </a:p>
          <a:p>
            <a:r>
              <a:rPr lang="nl-NL" sz="2400">
                <a:solidFill>
                  <a:schemeClr val="bg1"/>
                </a:solidFill>
              </a:rPr>
              <a:t>Resultaten </a:t>
            </a:r>
          </a:p>
          <a:p>
            <a:r>
              <a:rPr lang="nl-NL" sz="2400">
                <a:solidFill>
                  <a:schemeClr val="bg1"/>
                </a:solidFill>
              </a:rPr>
              <a:t>Conclusie</a:t>
            </a:r>
          </a:p>
        </p:txBody>
      </p:sp>
      <p:pic>
        <p:nvPicPr>
          <p:cNvPr id="29" name="Graphic 6" descr="List">
            <a:extLst>
              <a:ext uri="{FF2B5EF4-FFF2-40B4-BE49-F238E27FC236}">
                <a16:creationId xmlns:a16="http://schemas.microsoft.com/office/drawing/2014/main" id="{D2E62C47-56E8-B9AE-9610-95093254A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600" y="2353033"/>
            <a:ext cx="2151933" cy="21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30FB4B-C7B8-2164-1D29-26C9C06F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Context 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1A70A921-4420-DA96-B845-E4BE21323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3992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58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A2D0F-EDB8-BC2A-BD49-3B0A774A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nl-NL"/>
              <a:t>Aanpak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E67B85-4E7C-591F-E897-A355EE20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b="1">
                <a:solidFill>
                  <a:srgbClr val="FFFFFF"/>
                </a:solidFill>
              </a:rPr>
              <a:t>Gehanteerde aanpak/methoden</a:t>
            </a:r>
          </a:p>
          <a:p>
            <a:pPr lvl="1">
              <a:buClr>
                <a:schemeClr val="bg1"/>
              </a:buClr>
            </a:pPr>
            <a:r>
              <a:rPr lang="nl-NL">
                <a:solidFill>
                  <a:srgbClr val="FFFFFF"/>
                </a:solidFill>
              </a:rPr>
              <a:t>Literatuurstudie </a:t>
            </a:r>
            <a:r>
              <a:rPr lang="nl-NL">
                <a:solidFill>
                  <a:srgbClr val="FFFFFF"/>
                </a:solidFill>
                <a:sym typeface="Wingdings" panose="05000000000000000000" pitchFamily="2" charset="2"/>
              </a:rPr>
              <a:t> Inzicht in </a:t>
            </a:r>
            <a:r>
              <a:rPr lang="nl-NL" err="1">
                <a:solidFill>
                  <a:srgbClr val="FFFFFF"/>
                </a:solidFill>
                <a:sym typeface="Wingdings" panose="05000000000000000000" pitchFamily="2" charset="2"/>
              </a:rPr>
              <a:t>nutritiewaarden</a:t>
            </a:r>
            <a:r>
              <a:rPr lang="nl-NL">
                <a:solidFill>
                  <a:srgbClr val="FFFFFF"/>
                </a:solidFill>
                <a:sym typeface="Wingdings" panose="05000000000000000000" pitchFamily="2" charset="2"/>
              </a:rPr>
              <a:t>, vitamine-inname, behoefte vegetariërs, caloriebehoeften.</a:t>
            </a:r>
            <a:endParaRPr lang="nl-NL">
              <a:solidFill>
                <a:srgbClr val="FFFFFF"/>
              </a:solidFill>
            </a:endParaRPr>
          </a:p>
          <a:p>
            <a:endParaRPr lang="nl-NL">
              <a:solidFill>
                <a:srgbClr val="FFFFFF"/>
              </a:solidFill>
            </a:endParaRPr>
          </a:p>
          <a:p>
            <a:r>
              <a:rPr lang="nl-NL">
                <a:solidFill>
                  <a:srgbClr val="FFFFFF"/>
                </a:solidFill>
              </a:rPr>
              <a:t>Machine Learning modellen</a:t>
            </a:r>
          </a:p>
          <a:p>
            <a:pPr lvl="1">
              <a:buClr>
                <a:schemeClr val="bg1"/>
              </a:buClr>
            </a:pPr>
            <a:r>
              <a:rPr lang="nl-NL" err="1">
                <a:solidFill>
                  <a:srgbClr val="FFFFFF"/>
                </a:solidFill>
              </a:rPr>
              <a:t>Collaborative</a:t>
            </a:r>
            <a:r>
              <a:rPr lang="nl-NL">
                <a:solidFill>
                  <a:srgbClr val="FFFFFF"/>
                </a:solidFill>
              </a:rPr>
              <a:t> Filtering</a:t>
            </a:r>
          </a:p>
          <a:p>
            <a:pPr lvl="1">
              <a:buClr>
                <a:schemeClr val="bg1"/>
              </a:buClr>
            </a:pPr>
            <a:r>
              <a:rPr lang="nl-NL" err="1">
                <a:solidFill>
                  <a:srgbClr val="FFFFFF"/>
                </a:solidFill>
              </a:rPr>
              <a:t>Scikit</a:t>
            </a:r>
            <a:r>
              <a:rPr lang="nl-NL">
                <a:solidFill>
                  <a:srgbClr val="FFFFFF"/>
                </a:solidFill>
              </a:rPr>
              <a:t> Surprise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ruiven">
            <a:extLst>
              <a:ext uri="{FF2B5EF4-FFF2-40B4-BE49-F238E27FC236}">
                <a16:creationId xmlns:a16="http://schemas.microsoft.com/office/drawing/2014/main" id="{2F1AD31C-2A46-6432-F63D-12E4C6DC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0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118B61-39F7-F549-0235-C52FF29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Gebruikte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E90B86-E489-6066-7F47-1A114A49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nl-NL" sz="2000" err="1"/>
              <a:t>Foodboost</a:t>
            </a:r>
            <a:r>
              <a:rPr lang="nl-NL" sz="2000"/>
              <a:t> data </a:t>
            </a:r>
            <a:r>
              <a:rPr lang="nl-NL" sz="2000">
                <a:sym typeface="Wingdings" panose="05000000000000000000" pitchFamily="2" charset="2"/>
              </a:rPr>
              <a:t> Allerhande recepten </a:t>
            </a:r>
            <a:endParaRPr lang="nl-NL" sz="2000"/>
          </a:p>
          <a:p>
            <a:r>
              <a:rPr lang="nl-NL" sz="2000"/>
              <a:t>Ingrediënten, </a:t>
            </a:r>
            <a:r>
              <a:rPr lang="nl-NL" sz="2000" err="1"/>
              <a:t>nutritiewaarden</a:t>
            </a:r>
            <a:r>
              <a:rPr lang="nl-NL" sz="2000"/>
              <a:t>, tags</a:t>
            </a:r>
          </a:p>
          <a:p>
            <a:r>
              <a:rPr lang="nl-NL" sz="2000"/>
              <a:t>Gesimuleerde gebruikers</a:t>
            </a:r>
          </a:p>
          <a:p>
            <a:pPr lvl="1"/>
            <a:r>
              <a:rPr lang="nl-NL" sz="1800"/>
              <a:t>Geslacht</a:t>
            </a:r>
          </a:p>
          <a:p>
            <a:pPr lvl="1"/>
            <a:r>
              <a:rPr lang="nl-NL" sz="1800"/>
              <a:t>Leeftijd</a:t>
            </a:r>
          </a:p>
          <a:p>
            <a:pPr lvl="1"/>
            <a:r>
              <a:rPr lang="nl-NL" sz="1800"/>
              <a:t>BMI</a:t>
            </a:r>
          </a:p>
          <a:p>
            <a:pPr lvl="1"/>
            <a:r>
              <a:rPr lang="nl-NL" sz="1800"/>
              <a:t>Fysieke activiteit</a:t>
            </a:r>
          </a:p>
          <a:p>
            <a:pPr lvl="1"/>
            <a:r>
              <a:rPr lang="nl-NL" sz="1800"/>
              <a:t>Caloriebehoefte </a:t>
            </a:r>
          </a:p>
          <a:p>
            <a:pPr lvl="1"/>
            <a:r>
              <a:rPr lang="nl-NL" sz="1800"/>
              <a:t>Voorkeuren qua eten</a:t>
            </a:r>
          </a:p>
        </p:txBody>
      </p:sp>
    </p:spTree>
    <p:extLst>
      <p:ext uri="{BB962C8B-B14F-4D97-AF65-F5344CB8AC3E}">
        <p14:creationId xmlns:p14="http://schemas.microsoft.com/office/powerpoint/2010/main" val="137240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Afbeelding 14" descr="Afbeelding met tafel&#10;&#10;Automatisch gegenereerde beschrijving">
            <a:extLst>
              <a:ext uri="{FF2B5EF4-FFF2-40B4-BE49-F238E27FC236}">
                <a16:creationId xmlns:a16="http://schemas.microsoft.com/office/drawing/2014/main" id="{86747065-853E-18C1-6913-BA00FDA0B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295" y="1492593"/>
            <a:ext cx="10457846" cy="5034863"/>
          </a:xfrm>
        </p:spPr>
      </p:pic>
      <p:pic>
        <p:nvPicPr>
          <p:cNvPr id="17" name="Afbeelding 17" descr="Afbeelding met tafel&#10;&#10;Automatisch gegenereerde beschrijving">
            <a:extLst>
              <a:ext uri="{FF2B5EF4-FFF2-40B4-BE49-F238E27FC236}">
                <a16:creationId xmlns:a16="http://schemas.microsoft.com/office/drawing/2014/main" id="{08BD1548-DF90-B3B1-CF45-3BB5047E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403501"/>
            <a:ext cx="10464081" cy="10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B97F8D-EB95-2EB3-294D-D39A7A1A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Resultaten </a:t>
            </a:r>
          </a:p>
        </p:txBody>
      </p:sp>
      <p:graphicFrame>
        <p:nvGraphicFramePr>
          <p:cNvPr id="19" name="Tijdelijke aanduiding voor inhoud 2">
            <a:extLst>
              <a:ext uri="{FF2B5EF4-FFF2-40B4-BE49-F238E27FC236}">
                <a16:creationId xmlns:a16="http://schemas.microsoft.com/office/drawing/2014/main" id="{26C6E5B6-4EAE-A2FB-3E54-F917D911A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04752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39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118B61-39F7-F549-0235-C52FF29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E90B86-E489-6066-7F47-1A114A49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nl-NL" sz="2000" err="1"/>
              <a:t>Collaborative</a:t>
            </a:r>
            <a:r>
              <a:rPr lang="nl-NL" sz="2000"/>
              <a:t> filtering</a:t>
            </a:r>
          </a:p>
          <a:p>
            <a:r>
              <a:rPr lang="nl-NL" sz="2000"/>
              <a:t>Zoek gebruikers met gelijke smaak/voorkeuren</a:t>
            </a:r>
          </a:p>
          <a:p>
            <a:r>
              <a:rPr lang="nl-NL" sz="2000"/>
              <a:t>Kijk naar: </a:t>
            </a:r>
            <a:r>
              <a:rPr lang="nl-NL" sz="2000" err="1"/>
              <a:t>precision</a:t>
            </a:r>
            <a:r>
              <a:rPr lang="nl-NL" sz="2000"/>
              <a:t> en aantal </a:t>
            </a:r>
            <a:r>
              <a:rPr lang="nl-NL" sz="2000" err="1"/>
              <a:t>true</a:t>
            </a:r>
            <a:r>
              <a:rPr lang="nl-NL" sz="2000"/>
              <a:t> </a:t>
            </a:r>
            <a:r>
              <a:rPr lang="nl-NL" sz="2000" err="1"/>
              <a:t>positives</a:t>
            </a:r>
            <a:endParaRPr lang="nl-NL" sz="2000"/>
          </a:p>
          <a:p>
            <a:r>
              <a:rPr lang="nl-NL" sz="2000"/>
              <a:t>Erg afhankelijk van gebruikersdata</a:t>
            </a:r>
          </a:p>
          <a:p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89335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118B61-39F7-F549-0235-C52FF29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INZICHTEN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4F4AD420-FFF6-C078-18DD-E68A5C239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733" y="2719443"/>
            <a:ext cx="6398005" cy="1461153"/>
          </a:xfrm>
        </p:spPr>
      </p:pic>
    </p:spTree>
    <p:extLst>
      <p:ext uri="{BB962C8B-B14F-4D97-AF65-F5344CB8AC3E}">
        <p14:creationId xmlns:p14="http://schemas.microsoft.com/office/powerpoint/2010/main" val="3528467745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Pakket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Pakket</vt:lpstr>
      <vt:lpstr>eXTERNE presentatie</vt:lpstr>
      <vt:lpstr>Inhoud</vt:lpstr>
      <vt:lpstr>Context </vt:lpstr>
      <vt:lpstr>Aanpak </vt:lpstr>
      <vt:lpstr>Gebruikte data</vt:lpstr>
      <vt:lpstr>PowerPoint Presentation</vt:lpstr>
      <vt:lpstr>Resultaten </vt:lpstr>
      <vt:lpstr>MACHINE LEARNING</vt:lpstr>
      <vt:lpstr>INZICHTEN</vt:lpstr>
      <vt:lpstr>INZICHTEN</vt:lpstr>
      <vt:lpstr>INZICHTEN</vt:lpstr>
      <vt:lpstr>INZICHTEN</vt:lpstr>
      <vt:lpstr>EINDDOEL</vt:lpstr>
      <vt:lpstr>Conclusie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Foodboost eindpresentatie</dc:title>
  <dc:creator>Akram M'barek</dc:creator>
  <cp:revision>1</cp:revision>
  <dcterms:created xsi:type="dcterms:W3CDTF">2022-10-06T15:24:18Z</dcterms:created>
  <dcterms:modified xsi:type="dcterms:W3CDTF">2022-10-07T12:50:09Z</dcterms:modified>
</cp:coreProperties>
</file>