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7" r:id="rId4"/>
    <p:sldId id="265" r:id="rId5"/>
    <p:sldId id="266" r:id="rId6"/>
    <p:sldId id="264" r:id="rId7"/>
    <p:sldId id="262" r:id="rId8"/>
    <p:sldId id="268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7599D-43A7-BA87-D21F-74A4EC6C3405}" v="26" vWet="29" dt="2022-11-06T22:35:50.332"/>
    <p1510:client id="{80152DAF-A888-015B-D3BD-913EDB586CB1}" v="9" vWet="10" dt="2022-11-07T08:57:01.268"/>
    <p1510:client id="{9200F26E-31EB-4F91-A377-23972E006222}" v="1" dt="2022-11-07T09:40:20.327"/>
    <p1510:client id="{98F895F6-74E0-4723-97E4-4B2AB01D211A}" v="87" dt="2022-11-07T09:30:36.391"/>
    <p1510:client id="{A8D95640-5B65-773C-A674-E0E9E919AB66}" v="6" dt="2022-11-07T08:50:14.608"/>
    <p1510:client id="{C94675A1-8843-4253-871F-C82F54862D44}" v="46" dt="2022-11-06T22:41:28.477"/>
    <p1510:client id="{CD6511A0-EC05-D348-8C04-8F33521144EB}" v="63" dt="2022-11-07T08:55:53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'barek, A. (19066171)" userId="94312091-bbb8-4d83-bdb9-16f8ec63b535" providerId="ADAL" clId="{C94675A1-8843-4253-871F-C82F54862D44}"/>
    <pc:docChg chg="custSel addSld modSld">
      <pc:chgData name="M'barek, A. (19066171)" userId="94312091-bbb8-4d83-bdb9-16f8ec63b535" providerId="ADAL" clId="{C94675A1-8843-4253-871F-C82F54862D44}" dt="2022-11-06T22:41:28.477" v="108" actId="1076"/>
      <pc:docMkLst>
        <pc:docMk/>
      </pc:docMkLst>
      <pc:sldChg chg="addSp delSp modSp mod">
        <pc:chgData name="M'barek, A. (19066171)" userId="94312091-bbb8-4d83-bdb9-16f8ec63b535" providerId="ADAL" clId="{C94675A1-8843-4253-871F-C82F54862D44}" dt="2022-11-06T22:41:28.477" v="108" actId="1076"/>
        <pc:sldMkLst>
          <pc:docMk/>
          <pc:sldMk cId="2548896883" sldId="261"/>
        </pc:sldMkLst>
        <pc:spChg chg="mod">
          <ac:chgData name="M'barek, A. (19066171)" userId="94312091-bbb8-4d83-bdb9-16f8ec63b535" providerId="ADAL" clId="{C94675A1-8843-4253-871F-C82F54862D44}" dt="2022-11-06T21:59:57.083" v="63" actId="1076"/>
          <ac:spMkLst>
            <pc:docMk/>
            <pc:sldMk cId="2548896883" sldId="261"/>
            <ac:spMk id="2" creationId="{3C81F18C-3B46-6CA6-FB22-C44F1A15BF0C}"/>
          </ac:spMkLst>
        </pc:spChg>
        <pc:spChg chg="mod">
          <ac:chgData name="M'barek, A. (19066171)" userId="94312091-bbb8-4d83-bdb9-16f8ec63b535" providerId="ADAL" clId="{C94675A1-8843-4253-871F-C82F54862D44}" dt="2022-11-06T22:00:19.155" v="72" actId="1076"/>
          <ac:spMkLst>
            <pc:docMk/>
            <pc:sldMk cId="2548896883" sldId="261"/>
            <ac:spMk id="3" creationId="{BE26FEA3-7ED4-2BB2-8957-D91AE4566D46}"/>
          </ac:spMkLst>
        </pc:spChg>
        <pc:spChg chg="add mod">
          <ac:chgData name="M'barek, A. (19066171)" userId="94312091-bbb8-4d83-bdb9-16f8ec63b535" providerId="ADAL" clId="{C94675A1-8843-4253-871F-C82F54862D44}" dt="2022-11-06T22:41:28.477" v="108" actId="1076"/>
          <ac:spMkLst>
            <pc:docMk/>
            <pc:sldMk cId="2548896883" sldId="261"/>
            <ac:spMk id="6" creationId="{BD303C1C-1E2D-DD35-7C44-D2695BA3504E}"/>
          </ac:spMkLst>
        </pc:spChg>
        <pc:picChg chg="add mod">
          <ac:chgData name="M'barek, A. (19066171)" userId="94312091-bbb8-4d83-bdb9-16f8ec63b535" providerId="ADAL" clId="{C94675A1-8843-4253-871F-C82F54862D44}" dt="2022-11-06T22:41:26.940" v="107" actId="1076"/>
          <ac:picMkLst>
            <pc:docMk/>
            <pc:sldMk cId="2548896883" sldId="261"/>
            <ac:picMk id="5" creationId="{B26050C3-27D9-482D-4F64-B7D1C3058B96}"/>
          </ac:picMkLst>
        </pc:picChg>
        <pc:picChg chg="add del">
          <ac:chgData name="M'barek, A. (19066171)" userId="94312091-bbb8-4d83-bdb9-16f8ec63b535" providerId="ADAL" clId="{C94675A1-8843-4253-871F-C82F54862D44}" dt="2022-11-06T22:40:23.859" v="83" actId="478"/>
          <ac:picMkLst>
            <pc:docMk/>
            <pc:sldMk cId="2548896883" sldId="261"/>
            <ac:picMk id="8" creationId="{4D4B4BEE-E6DA-5084-AFBB-2A84C38EF912}"/>
          </ac:picMkLst>
        </pc:picChg>
        <pc:picChg chg="add mod">
          <ac:chgData name="M'barek, A. (19066171)" userId="94312091-bbb8-4d83-bdb9-16f8ec63b535" providerId="ADAL" clId="{C94675A1-8843-4253-871F-C82F54862D44}" dt="2022-11-06T22:41:21.691" v="104" actId="1076"/>
          <ac:picMkLst>
            <pc:docMk/>
            <pc:sldMk cId="2548896883" sldId="261"/>
            <ac:picMk id="10" creationId="{C45C107B-E21B-2420-CFEC-16C257A42FD4}"/>
          </ac:picMkLst>
        </pc:picChg>
        <pc:picChg chg="add mod">
          <ac:chgData name="M'barek, A. (19066171)" userId="94312091-bbb8-4d83-bdb9-16f8ec63b535" providerId="ADAL" clId="{C94675A1-8843-4253-871F-C82F54862D44}" dt="2022-11-06T22:40:49.387" v="90" actId="1076"/>
          <ac:picMkLst>
            <pc:docMk/>
            <pc:sldMk cId="2548896883" sldId="261"/>
            <ac:picMk id="1026" creationId="{385AEDF0-48D7-DC5F-4D15-0662AA6C5D7D}"/>
          </ac:picMkLst>
        </pc:picChg>
      </pc:sldChg>
      <pc:sldChg chg="modSp new mod">
        <pc:chgData name="M'barek, A. (19066171)" userId="94312091-bbb8-4d83-bdb9-16f8ec63b535" providerId="ADAL" clId="{C94675A1-8843-4253-871F-C82F54862D44}" dt="2022-11-06T21:58:26.416" v="50" actId="20577"/>
        <pc:sldMkLst>
          <pc:docMk/>
          <pc:sldMk cId="2152498917" sldId="265"/>
        </pc:sldMkLst>
        <pc:spChg chg="mod">
          <ac:chgData name="M'barek, A. (19066171)" userId="94312091-bbb8-4d83-bdb9-16f8ec63b535" providerId="ADAL" clId="{C94675A1-8843-4253-871F-C82F54862D44}" dt="2022-11-06T21:58:26.416" v="50" actId="20577"/>
          <ac:spMkLst>
            <pc:docMk/>
            <pc:sldMk cId="2152498917" sldId="265"/>
            <ac:spMk id="2" creationId="{E54F3A30-6648-0772-AF2B-454B6B23E903}"/>
          </ac:spMkLst>
        </pc:spChg>
        <pc:spChg chg="mod">
          <ac:chgData name="M'barek, A. (19066171)" userId="94312091-bbb8-4d83-bdb9-16f8ec63b535" providerId="ADAL" clId="{C94675A1-8843-4253-871F-C82F54862D44}" dt="2022-11-06T21:58:21.467" v="31"/>
          <ac:spMkLst>
            <pc:docMk/>
            <pc:sldMk cId="2152498917" sldId="265"/>
            <ac:spMk id="3" creationId="{18779253-5142-4D80-EE0C-42429F438AC4}"/>
          </ac:spMkLst>
        </pc:spChg>
      </pc:sldChg>
    </pc:docChg>
  </pc:docChgLst>
  <pc:docChgLst>
    <pc:chgData name="Ahmad Alkhatib (18019234)" userId="S::18019234@student.hhs.nl::f75ed8f0-6b36-49c7-bdf7-d94d771563ef" providerId="AD" clId="Web-{80152DAF-A888-015B-D3BD-913EDB586CB1}"/>
    <pc:docChg chg="modSld">
      <pc:chgData name="Ahmad Alkhatib (18019234)" userId="S::18019234@student.hhs.nl::f75ed8f0-6b36-49c7-bdf7-d94d771563ef" providerId="AD" clId="Web-{80152DAF-A888-015B-D3BD-913EDB586CB1}" dt="2022-11-07T08:57:00.940" v="8" actId="20577"/>
      <pc:docMkLst>
        <pc:docMk/>
      </pc:docMkLst>
      <pc:sldChg chg="modSp">
        <pc:chgData name="Ahmad Alkhatib (18019234)" userId="S::18019234@student.hhs.nl::f75ed8f0-6b36-49c7-bdf7-d94d771563ef" providerId="AD" clId="Web-{80152DAF-A888-015B-D3BD-913EDB586CB1}" dt="2022-11-07T08:57:00.940" v="8" actId="20577"/>
        <pc:sldMkLst>
          <pc:docMk/>
          <pc:sldMk cId="1643812658" sldId="260"/>
        </pc:sldMkLst>
        <pc:spChg chg="mod">
          <ac:chgData name="Ahmad Alkhatib (18019234)" userId="S::18019234@student.hhs.nl::f75ed8f0-6b36-49c7-bdf7-d94d771563ef" providerId="AD" clId="Web-{80152DAF-A888-015B-D3BD-913EDB586CB1}" dt="2022-11-07T08:57:00.940" v="8" actId="20577"/>
          <ac:spMkLst>
            <pc:docMk/>
            <pc:sldMk cId="1643812658" sldId="260"/>
            <ac:spMk id="3" creationId="{A0D1D0D6-07C4-E790-93DB-397AF11F1356}"/>
          </ac:spMkLst>
        </pc:spChg>
      </pc:sldChg>
      <pc:sldChg chg="modSp">
        <pc:chgData name="Ahmad Alkhatib (18019234)" userId="S::18019234@student.hhs.nl::f75ed8f0-6b36-49c7-bdf7-d94d771563ef" providerId="AD" clId="Web-{80152DAF-A888-015B-D3BD-913EDB586CB1}" dt="2022-11-07T08:49:42.095" v="4" actId="20577"/>
        <pc:sldMkLst>
          <pc:docMk/>
          <pc:sldMk cId="4022656699" sldId="263"/>
        </pc:sldMkLst>
        <pc:spChg chg="mod">
          <ac:chgData name="Ahmad Alkhatib (18019234)" userId="S::18019234@student.hhs.nl::f75ed8f0-6b36-49c7-bdf7-d94d771563ef" providerId="AD" clId="Web-{80152DAF-A888-015B-D3BD-913EDB586CB1}" dt="2022-11-07T08:49:42.095" v="4" actId="20577"/>
          <ac:spMkLst>
            <pc:docMk/>
            <pc:sldMk cId="4022656699" sldId="263"/>
            <ac:spMk id="3" creationId="{6611F167-E241-D220-F857-C19FC18F984E}"/>
          </ac:spMkLst>
        </pc:spChg>
      </pc:sldChg>
    </pc:docChg>
  </pc:docChgLst>
  <pc:docChgLst>
    <pc:chgData name="Akram M'barek (19066171)" userId="S::19066171@student.hhs.nl::94312091-bbb8-4d83-bdb9-16f8ec63b535" providerId="AD" clId="Web-{CD6511A0-EC05-D348-8C04-8F33521144EB}"/>
    <pc:docChg chg="addSld delSld modSld sldOrd">
      <pc:chgData name="Akram M'barek (19066171)" userId="S::19066171@student.hhs.nl::94312091-bbb8-4d83-bdb9-16f8ec63b535" providerId="AD" clId="Web-{CD6511A0-EC05-D348-8C04-8F33521144EB}" dt="2022-11-07T08:55:53.271" v="58"/>
      <pc:docMkLst>
        <pc:docMk/>
      </pc:docMkLst>
      <pc:sldChg chg="modSp">
        <pc:chgData name="Akram M'barek (19066171)" userId="S::19066171@student.hhs.nl::94312091-bbb8-4d83-bdb9-16f8ec63b535" providerId="AD" clId="Web-{CD6511A0-EC05-D348-8C04-8F33521144EB}" dt="2022-11-07T08:51:11.749" v="29" actId="20577"/>
        <pc:sldMkLst>
          <pc:docMk/>
          <pc:sldMk cId="1643812658" sldId="260"/>
        </pc:sldMkLst>
        <pc:spChg chg="mod">
          <ac:chgData name="Akram M'barek (19066171)" userId="S::19066171@student.hhs.nl::94312091-bbb8-4d83-bdb9-16f8ec63b535" providerId="AD" clId="Web-{CD6511A0-EC05-D348-8C04-8F33521144EB}" dt="2022-11-07T08:51:11.749" v="29" actId="20577"/>
          <ac:spMkLst>
            <pc:docMk/>
            <pc:sldMk cId="1643812658" sldId="260"/>
            <ac:spMk id="3" creationId="{A0D1D0D6-07C4-E790-93DB-397AF11F1356}"/>
          </ac:spMkLst>
        </pc:spChg>
      </pc:sldChg>
      <pc:sldChg chg="modSp">
        <pc:chgData name="Akram M'barek (19066171)" userId="S::19066171@student.hhs.nl::94312091-bbb8-4d83-bdb9-16f8ec63b535" providerId="AD" clId="Web-{CD6511A0-EC05-D348-8C04-8F33521144EB}" dt="2022-11-07T08:26:34.606" v="9" actId="14100"/>
        <pc:sldMkLst>
          <pc:docMk/>
          <pc:sldMk cId="2416089665" sldId="262"/>
        </pc:sldMkLst>
        <pc:spChg chg="mod">
          <ac:chgData name="Akram M'barek (19066171)" userId="S::19066171@student.hhs.nl::94312091-bbb8-4d83-bdb9-16f8ec63b535" providerId="AD" clId="Web-{CD6511A0-EC05-D348-8C04-8F33521144EB}" dt="2022-11-07T08:26:34.606" v="9" actId="14100"/>
          <ac:spMkLst>
            <pc:docMk/>
            <pc:sldMk cId="2416089665" sldId="262"/>
            <ac:spMk id="2" creationId="{88D2F52E-127C-0402-6183-96189042FE7D}"/>
          </ac:spMkLst>
        </pc:spChg>
        <pc:spChg chg="mod">
          <ac:chgData name="Akram M'barek (19066171)" userId="S::19066171@student.hhs.nl::94312091-bbb8-4d83-bdb9-16f8ec63b535" providerId="AD" clId="Web-{CD6511A0-EC05-D348-8C04-8F33521144EB}" dt="2022-11-07T08:26:20.668" v="6" actId="20577"/>
          <ac:spMkLst>
            <pc:docMk/>
            <pc:sldMk cId="2416089665" sldId="262"/>
            <ac:spMk id="3" creationId="{09586845-F1F0-6FCD-08FF-939D6EE32685}"/>
          </ac:spMkLst>
        </pc:spChg>
      </pc:sldChg>
      <pc:sldChg chg="modSp">
        <pc:chgData name="Akram M'barek (19066171)" userId="S::19066171@student.hhs.nl::94312091-bbb8-4d83-bdb9-16f8ec63b535" providerId="AD" clId="Web-{CD6511A0-EC05-D348-8C04-8F33521144EB}" dt="2022-11-07T08:27:06.888" v="13" actId="1076"/>
        <pc:sldMkLst>
          <pc:docMk/>
          <pc:sldMk cId="2152498917" sldId="265"/>
        </pc:sldMkLst>
        <pc:picChg chg="mod">
          <ac:chgData name="Akram M'barek (19066171)" userId="S::19066171@student.hhs.nl::94312091-bbb8-4d83-bdb9-16f8ec63b535" providerId="AD" clId="Web-{CD6511A0-EC05-D348-8C04-8F33521144EB}" dt="2022-11-07T08:27:06.888" v="13" actId="1076"/>
          <ac:picMkLst>
            <pc:docMk/>
            <pc:sldMk cId="2152498917" sldId="265"/>
            <ac:picMk id="5" creationId="{61FF3381-328D-57D9-F921-B9BB14956F46}"/>
          </ac:picMkLst>
        </pc:picChg>
      </pc:sldChg>
      <pc:sldChg chg="ord">
        <pc:chgData name="Akram M'barek (19066171)" userId="S::19066171@student.hhs.nl::94312091-bbb8-4d83-bdb9-16f8ec63b535" providerId="AD" clId="Web-{CD6511A0-EC05-D348-8C04-8F33521144EB}" dt="2022-11-07T08:55:53.271" v="58"/>
        <pc:sldMkLst>
          <pc:docMk/>
          <pc:sldMk cId="423467767" sldId="266"/>
        </pc:sldMkLst>
      </pc:sldChg>
      <pc:sldChg chg="modSp new">
        <pc:chgData name="Akram M'barek (19066171)" userId="S::19066171@student.hhs.nl::94312091-bbb8-4d83-bdb9-16f8ec63b535" providerId="AD" clId="Web-{CD6511A0-EC05-D348-8C04-8F33521144EB}" dt="2022-11-07T08:55:44.708" v="57" actId="20577"/>
        <pc:sldMkLst>
          <pc:docMk/>
          <pc:sldMk cId="3929552857" sldId="267"/>
        </pc:sldMkLst>
        <pc:spChg chg="mod">
          <ac:chgData name="Akram M'barek (19066171)" userId="S::19066171@student.hhs.nl::94312091-bbb8-4d83-bdb9-16f8ec63b535" providerId="AD" clId="Web-{CD6511A0-EC05-D348-8C04-8F33521144EB}" dt="2022-11-07T08:51:15.686" v="35" actId="20577"/>
          <ac:spMkLst>
            <pc:docMk/>
            <pc:sldMk cId="3929552857" sldId="267"/>
            <ac:spMk id="2" creationId="{131C5104-2058-E332-523B-76F39B170FC7}"/>
          </ac:spMkLst>
        </pc:spChg>
        <pc:spChg chg="mod">
          <ac:chgData name="Akram M'barek (19066171)" userId="S::19066171@student.hhs.nl::94312091-bbb8-4d83-bdb9-16f8ec63b535" providerId="AD" clId="Web-{CD6511A0-EC05-D348-8C04-8F33521144EB}" dt="2022-11-07T08:55:44.708" v="57" actId="20577"/>
          <ac:spMkLst>
            <pc:docMk/>
            <pc:sldMk cId="3929552857" sldId="267"/>
            <ac:spMk id="3" creationId="{D985F14B-CF2D-DFCF-29E9-547EDDBCA8CA}"/>
          </ac:spMkLst>
        </pc:spChg>
      </pc:sldChg>
      <pc:sldChg chg="del">
        <pc:chgData name="Akram M'barek (19066171)" userId="S::19066171@student.hhs.nl::94312091-bbb8-4d83-bdb9-16f8ec63b535" providerId="AD" clId="Web-{CD6511A0-EC05-D348-8C04-8F33521144EB}" dt="2022-11-07T08:45:07.178" v="14"/>
        <pc:sldMkLst>
          <pc:docMk/>
          <pc:sldMk cId="4074821601" sldId="267"/>
        </pc:sldMkLst>
      </pc:sldChg>
    </pc:docChg>
  </pc:docChgLst>
  <pc:docChgLst>
    <pc:chgData name="M'barek, A. (19066171)" userId="94312091-bbb8-4d83-bdb9-16f8ec63b535" providerId="ADAL" clId="{9200F26E-31EB-4F91-A377-23972E006222}"/>
    <pc:docChg chg="modSld">
      <pc:chgData name="M'barek, A. (19066171)" userId="94312091-bbb8-4d83-bdb9-16f8ec63b535" providerId="ADAL" clId="{9200F26E-31EB-4F91-A377-23972E006222}" dt="2022-11-07T09:40:20.330" v="0" actId="20577"/>
      <pc:docMkLst>
        <pc:docMk/>
      </pc:docMkLst>
      <pc:sldChg chg="modSp mod">
        <pc:chgData name="M'barek, A. (19066171)" userId="94312091-bbb8-4d83-bdb9-16f8ec63b535" providerId="ADAL" clId="{9200F26E-31EB-4F91-A377-23972E006222}" dt="2022-11-07T09:40:20.330" v="0" actId="20577"/>
        <pc:sldMkLst>
          <pc:docMk/>
          <pc:sldMk cId="3929552857" sldId="267"/>
        </pc:sldMkLst>
        <pc:spChg chg="mod">
          <ac:chgData name="M'barek, A. (19066171)" userId="94312091-bbb8-4d83-bdb9-16f8ec63b535" providerId="ADAL" clId="{9200F26E-31EB-4F91-A377-23972E006222}" dt="2022-11-07T09:40:20.330" v="0" actId="20577"/>
          <ac:spMkLst>
            <pc:docMk/>
            <pc:sldMk cId="3929552857" sldId="267"/>
            <ac:spMk id="3" creationId="{D985F14B-CF2D-DFCF-29E9-547EDDBCA8CA}"/>
          </ac:spMkLst>
        </pc:spChg>
      </pc:sldChg>
    </pc:docChg>
  </pc:docChgLst>
  <pc:docChgLst>
    <pc:chgData name="Richal Rambaran" userId="d31044ec-b01b-4c72-bdde-16e501350fac" providerId="ADAL" clId="{98F895F6-74E0-4723-97E4-4B2AB01D211A}"/>
    <pc:docChg chg="undo redo custSel addSld delSld modSld sldOrd">
      <pc:chgData name="Richal Rambaran" userId="d31044ec-b01b-4c72-bdde-16e501350fac" providerId="ADAL" clId="{98F895F6-74E0-4723-97E4-4B2AB01D211A}" dt="2022-11-07T09:30:36.391" v="1015" actId="1076"/>
      <pc:docMkLst>
        <pc:docMk/>
      </pc:docMkLst>
      <pc:sldChg chg="modSp mod">
        <pc:chgData name="Richal Rambaran" userId="d31044ec-b01b-4c72-bdde-16e501350fac" providerId="ADAL" clId="{98F895F6-74E0-4723-97E4-4B2AB01D211A}" dt="2022-11-07T01:19:41.015" v="79" actId="14100"/>
        <pc:sldMkLst>
          <pc:docMk/>
          <pc:sldMk cId="1004747270" sldId="259"/>
        </pc:sldMkLst>
        <pc:spChg chg="mod">
          <ac:chgData name="Richal Rambaran" userId="d31044ec-b01b-4c72-bdde-16e501350fac" providerId="ADAL" clId="{98F895F6-74E0-4723-97E4-4B2AB01D211A}" dt="2022-11-07T01:18:47.603" v="72" actId="14100"/>
          <ac:spMkLst>
            <pc:docMk/>
            <pc:sldMk cId="1004747270" sldId="259"/>
            <ac:spMk id="2" creationId="{9B9C40DF-958C-C669-3270-5BBE41241727}"/>
          </ac:spMkLst>
        </pc:spChg>
        <pc:spChg chg="mod">
          <ac:chgData name="Richal Rambaran" userId="d31044ec-b01b-4c72-bdde-16e501350fac" providerId="ADAL" clId="{98F895F6-74E0-4723-97E4-4B2AB01D211A}" dt="2022-11-07T01:19:41.015" v="79" actId="14100"/>
          <ac:spMkLst>
            <pc:docMk/>
            <pc:sldMk cId="1004747270" sldId="259"/>
            <ac:spMk id="3" creationId="{43294C4F-5EEC-BE9A-EBA6-41E96F4264A0}"/>
          </ac:spMkLst>
        </pc:spChg>
        <pc:spChg chg="mod">
          <ac:chgData name="Richal Rambaran" userId="d31044ec-b01b-4c72-bdde-16e501350fac" providerId="ADAL" clId="{98F895F6-74E0-4723-97E4-4B2AB01D211A}" dt="2022-11-07T01:17:30.284" v="49" actId="1076"/>
          <ac:spMkLst>
            <pc:docMk/>
            <pc:sldMk cId="1004747270" sldId="259"/>
            <ac:spMk id="6" creationId="{4CD7D319-600A-E48B-8119-963ECABFD024}"/>
          </ac:spMkLst>
        </pc:spChg>
      </pc:sldChg>
      <pc:sldChg chg="modSp mod">
        <pc:chgData name="Richal Rambaran" userId="d31044ec-b01b-4c72-bdde-16e501350fac" providerId="ADAL" clId="{98F895F6-74E0-4723-97E4-4B2AB01D211A}" dt="2022-11-07T01:41:32.593" v="393" actId="14100"/>
        <pc:sldMkLst>
          <pc:docMk/>
          <pc:sldMk cId="1643812658" sldId="260"/>
        </pc:sldMkLst>
        <pc:spChg chg="mod">
          <ac:chgData name="Richal Rambaran" userId="d31044ec-b01b-4c72-bdde-16e501350fac" providerId="ADAL" clId="{98F895F6-74E0-4723-97E4-4B2AB01D211A}" dt="2022-11-07T01:41:32.593" v="393" actId="14100"/>
          <ac:spMkLst>
            <pc:docMk/>
            <pc:sldMk cId="1643812658" sldId="260"/>
            <ac:spMk id="3" creationId="{A0D1D0D6-07C4-E790-93DB-397AF11F1356}"/>
          </ac:spMkLst>
        </pc:spChg>
      </pc:sldChg>
      <pc:sldChg chg="del">
        <pc:chgData name="Richal Rambaran" userId="d31044ec-b01b-4c72-bdde-16e501350fac" providerId="ADAL" clId="{98F895F6-74E0-4723-97E4-4B2AB01D211A}" dt="2022-11-07T01:23:48.097" v="229" actId="47"/>
        <pc:sldMkLst>
          <pc:docMk/>
          <pc:sldMk cId="2548896883" sldId="261"/>
        </pc:sldMkLst>
      </pc:sldChg>
      <pc:sldChg chg="addSp delSp modSp mod ord setBg setClrOvrMap">
        <pc:chgData name="Richal Rambaran" userId="d31044ec-b01b-4c72-bdde-16e501350fac" providerId="ADAL" clId="{98F895F6-74E0-4723-97E4-4B2AB01D211A}" dt="2022-11-07T08:54:27.387" v="973" actId="20577"/>
        <pc:sldMkLst>
          <pc:docMk/>
          <pc:sldMk cId="2416089665" sldId="262"/>
        </pc:sldMkLst>
        <pc:spChg chg="mod">
          <ac:chgData name="Richal Rambaran" userId="d31044ec-b01b-4c72-bdde-16e501350fac" providerId="ADAL" clId="{98F895F6-74E0-4723-97E4-4B2AB01D211A}" dt="2022-11-07T02:00:17.158" v="656" actId="26606"/>
          <ac:spMkLst>
            <pc:docMk/>
            <pc:sldMk cId="2416089665" sldId="262"/>
            <ac:spMk id="2" creationId="{88D2F52E-127C-0402-6183-96189042FE7D}"/>
          </ac:spMkLst>
        </pc:spChg>
        <pc:spChg chg="mod ord">
          <ac:chgData name="Richal Rambaran" userId="d31044ec-b01b-4c72-bdde-16e501350fac" providerId="ADAL" clId="{98F895F6-74E0-4723-97E4-4B2AB01D211A}" dt="2022-11-07T08:54:27.387" v="973" actId="20577"/>
          <ac:spMkLst>
            <pc:docMk/>
            <pc:sldMk cId="2416089665" sldId="262"/>
            <ac:spMk id="3" creationId="{09586845-F1F0-6FCD-08FF-939D6EE32685}"/>
          </ac:spMkLst>
        </pc:spChg>
        <pc:spChg chg="add del">
          <ac:chgData name="Richal Rambaran" userId="d31044ec-b01b-4c72-bdde-16e501350fac" providerId="ADAL" clId="{98F895F6-74E0-4723-97E4-4B2AB01D211A}" dt="2022-11-07T02:00:17.158" v="656" actId="26606"/>
          <ac:spMkLst>
            <pc:docMk/>
            <pc:sldMk cId="2416089665" sldId="262"/>
            <ac:spMk id="10" creationId="{B4AAD3FD-83A5-4B89-9F8F-01B8870865BE}"/>
          </ac:spMkLst>
        </pc:spChg>
        <pc:spChg chg="add del">
          <ac:chgData name="Richal Rambaran" userId="d31044ec-b01b-4c72-bdde-16e501350fac" providerId="ADAL" clId="{98F895F6-74E0-4723-97E4-4B2AB01D211A}" dt="2022-11-07T02:00:17.158" v="656" actId="26606"/>
          <ac:spMkLst>
            <pc:docMk/>
            <pc:sldMk cId="2416089665" sldId="262"/>
            <ac:spMk id="12" creationId="{61752F1D-FC0F-4103-9584-630E643CCDA6}"/>
          </ac:spMkLst>
        </pc:spChg>
        <pc:spChg chg="add del">
          <ac:chgData name="Richal Rambaran" userId="d31044ec-b01b-4c72-bdde-16e501350fac" providerId="ADAL" clId="{98F895F6-74E0-4723-97E4-4B2AB01D211A}" dt="2022-11-07T02:00:17.158" v="656" actId="26606"/>
          <ac:spMkLst>
            <pc:docMk/>
            <pc:sldMk cId="2416089665" sldId="262"/>
            <ac:spMk id="14" creationId="{70151CB7-E7DE-4917-B831-01DF9CE01306}"/>
          </ac:spMkLst>
        </pc:spChg>
        <pc:spChg chg="add del">
          <ac:chgData name="Richal Rambaran" userId="d31044ec-b01b-4c72-bdde-16e501350fac" providerId="ADAL" clId="{98F895F6-74E0-4723-97E4-4B2AB01D211A}" dt="2022-11-07T02:00:17.158" v="656" actId="26606"/>
          <ac:spMkLst>
            <pc:docMk/>
            <pc:sldMk cId="2416089665" sldId="262"/>
            <ac:spMk id="16" creationId="{A92A1116-1C84-41DF-B803-1F7B0883EC82}"/>
          </ac:spMkLst>
        </pc:spChg>
        <pc:picChg chg="add del mod">
          <ac:chgData name="Richal Rambaran" userId="d31044ec-b01b-4c72-bdde-16e501350fac" providerId="ADAL" clId="{98F895F6-74E0-4723-97E4-4B2AB01D211A}" dt="2022-11-07T02:00:25.401" v="659" actId="1076"/>
          <ac:picMkLst>
            <pc:docMk/>
            <pc:sldMk cId="2416089665" sldId="262"/>
            <ac:picMk id="5" creationId="{6B34C21A-D75C-FFCD-715F-00E6F00ACAB7}"/>
          </ac:picMkLst>
        </pc:picChg>
        <pc:picChg chg="add del mod">
          <ac:chgData name="Richal Rambaran" userId="d31044ec-b01b-4c72-bdde-16e501350fac" providerId="ADAL" clId="{98F895F6-74E0-4723-97E4-4B2AB01D211A}" dt="2022-11-07T02:00:07.854" v="650" actId="22"/>
          <ac:picMkLst>
            <pc:docMk/>
            <pc:sldMk cId="2416089665" sldId="262"/>
            <ac:picMk id="7" creationId="{5D83602B-584A-5D9D-2EEA-CAE7A0B0C50D}"/>
          </ac:picMkLst>
        </pc:picChg>
        <pc:picChg chg="add del mod">
          <ac:chgData name="Richal Rambaran" userId="d31044ec-b01b-4c72-bdde-16e501350fac" providerId="ADAL" clId="{98F895F6-74E0-4723-97E4-4B2AB01D211A}" dt="2022-11-07T02:00:06.866" v="648" actId="22"/>
          <ac:picMkLst>
            <pc:docMk/>
            <pc:sldMk cId="2416089665" sldId="262"/>
            <ac:picMk id="9" creationId="{ECA995D9-31F1-11F7-7BA1-330C8D9BDEC0}"/>
          </ac:picMkLst>
        </pc:picChg>
      </pc:sldChg>
      <pc:sldChg chg="modSp mod">
        <pc:chgData name="Richal Rambaran" userId="d31044ec-b01b-4c72-bdde-16e501350fac" providerId="ADAL" clId="{98F895F6-74E0-4723-97E4-4B2AB01D211A}" dt="2022-11-07T01:30:59.582" v="283" actId="14100"/>
        <pc:sldMkLst>
          <pc:docMk/>
          <pc:sldMk cId="4022656699" sldId="263"/>
        </pc:sldMkLst>
        <pc:spChg chg="mod">
          <ac:chgData name="Richal Rambaran" userId="d31044ec-b01b-4c72-bdde-16e501350fac" providerId="ADAL" clId="{98F895F6-74E0-4723-97E4-4B2AB01D211A}" dt="2022-11-07T01:30:59.582" v="283" actId="14100"/>
          <ac:spMkLst>
            <pc:docMk/>
            <pc:sldMk cId="4022656699" sldId="263"/>
            <ac:spMk id="2" creationId="{750BEE30-346C-1856-8E80-98DFDACB394D}"/>
          </ac:spMkLst>
        </pc:spChg>
        <pc:spChg chg="mod">
          <ac:chgData name="Richal Rambaran" userId="d31044ec-b01b-4c72-bdde-16e501350fac" providerId="ADAL" clId="{98F895F6-74E0-4723-97E4-4B2AB01D211A}" dt="2022-11-07T01:21:50.050" v="212" actId="20577"/>
          <ac:spMkLst>
            <pc:docMk/>
            <pc:sldMk cId="4022656699" sldId="263"/>
            <ac:spMk id="3" creationId="{6611F167-E241-D220-F857-C19FC18F984E}"/>
          </ac:spMkLst>
        </pc:spChg>
      </pc:sldChg>
      <pc:sldChg chg="addSp delSp modSp mod ord">
        <pc:chgData name="Richal Rambaran" userId="d31044ec-b01b-4c72-bdde-16e501350fac" providerId="ADAL" clId="{98F895F6-74E0-4723-97E4-4B2AB01D211A}" dt="2022-11-07T09:25:01.937" v="998" actId="14100"/>
        <pc:sldMkLst>
          <pc:docMk/>
          <pc:sldMk cId="3251693411" sldId="264"/>
        </pc:sldMkLst>
        <pc:spChg chg="mod">
          <ac:chgData name="Richal Rambaran" userId="d31044ec-b01b-4c72-bdde-16e501350fac" providerId="ADAL" clId="{98F895F6-74E0-4723-97E4-4B2AB01D211A}" dt="2022-11-07T01:32:13.086" v="331" actId="20577"/>
          <ac:spMkLst>
            <pc:docMk/>
            <pc:sldMk cId="3251693411" sldId="264"/>
            <ac:spMk id="2" creationId="{3D5D4A5C-B90F-B894-25E8-6532BC5871C5}"/>
          </ac:spMkLst>
        </pc:spChg>
        <pc:spChg chg="mod">
          <ac:chgData name="Richal Rambaran" userId="d31044ec-b01b-4c72-bdde-16e501350fac" providerId="ADAL" clId="{98F895F6-74E0-4723-97E4-4B2AB01D211A}" dt="2022-11-07T09:24:23.662" v="991" actId="14100"/>
          <ac:spMkLst>
            <pc:docMk/>
            <pc:sldMk cId="3251693411" sldId="264"/>
            <ac:spMk id="3" creationId="{A7E440D9-224A-66CA-1579-BCE296F37A87}"/>
          </ac:spMkLst>
        </pc:spChg>
        <pc:picChg chg="add mod">
          <ac:chgData name="Richal Rambaran" userId="d31044ec-b01b-4c72-bdde-16e501350fac" providerId="ADAL" clId="{98F895F6-74E0-4723-97E4-4B2AB01D211A}" dt="2022-11-07T09:25:01.937" v="998" actId="14100"/>
          <ac:picMkLst>
            <pc:docMk/>
            <pc:sldMk cId="3251693411" sldId="264"/>
            <ac:picMk id="5" creationId="{25799781-12FB-7ED4-838C-642C9BABB6B7}"/>
          </ac:picMkLst>
        </pc:picChg>
        <pc:picChg chg="add del mod">
          <ac:chgData name="Richal Rambaran" userId="d31044ec-b01b-4c72-bdde-16e501350fac" providerId="ADAL" clId="{98F895F6-74E0-4723-97E4-4B2AB01D211A}" dt="2022-11-07T01:50:56.675" v="397" actId="478"/>
          <ac:picMkLst>
            <pc:docMk/>
            <pc:sldMk cId="3251693411" sldId="264"/>
            <ac:picMk id="5" creationId="{C2432B83-3430-3866-22D2-8DF8FB36ABDC}"/>
          </ac:picMkLst>
        </pc:picChg>
        <pc:picChg chg="add del mod">
          <ac:chgData name="Richal Rambaran" userId="d31044ec-b01b-4c72-bdde-16e501350fac" providerId="ADAL" clId="{98F895F6-74E0-4723-97E4-4B2AB01D211A}" dt="2022-11-07T01:53:46.901" v="524" actId="478"/>
          <ac:picMkLst>
            <pc:docMk/>
            <pc:sldMk cId="3251693411" sldId="264"/>
            <ac:picMk id="7" creationId="{1533734D-2BD2-5371-CA5B-6B45CA8ECF58}"/>
          </ac:picMkLst>
        </pc:picChg>
        <pc:picChg chg="add mod">
          <ac:chgData name="Richal Rambaran" userId="d31044ec-b01b-4c72-bdde-16e501350fac" providerId="ADAL" clId="{98F895F6-74E0-4723-97E4-4B2AB01D211A}" dt="2022-11-07T09:24:34.377" v="995" actId="1076"/>
          <ac:picMkLst>
            <pc:docMk/>
            <pc:sldMk cId="3251693411" sldId="264"/>
            <ac:picMk id="9" creationId="{C60A0B56-A89C-1454-AE19-2A83C3C0B0CD}"/>
          </ac:picMkLst>
        </pc:picChg>
        <pc:picChg chg="add del mod">
          <ac:chgData name="Richal Rambaran" userId="d31044ec-b01b-4c72-bdde-16e501350fac" providerId="ADAL" clId="{98F895F6-74E0-4723-97E4-4B2AB01D211A}" dt="2022-11-07T09:16:52.864" v="974" actId="478"/>
          <ac:picMkLst>
            <pc:docMk/>
            <pc:sldMk cId="3251693411" sldId="264"/>
            <ac:picMk id="11" creationId="{3486E481-C84F-51EB-02EB-22EFD3BAF010}"/>
          </ac:picMkLst>
        </pc:picChg>
      </pc:sldChg>
      <pc:sldChg chg="addSp delSp modSp mod">
        <pc:chgData name="Richal Rambaran" userId="d31044ec-b01b-4c72-bdde-16e501350fac" providerId="ADAL" clId="{98F895F6-74E0-4723-97E4-4B2AB01D211A}" dt="2022-11-07T02:00:51.236" v="663" actId="1076"/>
        <pc:sldMkLst>
          <pc:docMk/>
          <pc:sldMk cId="2152498917" sldId="265"/>
        </pc:sldMkLst>
        <pc:spChg chg="mod">
          <ac:chgData name="Richal Rambaran" userId="d31044ec-b01b-4c72-bdde-16e501350fac" providerId="ADAL" clId="{98F895F6-74E0-4723-97E4-4B2AB01D211A}" dt="2022-11-07T01:22:19.551" v="217" actId="14100"/>
          <ac:spMkLst>
            <pc:docMk/>
            <pc:sldMk cId="2152498917" sldId="265"/>
            <ac:spMk id="3" creationId="{18779253-5142-4D80-EE0C-42429F438AC4}"/>
          </ac:spMkLst>
        </pc:spChg>
        <pc:spChg chg="add mod">
          <ac:chgData name="Richal Rambaran" userId="d31044ec-b01b-4c72-bdde-16e501350fac" providerId="ADAL" clId="{98F895F6-74E0-4723-97E4-4B2AB01D211A}" dt="2022-11-07T01:28:19.806" v="268" actId="1076"/>
          <ac:spMkLst>
            <pc:docMk/>
            <pc:sldMk cId="2152498917" sldId="265"/>
            <ac:spMk id="6" creationId="{E68E92D2-2B22-387A-3F7D-7203665FF25A}"/>
          </ac:spMkLst>
        </pc:spChg>
        <pc:grpChg chg="add mod">
          <ac:chgData name="Richal Rambaran" userId="d31044ec-b01b-4c72-bdde-16e501350fac" providerId="ADAL" clId="{98F895F6-74E0-4723-97E4-4B2AB01D211A}" dt="2022-11-07T01:27:58.596" v="262" actId="164"/>
          <ac:grpSpMkLst>
            <pc:docMk/>
            <pc:sldMk cId="2152498917" sldId="265"/>
            <ac:grpSpMk id="29" creationId="{3AEAC26C-386F-D16A-1803-012DEC21971D}"/>
          </ac:grpSpMkLst>
        </pc:grpChg>
        <pc:picChg chg="add mod">
          <ac:chgData name="Richal Rambaran" userId="d31044ec-b01b-4c72-bdde-16e501350fac" providerId="ADAL" clId="{98F895F6-74E0-4723-97E4-4B2AB01D211A}" dt="2022-11-07T01:24:15.540" v="231" actId="1076"/>
          <ac:picMkLst>
            <pc:docMk/>
            <pc:sldMk cId="2152498917" sldId="265"/>
            <ac:picMk id="4" creationId="{DF212A72-6868-1B19-12E6-41C5AD0AD86A}"/>
          </ac:picMkLst>
        </pc:picChg>
        <pc:picChg chg="add mod">
          <ac:chgData name="Richal Rambaran" userId="d31044ec-b01b-4c72-bdde-16e501350fac" providerId="ADAL" clId="{98F895F6-74E0-4723-97E4-4B2AB01D211A}" dt="2022-11-07T02:00:51.236" v="663" actId="1076"/>
          <ac:picMkLst>
            <pc:docMk/>
            <pc:sldMk cId="2152498917" sldId="265"/>
            <ac:picMk id="5" creationId="{61FF3381-328D-57D9-F921-B9BB14956F46}"/>
          </ac:picMkLst>
        </pc:picChg>
        <pc:picChg chg="add mod">
          <ac:chgData name="Richal Rambaran" userId="d31044ec-b01b-4c72-bdde-16e501350fac" providerId="ADAL" clId="{98F895F6-74E0-4723-97E4-4B2AB01D211A}" dt="2022-11-07T01:24:09.353" v="230" actId="1076"/>
          <ac:picMkLst>
            <pc:docMk/>
            <pc:sldMk cId="2152498917" sldId="265"/>
            <ac:picMk id="7" creationId="{94BE32DD-56DD-A148-F401-3BAC1CF59B0B}"/>
          </ac:picMkLst>
        </pc:picChg>
        <pc:cxnChg chg="add mod">
          <ac:chgData name="Richal Rambaran" userId="d31044ec-b01b-4c72-bdde-16e501350fac" providerId="ADAL" clId="{98F895F6-74E0-4723-97E4-4B2AB01D211A}" dt="2022-11-07T01:27:58.596" v="262" actId="164"/>
          <ac:cxnSpMkLst>
            <pc:docMk/>
            <pc:sldMk cId="2152498917" sldId="265"/>
            <ac:cxnSpMk id="9" creationId="{A55250B0-3019-5174-19D0-EE8A0731C913}"/>
          </ac:cxnSpMkLst>
        </pc:cxnChg>
        <pc:cxnChg chg="add del">
          <ac:chgData name="Richal Rambaran" userId="d31044ec-b01b-4c72-bdde-16e501350fac" providerId="ADAL" clId="{98F895F6-74E0-4723-97E4-4B2AB01D211A}" dt="2022-11-07T01:25:47.491" v="236" actId="11529"/>
          <ac:cxnSpMkLst>
            <pc:docMk/>
            <pc:sldMk cId="2152498917" sldId="265"/>
            <ac:cxnSpMk id="11" creationId="{16DDD9F7-174E-66A9-7EBD-CB1A85FBC109}"/>
          </ac:cxnSpMkLst>
        </pc:cxnChg>
        <pc:cxnChg chg="add mod">
          <ac:chgData name="Richal Rambaran" userId="d31044ec-b01b-4c72-bdde-16e501350fac" providerId="ADAL" clId="{98F895F6-74E0-4723-97E4-4B2AB01D211A}" dt="2022-11-07T01:26:51.309" v="247" actId="14100"/>
          <ac:cxnSpMkLst>
            <pc:docMk/>
            <pc:sldMk cId="2152498917" sldId="265"/>
            <ac:cxnSpMk id="13" creationId="{90A23DE6-D6CF-B556-E532-B5121BD1D11D}"/>
          </ac:cxnSpMkLst>
        </pc:cxnChg>
        <pc:cxnChg chg="add mod">
          <ac:chgData name="Richal Rambaran" userId="d31044ec-b01b-4c72-bdde-16e501350fac" providerId="ADAL" clId="{98F895F6-74E0-4723-97E4-4B2AB01D211A}" dt="2022-11-07T01:27:01.541" v="249" actId="14100"/>
          <ac:cxnSpMkLst>
            <pc:docMk/>
            <pc:sldMk cId="2152498917" sldId="265"/>
            <ac:cxnSpMk id="15" creationId="{3F6CA780-040E-F1E4-84A8-584A2D0FC919}"/>
          </ac:cxnSpMkLst>
        </pc:cxnChg>
        <pc:cxnChg chg="add mod">
          <ac:chgData name="Richal Rambaran" userId="d31044ec-b01b-4c72-bdde-16e501350fac" providerId="ADAL" clId="{98F895F6-74E0-4723-97E4-4B2AB01D211A}" dt="2022-11-07T01:27:12.629" v="252" actId="14100"/>
          <ac:cxnSpMkLst>
            <pc:docMk/>
            <pc:sldMk cId="2152498917" sldId="265"/>
            <ac:cxnSpMk id="18" creationId="{F7FA8678-3A06-3AC9-DFCA-B9EC528350A1}"/>
          </ac:cxnSpMkLst>
        </pc:cxnChg>
        <pc:cxnChg chg="add mod">
          <ac:chgData name="Richal Rambaran" userId="d31044ec-b01b-4c72-bdde-16e501350fac" providerId="ADAL" clId="{98F895F6-74E0-4723-97E4-4B2AB01D211A}" dt="2022-11-07T01:27:58.596" v="262" actId="164"/>
          <ac:cxnSpMkLst>
            <pc:docMk/>
            <pc:sldMk cId="2152498917" sldId="265"/>
            <ac:cxnSpMk id="21" creationId="{42D74F1F-8C8D-B049-F1B5-28712B91C8EB}"/>
          </ac:cxnSpMkLst>
        </pc:cxnChg>
        <pc:cxnChg chg="add mod">
          <ac:chgData name="Richal Rambaran" userId="d31044ec-b01b-4c72-bdde-16e501350fac" providerId="ADAL" clId="{98F895F6-74E0-4723-97E4-4B2AB01D211A}" dt="2022-11-07T01:27:58.596" v="262" actId="164"/>
          <ac:cxnSpMkLst>
            <pc:docMk/>
            <pc:sldMk cId="2152498917" sldId="265"/>
            <ac:cxnSpMk id="25" creationId="{C8F2238A-E523-99C9-7E1A-FC6A96C58ECC}"/>
          </ac:cxnSpMkLst>
        </pc:cxnChg>
      </pc:sldChg>
      <pc:sldChg chg="modSp add mod">
        <pc:chgData name="Richal Rambaran" userId="d31044ec-b01b-4c72-bdde-16e501350fac" providerId="ADAL" clId="{98F895F6-74E0-4723-97E4-4B2AB01D211A}" dt="2022-11-07T01:33:36.760" v="336" actId="20577"/>
        <pc:sldMkLst>
          <pc:docMk/>
          <pc:sldMk cId="423467767" sldId="266"/>
        </pc:sldMkLst>
        <pc:spChg chg="mod">
          <ac:chgData name="Richal Rambaran" userId="d31044ec-b01b-4c72-bdde-16e501350fac" providerId="ADAL" clId="{98F895F6-74E0-4723-97E4-4B2AB01D211A}" dt="2022-11-07T01:33:36.760" v="336" actId="20577"/>
          <ac:spMkLst>
            <pc:docMk/>
            <pc:sldMk cId="423467767" sldId="266"/>
            <ac:spMk id="3" creationId="{18779253-5142-4D80-EE0C-42429F438AC4}"/>
          </ac:spMkLst>
        </pc:spChg>
      </pc:sldChg>
      <pc:sldChg chg="addSp delSp modSp new mod">
        <pc:chgData name="Richal Rambaran" userId="d31044ec-b01b-4c72-bdde-16e501350fac" providerId="ADAL" clId="{98F895F6-74E0-4723-97E4-4B2AB01D211A}" dt="2022-11-07T09:30:36.391" v="1015" actId="1076"/>
        <pc:sldMkLst>
          <pc:docMk/>
          <pc:sldMk cId="1757359718" sldId="268"/>
        </pc:sldMkLst>
        <pc:spChg chg="mod">
          <ac:chgData name="Richal Rambaran" userId="d31044ec-b01b-4c72-bdde-16e501350fac" providerId="ADAL" clId="{98F895F6-74E0-4723-97E4-4B2AB01D211A}" dt="2022-11-07T09:30:28.250" v="1013" actId="1076"/>
          <ac:spMkLst>
            <pc:docMk/>
            <pc:sldMk cId="1757359718" sldId="268"/>
            <ac:spMk id="2" creationId="{2C1D97FA-E136-9516-4D2B-9CE2E63A849A}"/>
          </ac:spMkLst>
        </pc:spChg>
        <pc:spChg chg="del">
          <ac:chgData name="Richal Rambaran" userId="d31044ec-b01b-4c72-bdde-16e501350fac" providerId="ADAL" clId="{98F895F6-74E0-4723-97E4-4B2AB01D211A}" dt="2022-11-07T09:29:52.994" v="1008" actId="478"/>
          <ac:spMkLst>
            <pc:docMk/>
            <pc:sldMk cId="1757359718" sldId="268"/>
            <ac:spMk id="3" creationId="{27936418-D3F2-E3E1-8044-C9898F48101D}"/>
          </ac:spMkLst>
        </pc:spChg>
        <pc:picChg chg="add mod">
          <ac:chgData name="Richal Rambaran" userId="d31044ec-b01b-4c72-bdde-16e501350fac" providerId="ADAL" clId="{98F895F6-74E0-4723-97E4-4B2AB01D211A}" dt="2022-11-07T09:30:36.391" v="1015" actId="1076"/>
          <ac:picMkLst>
            <pc:docMk/>
            <pc:sldMk cId="1757359718" sldId="268"/>
            <ac:picMk id="4" creationId="{BA01D643-65CB-384F-C3B7-CD506D1858AC}"/>
          </ac:picMkLst>
        </pc:picChg>
      </pc:sldChg>
    </pc:docChg>
  </pc:docChgLst>
  <pc:docChgLst>
    <pc:chgData name="Jesse Huizing (18053580)" userId="S::18053580@student.hhs.nl::eb18b64a-584c-4743-b675-3ee7556555b5" providerId="AD" clId="Web-{4397599D-43A7-BA87-D21F-74A4EC6C3405}"/>
    <pc:docChg chg="modSld addMainMaster delMainMaster">
      <pc:chgData name="Jesse Huizing (18053580)" userId="S::18053580@student.hhs.nl::eb18b64a-584c-4743-b675-3ee7556555b5" providerId="AD" clId="Web-{4397599D-43A7-BA87-D21F-74A4EC6C3405}" dt="2022-11-06T22:35:48.738" v="26"/>
      <pc:docMkLst>
        <pc:docMk/>
      </pc:docMkLst>
      <pc:sldChg chg="modSp mod modClrScheme chgLayout">
        <pc:chgData name="Jesse Huizing (18053580)" userId="S::18053580@student.hhs.nl::eb18b64a-584c-4743-b675-3ee7556555b5" providerId="AD" clId="Web-{4397599D-43A7-BA87-D21F-74A4EC6C3405}" dt="2022-11-06T22:35:36.472" v="25"/>
        <pc:sldMkLst>
          <pc:docMk/>
          <pc:sldMk cId="1004747270" sldId="259"/>
        </pc:sldMkLst>
        <pc:spChg chg="mod ord">
          <ac:chgData name="Jesse Huizing (18053580)" userId="S::18053580@student.hhs.nl::eb18b64a-584c-4743-b675-3ee7556555b5" providerId="AD" clId="Web-{4397599D-43A7-BA87-D21F-74A4EC6C3405}" dt="2022-11-06T22:35:36.472" v="25"/>
          <ac:spMkLst>
            <pc:docMk/>
            <pc:sldMk cId="1004747270" sldId="259"/>
            <ac:spMk id="2" creationId="{9B9C40DF-958C-C669-3270-5BBE41241727}"/>
          </ac:spMkLst>
        </pc:spChg>
        <pc:spChg chg="mod ord">
          <ac:chgData name="Jesse Huizing (18053580)" userId="S::18053580@student.hhs.nl::eb18b64a-584c-4743-b675-3ee7556555b5" providerId="AD" clId="Web-{4397599D-43A7-BA87-D21F-74A4EC6C3405}" dt="2022-11-06T22:35:36.472" v="25"/>
          <ac:spMkLst>
            <pc:docMk/>
            <pc:sldMk cId="1004747270" sldId="259"/>
            <ac:spMk id="3" creationId="{43294C4F-5EEC-BE9A-EBA6-41E96F4264A0}"/>
          </ac:spMkLst>
        </pc:spChg>
        <pc:spChg chg="mod">
          <ac:chgData name="Jesse Huizing (18053580)" userId="S::18053580@student.hhs.nl::eb18b64a-584c-4743-b675-3ee7556555b5" providerId="AD" clId="Web-{4397599D-43A7-BA87-D21F-74A4EC6C3405}" dt="2022-11-06T22:35:02.408" v="22" actId="1076"/>
          <ac:spMkLst>
            <pc:docMk/>
            <pc:sldMk cId="1004747270" sldId="259"/>
            <ac:spMk id="6" creationId="{4CD7D319-600A-E48B-8119-963ECABFD024}"/>
          </ac:spMkLst>
        </pc:spChg>
      </pc:sldChg>
      <pc:sldChg chg="addSp delSp modSp mod setBg modClrScheme delDesignElem chgLayout">
        <pc:chgData name="Jesse Huizing (18053580)" userId="S::18053580@student.hhs.nl::eb18b64a-584c-4743-b675-3ee7556555b5" providerId="AD" clId="Web-{4397599D-43A7-BA87-D21F-74A4EC6C3405}" dt="2022-11-06T22:35:48.738" v="26"/>
        <pc:sldMkLst>
          <pc:docMk/>
          <pc:sldMk cId="1643812658" sldId="260"/>
        </pc:sldMkLst>
        <pc:spChg chg="mod ord">
          <ac:chgData name="Jesse Huizing (18053580)" userId="S::18053580@student.hhs.nl::eb18b64a-584c-4743-b675-3ee7556555b5" providerId="AD" clId="Web-{4397599D-43A7-BA87-D21F-74A4EC6C3405}" dt="2022-11-06T22:35:48.738" v="26"/>
          <ac:spMkLst>
            <pc:docMk/>
            <pc:sldMk cId="1643812658" sldId="260"/>
            <ac:spMk id="2" creationId="{D74B4501-283D-CE0F-6205-339069DC8019}"/>
          </ac:spMkLst>
        </pc:spChg>
        <pc:spChg chg="mod ord">
          <ac:chgData name="Jesse Huizing (18053580)" userId="S::18053580@student.hhs.nl::eb18b64a-584c-4743-b675-3ee7556555b5" providerId="AD" clId="Web-{4397599D-43A7-BA87-D21F-74A4EC6C3405}" dt="2022-11-06T22:35:48.738" v="26"/>
          <ac:spMkLst>
            <pc:docMk/>
            <pc:sldMk cId="1643812658" sldId="260"/>
            <ac:spMk id="3" creationId="{A0D1D0D6-07C4-E790-93DB-397AF11F1356}"/>
          </ac:spMkLst>
        </pc:spChg>
        <pc:spChg chg="add">
          <ac:chgData name="Jesse Huizing (18053580)" userId="S::18053580@student.hhs.nl::eb18b64a-584c-4743-b675-3ee7556555b5" providerId="AD" clId="Web-{4397599D-43A7-BA87-D21F-74A4EC6C3405}" dt="2022-11-06T22:35:48.738" v="26"/>
          <ac:spMkLst>
            <pc:docMk/>
            <pc:sldMk cId="1643812658" sldId="260"/>
            <ac:spMk id="6" creationId="{C8A3C342-1D03-412F-8DD3-BF519E8E0AE9}"/>
          </ac:spMkLst>
        </pc:spChg>
        <pc:spChg chg="add">
          <ac:chgData name="Jesse Huizing (18053580)" userId="S::18053580@student.hhs.nl::eb18b64a-584c-4743-b675-3ee7556555b5" providerId="AD" clId="Web-{4397599D-43A7-BA87-D21F-74A4EC6C3405}" dt="2022-11-06T22:35:48.738" v="26"/>
          <ac:spMkLst>
            <pc:docMk/>
            <pc:sldMk cId="1643812658" sldId="260"/>
            <ac:spMk id="7" creationId="{81CC9B02-E087-4350-AEBD-2C3CF001AF01}"/>
          </ac:spMkLst>
        </pc:spChg>
        <pc:spChg chg="add del">
          <ac:chgData name="Jesse Huizing (18053580)" userId="S::18053580@student.hhs.nl::eb18b64a-584c-4743-b675-3ee7556555b5" providerId="AD" clId="Web-{4397599D-43A7-BA87-D21F-74A4EC6C3405}" dt="2022-11-06T22:33:40.765" v="5"/>
          <ac:spMkLst>
            <pc:docMk/>
            <pc:sldMk cId="1643812658" sldId="260"/>
            <ac:spMk id="9" creationId="{EDFF257A-042C-46B5-80D1-3E8CFD33446E}"/>
          </ac:spMkLst>
        </pc:spChg>
        <pc:spChg chg="add del">
          <ac:chgData name="Jesse Huizing (18053580)" userId="S::18053580@student.hhs.nl::eb18b64a-584c-4743-b675-3ee7556555b5" providerId="AD" clId="Web-{4397599D-43A7-BA87-D21F-74A4EC6C3405}" dt="2022-11-06T22:33:40.765" v="5"/>
          <ac:spMkLst>
            <pc:docMk/>
            <pc:sldMk cId="1643812658" sldId="260"/>
            <ac:spMk id="34" creationId="{9C057A66-6E97-4BA5-B4B3-2690ACE3CE80}"/>
          </ac:spMkLst>
        </pc:spChg>
        <pc:spChg chg="add del">
          <ac:chgData name="Jesse Huizing (18053580)" userId="S::18053580@student.hhs.nl::eb18b64a-584c-4743-b675-3ee7556555b5" providerId="AD" clId="Web-{4397599D-43A7-BA87-D21F-74A4EC6C3405}" dt="2022-11-06T22:33:40.765" v="5"/>
          <ac:spMkLst>
            <pc:docMk/>
            <pc:sldMk cId="1643812658" sldId="260"/>
            <ac:spMk id="36" creationId="{764884A8-16DD-467F-A648-70B32E20BA99}"/>
          </ac:spMkLst>
        </pc:spChg>
        <pc:spChg chg="add del">
          <ac:chgData name="Jesse Huizing (18053580)" userId="S::18053580@student.hhs.nl::eb18b64a-584c-4743-b675-3ee7556555b5" providerId="AD" clId="Web-{4397599D-43A7-BA87-D21F-74A4EC6C3405}" dt="2022-11-06T22:33:40.765" v="5"/>
          <ac:spMkLst>
            <pc:docMk/>
            <pc:sldMk cId="1643812658" sldId="260"/>
            <ac:spMk id="38" creationId="{276681CD-6924-4550-926C-667FC2C6A8B5}"/>
          </ac:spMkLst>
        </pc:spChg>
        <pc:spChg chg="add del">
          <ac:chgData name="Jesse Huizing (18053580)" userId="S::18053580@student.hhs.nl::eb18b64a-584c-4743-b675-3ee7556555b5" providerId="AD" clId="Web-{4397599D-43A7-BA87-D21F-74A4EC6C3405}" dt="2022-11-06T22:34:59.737" v="19"/>
          <ac:spMkLst>
            <pc:docMk/>
            <pc:sldMk cId="1643812658" sldId="260"/>
            <ac:spMk id="40" creationId="{EDFF257A-042C-46B5-80D1-3E8CFD33446E}"/>
          </ac:spMkLst>
        </pc:spChg>
        <pc:spChg chg="add del">
          <ac:chgData name="Jesse Huizing (18053580)" userId="S::18053580@student.hhs.nl::eb18b64a-584c-4743-b675-3ee7556555b5" providerId="AD" clId="Web-{4397599D-43A7-BA87-D21F-74A4EC6C3405}" dt="2022-11-06T22:34:59.737" v="19"/>
          <ac:spMkLst>
            <pc:docMk/>
            <pc:sldMk cId="1643812658" sldId="260"/>
            <ac:spMk id="42" creationId="{9C057A66-6E97-4BA5-B4B3-2690ACE3CE80}"/>
          </ac:spMkLst>
        </pc:spChg>
        <pc:spChg chg="add del">
          <ac:chgData name="Jesse Huizing (18053580)" userId="S::18053580@student.hhs.nl::eb18b64a-584c-4743-b675-3ee7556555b5" providerId="AD" clId="Web-{4397599D-43A7-BA87-D21F-74A4EC6C3405}" dt="2022-11-06T22:34:59.737" v="19"/>
          <ac:spMkLst>
            <pc:docMk/>
            <pc:sldMk cId="1643812658" sldId="260"/>
            <ac:spMk id="43" creationId="{764884A8-16DD-467F-A648-70B32E20BA99}"/>
          </ac:spMkLst>
        </pc:spChg>
        <pc:spChg chg="add del">
          <ac:chgData name="Jesse Huizing (18053580)" userId="S::18053580@student.hhs.nl::eb18b64a-584c-4743-b675-3ee7556555b5" providerId="AD" clId="Web-{4397599D-43A7-BA87-D21F-74A4EC6C3405}" dt="2022-11-06T22:34:59.737" v="19"/>
          <ac:spMkLst>
            <pc:docMk/>
            <pc:sldMk cId="1643812658" sldId="260"/>
            <ac:spMk id="44" creationId="{276681CD-6924-4550-926C-667FC2C6A8B5}"/>
          </ac:spMkLst>
        </pc:spChg>
        <pc:grpChg chg="add del">
          <ac:chgData name="Jesse Huizing (18053580)" userId="S::18053580@student.hhs.nl::eb18b64a-584c-4743-b675-3ee7556555b5" providerId="AD" clId="Web-{4397599D-43A7-BA87-D21F-74A4EC6C3405}" dt="2022-11-06T22:33:40.765" v="5"/>
          <ac:grpSpMkLst>
            <pc:docMk/>
            <pc:sldMk cId="1643812658" sldId="260"/>
            <ac:grpSpMk id="11" creationId="{E2836BD6-A1CD-4253-813F-3EDA642A7ACC}"/>
          </ac:grpSpMkLst>
        </pc:grpChg>
        <pc:grpChg chg="add del">
          <ac:chgData name="Jesse Huizing (18053580)" userId="S::18053580@student.hhs.nl::eb18b64a-584c-4743-b675-3ee7556555b5" providerId="AD" clId="Web-{4397599D-43A7-BA87-D21F-74A4EC6C3405}" dt="2022-11-06T22:34:59.737" v="19"/>
          <ac:grpSpMkLst>
            <pc:docMk/>
            <pc:sldMk cId="1643812658" sldId="260"/>
            <ac:grpSpMk id="41" creationId="{E2836BD6-A1CD-4253-813F-3EDA642A7ACC}"/>
          </ac:grpSpMkLst>
        </pc:grpChg>
        <pc:picChg chg="add del">
          <ac:chgData name="Jesse Huizing (18053580)" userId="S::18053580@student.hhs.nl::eb18b64a-584c-4743-b675-3ee7556555b5" providerId="AD" clId="Web-{4397599D-43A7-BA87-D21F-74A4EC6C3405}" dt="2022-11-06T22:33:40.765" v="5"/>
          <ac:picMkLst>
            <pc:docMk/>
            <pc:sldMk cId="1643812658" sldId="260"/>
            <ac:picMk id="5" creationId="{CDD309AD-FF9C-F71F-B45A-B72F14CD77B3}"/>
          </ac:picMkLst>
        </pc:picChg>
        <pc:picChg chg="add">
          <ac:chgData name="Jesse Huizing (18053580)" userId="S::18053580@student.hhs.nl::eb18b64a-584c-4743-b675-3ee7556555b5" providerId="AD" clId="Web-{4397599D-43A7-BA87-D21F-74A4EC6C3405}" dt="2022-11-06T22:35:48.738" v="26"/>
          <ac:picMkLst>
            <pc:docMk/>
            <pc:sldMk cId="1643812658" sldId="260"/>
            <ac:picMk id="8" creationId="{A692AD2C-EA9B-0470-470B-95F1CC7F6A01}"/>
          </ac:picMkLst>
        </pc:picChg>
        <pc:picChg chg="add del">
          <ac:chgData name="Jesse Huizing (18053580)" userId="S::18053580@student.hhs.nl::eb18b64a-584c-4743-b675-3ee7556555b5" providerId="AD" clId="Web-{4397599D-43A7-BA87-D21F-74A4EC6C3405}" dt="2022-11-06T22:34:59.737" v="19"/>
          <ac:picMkLst>
            <pc:docMk/>
            <pc:sldMk cId="1643812658" sldId="260"/>
            <ac:picMk id="45" creationId="{0A0CD442-597C-89CB-743F-7EF9DBCD3DBF}"/>
          </ac:picMkLst>
        </pc:picChg>
      </pc:sldChg>
      <pc:sldChg chg="modSp mod modClrScheme chgLayout">
        <pc:chgData name="Jesse Huizing (18053580)" userId="S::18053580@student.hhs.nl::eb18b64a-584c-4743-b675-3ee7556555b5" providerId="AD" clId="Web-{4397599D-43A7-BA87-D21F-74A4EC6C3405}" dt="2022-11-06T22:35:36.472" v="25"/>
        <pc:sldMkLst>
          <pc:docMk/>
          <pc:sldMk cId="2548896883" sldId="261"/>
        </pc:sldMkLst>
        <pc:spChg chg="mod ord">
          <ac:chgData name="Jesse Huizing (18053580)" userId="S::18053580@student.hhs.nl::eb18b64a-584c-4743-b675-3ee7556555b5" providerId="AD" clId="Web-{4397599D-43A7-BA87-D21F-74A4EC6C3405}" dt="2022-11-06T22:35:36.472" v="25"/>
          <ac:spMkLst>
            <pc:docMk/>
            <pc:sldMk cId="2548896883" sldId="261"/>
            <ac:spMk id="2" creationId="{3C81F18C-3B46-6CA6-FB22-C44F1A15BF0C}"/>
          </ac:spMkLst>
        </pc:spChg>
        <pc:spChg chg="mod ord">
          <ac:chgData name="Jesse Huizing (18053580)" userId="S::18053580@student.hhs.nl::eb18b64a-584c-4743-b675-3ee7556555b5" providerId="AD" clId="Web-{4397599D-43A7-BA87-D21F-74A4EC6C3405}" dt="2022-11-06T22:35:36.472" v="25"/>
          <ac:spMkLst>
            <pc:docMk/>
            <pc:sldMk cId="2548896883" sldId="261"/>
            <ac:spMk id="3" creationId="{BE26FEA3-7ED4-2BB2-8957-D91AE4566D46}"/>
          </ac:spMkLst>
        </pc:spChg>
      </pc:sldChg>
      <pc:sldChg chg="modSp mod modClrScheme chgLayout">
        <pc:chgData name="Jesse Huizing (18053580)" userId="S::18053580@student.hhs.nl::eb18b64a-584c-4743-b675-3ee7556555b5" providerId="AD" clId="Web-{4397599D-43A7-BA87-D21F-74A4EC6C3405}" dt="2022-11-06T22:35:36.472" v="25"/>
        <pc:sldMkLst>
          <pc:docMk/>
          <pc:sldMk cId="2416089665" sldId="262"/>
        </pc:sldMkLst>
        <pc:spChg chg="mod ord">
          <ac:chgData name="Jesse Huizing (18053580)" userId="S::18053580@student.hhs.nl::eb18b64a-584c-4743-b675-3ee7556555b5" providerId="AD" clId="Web-{4397599D-43A7-BA87-D21F-74A4EC6C3405}" dt="2022-11-06T22:35:36.472" v="25"/>
          <ac:spMkLst>
            <pc:docMk/>
            <pc:sldMk cId="2416089665" sldId="262"/>
            <ac:spMk id="2" creationId="{88D2F52E-127C-0402-6183-96189042FE7D}"/>
          </ac:spMkLst>
        </pc:spChg>
        <pc:spChg chg="mod ord">
          <ac:chgData name="Jesse Huizing (18053580)" userId="S::18053580@student.hhs.nl::eb18b64a-584c-4743-b675-3ee7556555b5" providerId="AD" clId="Web-{4397599D-43A7-BA87-D21F-74A4EC6C3405}" dt="2022-11-06T22:35:36.472" v="25"/>
          <ac:spMkLst>
            <pc:docMk/>
            <pc:sldMk cId="2416089665" sldId="262"/>
            <ac:spMk id="3" creationId="{09586845-F1F0-6FCD-08FF-939D6EE32685}"/>
          </ac:spMkLst>
        </pc:spChg>
      </pc:sldChg>
      <pc:sldChg chg="modSp mod modClrScheme chgLayout">
        <pc:chgData name="Jesse Huizing (18053580)" userId="S::18053580@student.hhs.nl::eb18b64a-584c-4743-b675-3ee7556555b5" providerId="AD" clId="Web-{4397599D-43A7-BA87-D21F-74A4EC6C3405}" dt="2022-11-06T22:35:36.472" v="25"/>
        <pc:sldMkLst>
          <pc:docMk/>
          <pc:sldMk cId="4022656699" sldId="263"/>
        </pc:sldMkLst>
        <pc:spChg chg="mod ord">
          <ac:chgData name="Jesse Huizing (18053580)" userId="S::18053580@student.hhs.nl::eb18b64a-584c-4743-b675-3ee7556555b5" providerId="AD" clId="Web-{4397599D-43A7-BA87-D21F-74A4EC6C3405}" dt="2022-11-06T22:35:36.472" v="25"/>
          <ac:spMkLst>
            <pc:docMk/>
            <pc:sldMk cId="4022656699" sldId="263"/>
            <ac:spMk id="2" creationId="{750BEE30-346C-1856-8E80-98DFDACB394D}"/>
          </ac:spMkLst>
        </pc:spChg>
        <pc:spChg chg="mod ord">
          <ac:chgData name="Jesse Huizing (18053580)" userId="S::18053580@student.hhs.nl::eb18b64a-584c-4743-b675-3ee7556555b5" providerId="AD" clId="Web-{4397599D-43A7-BA87-D21F-74A4EC6C3405}" dt="2022-11-06T22:35:36.472" v="25"/>
          <ac:spMkLst>
            <pc:docMk/>
            <pc:sldMk cId="4022656699" sldId="263"/>
            <ac:spMk id="3" creationId="{6611F167-E241-D220-F857-C19FC18F984E}"/>
          </ac:spMkLst>
        </pc:spChg>
      </pc:sldChg>
      <pc:sldChg chg="modSp mod modClrScheme chgLayout">
        <pc:chgData name="Jesse Huizing (18053580)" userId="S::18053580@student.hhs.nl::eb18b64a-584c-4743-b675-3ee7556555b5" providerId="AD" clId="Web-{4397599D-43A7-BA87-D21F-74A4EC6C3405}" dt="2022-11-06T22:35:36.472" v="25"/>
        <pc:sldMkLst>
          <pc:docMk/>
          <pc:sldMk cId="3251693411" sldId="264"/>
        </pc:sldMkLst>
        <pc:spChg chg="mod ord">
          <ac:chgData name="Jesse Huizing (18053580)" userId="S::18053580@student.hhs.nl::eb18b64a-584c-4743-b675-3ee7556555b5" providerId="AD" clId="Web-{4397599D-43A7-BA87-D21F-74A4EC6C3405}" dt="2022-11-06T22:35:36.472" v="25"/>
          <ac:spMkLst>
            <pc:docMk/>
            <pc:sldMk cId="3251693411" sldId="264"/>
            <ac:spMk id="2" creationId="{3D5D4A5C-B90F-B894-25E8-6532BC5871C5}"/>
          </ac:spMkLst>
        </pc:spChg>
        <pc:spChg chg="mod ord">
          <ac:chgData name="Jesse Huizing (18053580)" userId="S::18053580@student.hhs.nl::eb18b64a-584c-4743-b675-3ee7556555b5" providerId="AD" clId="Web-{4397599D-43A7-BA87-D21F-74A4EC6C3405}" dt="2022-11-06T22:35:36.472" v="25"/>
          <ac:spMkLst>
            <pc:docMk/>
            <pc:sldMk cId="3251693411" sldId="264"/>
            <ac:spMk id="3" creationId="{A7E440D9-224A-66CA-1579-BCE296F37A87}"/>
          </ac:spMkLst>
        </pc:spChg>
      </pc:sldChg>
      <pc:sldChg chg="modSp mod modClrScheme chgLayout">
        <pc:chgData name="Jesse Huizing (18053580)" userId="S::18053580@student.hhs.nl::eb18b64a-584c-4743-b675-3ee7556555b5" providerId="AD" clId="Web-{4397599D-43A7-BA87-D21F-74A4EC6C3405}" dt="2022-11-06T22:35:36.472" v="25"/>
        <pc:sldMkLst>
          <pc:docMk/>
          <pc:sldMk cId="2152498917" sldId="265"/>
        </pc:sldMkLst>
        <pc:spChg chg="mod ord">
          <ac:chgData name="Jesse Huizing (18053580)" userId="S::18053580@student.hhs.nl::eb18b64a-584c-4743-b675-3ee7556555b5" providerId="AD" clId="Web-{4397599D-43A7-BA87-D21F-74A4EC6C3405}" dt="2022-11-06T22:35:36.472" v="25"/>
          <ac:spMkLst>
            <pc:docMk/>
            <pc:sldMk cId="2152498917" sldId="265"/>
            <ac:spMk id="2" creationId="{E54F3A30-6648-0772-AF2B-454B6B23E903}"/>
          </ac:spMkLst>
        </pc:spChg>
        <pc:spChg chg="mod ord">
          <ac:chgData name="Jesse Huizing (18053580)" userId="S::18053580@student.hhs.nl::eb18b64a-584c-4743-b675-3ee7556555b5" providerId="AD" clId="Web-{4397599D-43A7-BA87-D21F-74A4EC6C3405}" dt="2022-11-06T22:35:36.472" v="25"/>
          <ac:spMkLst>
            <pc:docMk/>
            <pc:sldMk cId="2152498917" sldId="265"/>
            <ac:spMk id="3" creationId="{18779253-5142-4D80-EE0C-42429F438AC4}"/>
          </ac:spMkLst>
        </pc:spChg>
      </pc:sldChg>
      <pc:sldMasterChg chg="add del addSldLayout delSldLayout">
        <pc:chgData name="Jesse Huizing (18053580)" userId="S::18053580@student.hhs.nl::eb18b64a-584c-4743-b675-3ee7556555b5" providerId="AD" clId="Web-{4397599D-43A7-BA87-D21F-74A4EC6C3405}" dt="2022-11-06T22:35:28.253" v="24"/>
        <pc:sldMasterMkLst>
          <pc:docMk/>
          <pc:sldMasterMk cId="2621497439" sldId="2147483648"/>
        </pc:sldMasterMkLst>
        <pc:sldLayoutChg chg="add del">
          <pc:chgData name="Jesse Huizing (18053580)" userId="S::18053580@student.hhs.nl::eb18b64a-584c-4743-b675-3ee7556555b5" providerId="AD" clId="Web-{4397599D-43A7-BA87-D21F-74A4EC6C3405}" dt="2022-11-06T22:35:28.253" v="24"/>
          <pc:sldLayoutMkLst>
            <pc:docMk/>
            <pc:sldMasterMk cId="2621497439" sldId="2147483648"/>
            <pc:sldLayoutMk cId="3109998109" sldId="2147483649"/>
          </pc:sldLayoutMkLst>
        </pc:sldLayoutChg>
        <pc:sldLayoutChg chg="add del">
          <pc:chgData name="Jesse Huizing (18053580)" userId="S::18053580@student.hhs.nl::eb18b64a-584c-4743-b675-3ee7556555b5" providerId="AD" clId="Web-{4397599D-43A7-BA87-D21F-74A4EC6C3405}" dt="2022-11-06T22:35:28.253" v="24"/>
          <pc:sldLayoutMkLst>
            <pc:docMk/>
            <pc:sldMasterMk cId="2621497439" sldId="2147483648"/>
            <pc:sldLayoutMk cId="720531985" sldId="2147483650"/>
          </pc:sldLayoutMkLst>
        </pc:sldLayoutChg>
        <pc:sldLayoutChg chg="add del">
          <pc:chgData name="Jesse Huizing (18053580)" userId="S::18053580@student.hhs.nl::eb18b64a-584c-4743-b675-3ee7556555b5" providerId="AD" clId="Web-{4397599D-43A7-BA87-D21F-74A4EC6C3405}" dt="2022-11-06T22:35:28.253" v="24"/>
          <pc:sldLayoutMkLst>
            <pc:docMk/>
            <pc:sldMasterMk cId="2621497439" sldId="2147483648"/>
            <pc:sldLayoutMk cId="2252196477" sldId="2147483651"/>
          </pc:sldLayoutMkLst>
        </pc:sldLayoutChg>
        <pc:sldLayoutChg chg="add del">
          <pc:chgData name="Jesse Huizing (18053580)" userId="S::18053580@student.hhs.nl::eb18b64a-584c-4743-b675-3ee7556555b5" providerId="AD" clId="Web-{4397599D-43A7-BA87-D21F-74A4EC6C3405}" dt="2022-11-06T22:35:28.253" v="24"/>
          <pc:sldLayoutMkLst>
            <pc:docMk/>
            <pc:sldMasterMk cId="2621497439" sldId="2147483648"/>
            <pc:sldLayoutMk cId="4197840528" sldId="2147483652"/>
          </pc:sldLayoutMkLst>
        </pc:sldLayoutChg>
        <pc:sldLayoutChg chg="add del">
          <pc:chgData name="Jesse Huizing (18053580)" userId="S::18053580@student.hhs.nl::eb18b64a-584c-4743-b675-3ee7556555b5" providerId="AD" clId="Web-{4397599D-43A7-BA87-D21F-74A4EC6C3405}" dt="2022-11-06T22:35:28.253" v="24"/>
          <pc:sldLayoutMkLst>
            <pc:docMk/>
            <pc:sldMasterMk cId="2621497439" sldId="2147483648"/>
            <pc:sldLayoutMk cId="3637070803" sldId="2147483653"/>
          </pc:sldLayoutMkLst>
        </pc:sldLayoutChg>
        <pc:sldLayoutChg chg="add del">
          <pc:chgData name="Jesse Huizing (18053580)" userId="S::18053580@student.hhs.nl::eb18b64a-584c-4743-b675-3ee7556555b5" providerId="AD" clId="Web-{4397599D-43A7-BA87-D21F-74A4EC6C3405}" dt="2022-11-06T22:35:28.253" v="24"/>
          <pc:sldLayoutMkLst>
            <pc:docMk/>
            <pc:sldMasterMk cId="2621497439" sldId="2147483648"/>
            <pc:sldLayoutMk cId="1680614078" sldId="2147483654"/>
          </pc:sldLayoutMkLst>
        </pc:sldLayoutChg>
        <pc:sldLayoutChg chg="add del">
          <pc:chgData name="Jesse Huizing (18053580)" userId="S::18053580@student.hhs.nl::eb18b64a-584c-4743-b675-3ee7556555b5" providerId="AD" clId="Web-{4397599D-43A7-BA87-D21F-74A4EC6C3405}" dt="2022-11-06T22:35:28.253" v="24"/>
          <pc:sldLayoutMkLst>
            <pc:docMk/>
            <pc:sldMasterMk cId="2621497439" sldId="2147483648"/>
            <pc:sldLayoutMk cId="3563916466" sldId="2147483655"/>
          </pc:sldLayoutMkLst>
        </pc:sldLayoutChg>
        <pc:sldLayoutChg chg="add del">
          <pc:chgData name="Jesse Huizing (18053580)" userId="S::18053580@student.hhs.nl::eb18b64a-584c-4743-b675-3ee7556555b5" providerId="AD" clId="Web-{4397599D-43A7-BA87-D21F-74A4EC6C3405}" dt="2022-11-06T22:35:28.253" v="24"/>
          <pc:sldLayoutMkLst>
            <pc:docMk/>
            <pc:sldMasterMk cId="2621497439" sldId="2147483648"/>
            <pc:sldLayoutMk cId="315081930" sldId="2147483656"/>
          </pc:sldLayoutMkLst>
        </pc:sldLayoutChg>
        <pc:sldLayoutChg chg="add del">
          <pc:chgData name="Jesse Huizing (18053580)" userId="S::18053580@student.hhs.nl::eb18b64a-584c-4743-b675-3ee7556555b5" providerId="AD" clId="Web-{4397599D-43A7-BA87-D21F-74A4EC6C3405}" dt="2022-11-06T22:35:28.253" v="24"/>
          <pc:sldLayoutMkLst>
            <pc:docMk/>
            <pc:sldMasterMk cId="2621497439" sldId="2147483648"/>
            <pc:sldLayoutMk cId="2161421547" sldId="2147483657"/>
          </pc:sldLayoutMkLst>
        </pc:sldLayoutChg>
        <pc:sldLayoutChg chg="add del">
          <pc:chgData name="Jesse Huizing (18053580)" userId="S::18053580@student.hhs.nl::eb18b64a-584c-4743-b675-3ee7556555b5" providerId="AD" clId="Web-{4397599D-43A7-BA87-D21F-74A4EC6C3405}" dt="2022-11-06T22:35:28.253" v="24"/>
          <pc:sldLayoutMkLst>
            <pc:docMk/>
            <pc:sldMasterMk cId="2621497439" sldId="2147483648"/>
            <pc:sldLayoutMk cId="2125559126" sldId="2147483658"/>
          </pc:sldLayoutMkLst>
        </pc:sldLayoutChg>
        <pc:sldLayoutChg chg="add del">
          <pc:chgData name="Jesse Huizing (18053580)" userId="S::18053580@student.hhs.nl::eb18b64a-584c-4743-b675-3ee7556555b5" providerId="AD" clId="Web-{4397599D-43A7-BA87-D21F-74A4EC6C3405}" dt="2022-11-06T22:35:28.253" v="24"/>
          <pc:sldLayoutMkLst>
            <pc:docMk/>
            <pc:sldMasterMk cId="2621497439" sldId="2147483648"/>
            <pc:sldLayoutMk cId="1632757563" sldId="2147483659"/>
          </pc:sldLayoutMkLst>
        </pc:sldLayoutChg>
      </pc:sldMasterChg>
      <pc:sldMasterChg chg="add del addSldLayout delSldLayout modSldLayout">
        <pc:chgData name="Jesse Huizing (18053580)" userId="S::18053580@student.hhs.nl::eb18b64a-584c-4743-b675-3ee7556555b5" providerId="AD" clId="Web-{4397599D-43A7-BA87-D21F-74A4EC6C3405}" dt="2022-11-06T22:35:03.143" v="23"/>
        <pc:sldMasterMkLst>
          <pc:docMk/>
          <pc:sldMasterMk cId="1776015863" sldId="2147483660"/>
        </pc:sldMasterMkLst>
        <pc:sldLayoutChg chg="add del mod replId">
          <pc:chgData name="Jesse Huizing (18053580)" userId="S::18053580@student.hhs.nl::eb18b64a-584c-4743-b675-3ee7556555b5" providerId="AD" clId="Web-{4397599D-43A7-BA87-D21F-74A4EC6C3405}" dt="2022-11-06T22:35:03.143" v="23"/>
          <pc:sldLayoutMkLst>
            <pc:docMk/>
            <pc:sldMasterMk cId="1776015863" sldId="2147483660"/>
            <pc:sldLayoutMk cId="2929578464" sldId="2147483661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5:03.143" v="23"/>
          <pc:sldLayoutMkLst>
            <pc:docMk/>
            <pc:sldMasterMk cId="1776015863" sldId="2147483660"/>
            <pc:sldLayoutMk cId="2293456014" sldId="2147483662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5:03.143" v="23"/>
          <pc:sldLayoutMkLst>
            <pc:docMk/>
            <pc:sldMasterMk cId="1776015863" sldId="2147483660"/>
            <pc:sldLayoutMk cId="1701287795" sldId="2147483663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5:03.143" v="23"/>
          <pc:sldLayoutMkLst>
            <pc:docMk/>
            <pc:sldMasterMk cId="1776015863" sldId="2147483660"/>
            <pc:sldLayoutMk cId="1481045466" sldId="2147483664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5:03.143" v="23"/>
          <pc:sldLayoutMkLst>
            <pc:docMk/>
            <pc:sldMasterMk cId="1776015863" sldId="2147483660"/>
            <pc:sldLayoutMk cId="1489807210" sldId="2147483665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5:03.143" v="23"/>
          <pc:sldLayoutMkLst>
            <pc:docMk/>
            <pc:sldMasterMk cId="1776015863" sldId="2147483660"/>
            <pc:sldLayoutMk cId="1794877565" sldId="2147483666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5:03.143" v="23"/>
          <pc:sldLayoutMkLst>
            <pc:docMk/>
            <pc:sldMasterMk cId="1776015863" sldId="2147483660"/>
            <pc:sldLayoutMk cId="326883456" sldId="2147483667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5:03.143" v="23"/>
          <pc:sldLayoutMkLst>
            <pc:docMk/>
            <pc:sldMasterMk cId="1776015863" sldId="2147483660"/>
            <pc:sldLayoutMk cId="876729332" sldId="2147483668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5:03.143" v="23"/>
          <pc:sldLayoutMkLst>
            <pc:docMk/>
            <pc:sldMasterMk cId="1776015863" sldId="2147483660"/>
            <pc:sldLayoutMk cId="3207989611" sldId="2147483669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5:03.143" v="23"/>
          <pc:sldLayoutMkLst>
            <pc:docMk/>
            <pc:sldMasterMk cId="1776015863" sldId="2147483660"/>
            <pc:sldLayoutMk cId="2214579654" sldId="2147483670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5:03.143" v="23"/>
          <pc:sldLayoutMkLst>
            <pc:docMk/>
            <pc:sldMasterMk cId="1776015863" sldId="2147483660"/>
            <pc:sldLayoutMk cId="1105231125" sldId="2147483671"/>
          </pc:sldLayoutMkLst>
        </pc:sldLayoutChg>
      </pc:sldMasterChg>
      <pc:sldMasterChg chg="add del addSldLayout delSldLayout modSldLayout">
        <pc:chgData name="Jesse Huizing (18053580)" userId="S::18053580@student.hhs.nl::eb18b64a-584c-4743-b675-3ee7556555b5" providerId="AD" clId="Web-{4397599D-43A7-BA87-D21F-74A4EC6C3405}" dt="2022-11-06T22:35:36.472" v="25"/>
        <pc:sldMasterMkLst>
          <pc:docMk/>
          <pc:sldMasterMk cId="4043896303" sldId="2147483660"/>
        </pc:sldMasterMkLst>
        <pc:sldLayoutChg chg="add del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4043896303" sldId="2147483660"/>
            <pc:sldLayoutMk cId="3304082111" sldId="2147483661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4043896303" sldId="2147483660"/>
            <pc:sldLayoutMk cId="1944971515" sldId="2147483662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4043896303" sldId="2147483660"/>
            <pc:sldLayoutMk cId="3335789350" sldId="2147483663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4043896303" sldId="2147483660"/>
            <pc:sldLayoutMk cId="2517003473" sldId="2147483664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4043896303" sldId="2147483660"/>
            <pc:sldLayoutMk cId="2483271083" sldId="2147483665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4043896303" sldId="2147483660"/>
            <pc:sldLayoutMk cId="3828054438" sldId="2147483666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4043896303" sldId="2147483660"/>
            <pc:sldLayoutMk cId="4170829882" sldId="2147483667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4043896303" sldId="2147483660"/>
            <pc:sldLayoutMk cId="3907219015" sldId="2147483668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4043896303" sldId="2147483660"/>
            <pc:sldLayoutMk cId="1612401785" sldId="2147483669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4043896303" sldId="2147483660"/>
            <pc:sldLayoutMk cId="1153327228" sldId="2147483670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4043896303" sldId="2147483660"/>
            <pc:sldLayoutMk cId="3394659270" sldId="2147483671"/>
          </pc:sldLayoutMkLst>
        </pc:sldLayoutChg>
      </pc:sldMasterChg>
      <pc:sldMasterChg chg="add addSldLayout modSldLayout">
        <pc:chgData name="Jesse Huizing (18053580)" userId="S::18053580@student.hhs.nl::eb18b64a-584c-4743-b675-3ee7556555b5" providerId="AD" clId="Web-{4397599D-43A7-BA87-D21F-74A4EC6C3405}" dt="2022-11-06T22:35:36.472" v="25"/>
        <pc:sldMasterMkLst>
          <pc:docMk/>
          <pc:sldMasterMk cId="2043847874" sldId="2147483672"/>
        </pc:sldMasterMkLst>
        <pc:sldLayoutChg chg="add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2043847874" sldId="2147483672"/>
            <pc:sldLayoutMk cId="2131763845" sldId="2147483673"/>
          </pc:sldLayoutMkLst>
        </pc:sldLayoutChg>
        <pc:sldLayoutChg chg="add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2043847874" sldId="2147483672"/>
            <pc:sldLayoutMk cId="2299300709" sldId="2147483674"/>
          </pc:sldLayoutMkLst>
        </pc:sldLayoutChg>
        <pc:sldLayoutChg chg="add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2043847874" sldId="2147483672"/>
            <pc:sldLayoutMk cId="361014933" sldId="2147483675"/>
          </pc:sldLayoutMkLst>
        </pc:sldLayoutChg>
        <pc:sldLayoutChg chg="add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2043847874" sldId="2147483672"/>
            <pc:sldLayoutMk cId="2681758720" sldId="2147483676"/>
          </pc:sldLayoutMkLst>
        </pc:sldLayoutChg>
        <pc:sldLayoutChg chg="add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2043847874" sldId="2147483672"/>
            <pc:sldLayoutMk cId="3289997948" sldId="2147483677"/>
          </pc:sldLayoutMkLst>
        </pc:sldLayoutChg>
        <pc:sldLayoutChg chg="add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2043847874" sldId="2147483672"/>
            <pc:sldLayoutMk cId="3030371344" sldId="2147483678"/>
          </pc:sldLayoutMkLst>
        </pc:sldLayoutChg>
        <pc:sldLayoutChg chg="add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2043847874" sldId="2147483672"/>
            <pc:sldLayoutMk cId="1121353477" sldId="2147483679"/>
          </pc:sldLayoutMkLst>
        </pc:sldLayoutChg>
        <pc:sldLayoutChg chg="add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2043847874" sldId="2147483672"/>
            <pc:sldLayoutMk cId="3561450064" sldId="2147483680"/>
          </pc:sldLayoutMkLst>
        </pc:sldLayoutChg>
        <pc:sldLayoutChg chg="add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2043847874" sldId="2147483672"/>
            <pc:sldLayoutMk cId="2514313486" sldId="2147483681"/>
          </pc:sldLayoutMkLst>
        </pc:sldLayoutChg>
        <pc:sldLayoutChg chg="add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2043847874" sldId="2147483672"/>
            <pc:sldLayoutMk cId="1934621703" sldId="2147483682"/>
          </pc:sldLayoutMkLst>
        </pc:sldLayoutChg>
        <pc:sldLayoutChg chg="add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2043847874" sldId="2147483672"/>
            <pc:sldLayoutMk cId="3817464900" sldId="2147483683"/>
          </pc:sldLayoutMkLst>
        </pc:sldLayoutChg>
        <pc:sldLayoutChg chg="add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2043847874" sldId="2147483672"/>
            <pc:sldLayoutMk cId="920688413" sldId="2147483684"/>
          </pc:sldLayoutMkLst>
        </pc:sldLayoutChg>
        <pc:sldLayoutChg chg="add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2043847874" sldId="2147483672"/>
            <pc:sldLayoutMk cId="4292122094" sldId="2147483685"/>
          </pc:sldLayoutMkLst>
        </pc:sldLayoutChg>
        <pc:sldLayoutChg chg="add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2043847874" sldId="2147483672"/>
            <pc:sldLayoutMk cId="808848814" sldId="2147483686"/>
          </pc:sldLayoutMkLst>
        </pc:sldLayoutChg>
        <pc:sldLayoutChg chg="add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2043847874" sldId="2147483672"/>
            <pc:sldLayoutMk cId="994181810" sldId="2147483687"/>
          </pc:sldLayoutMkLst>
        </pc:sldLayoutChg>
        <pc:sldLayoutChg chg="add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2043847874" sldId="2147483672"/>
            <pc:sldLayoutMk cId="4125666721" sldId="2147483688"/>
          </pc:sldLayoutMkLst>
        </pc:sldLayoutChg>
        <pc:sldLayoutChg chg="add mod replId">
          <pc:chgData name="Jesse Huizing (18053580)" userId="S::18053580@student.hhs.nl::eb18b64a-584c-4743-b675-3ee7556555b5" providerId="AD" clId="Web-{4397599D-43A7-BA87-D21F-74A4EC6C3405}" dt="2022-11-06T22:35:36.472" v="25"/>
          <pc:sldLayoutMkLst>
            <pc:docMk/>
            <pc:sldMasterMk cId="2043847874" sldId="2147483672"/>
            <pc:sldLayoutMk cId="958360237" sldId="2147483689"/>
          </pc:sldLayoutMkLst>
        </pc:sldLayoutChg>
      </pc:sldMasterChg>
      <pc:sldMasterChg chg="add del addSldLayout delSldLayout modSldLayout">
        <pc:chgData name="Jesse Huizing (18053580)" userId="S::18053580@student.hhs.nl::eb18b64a-584c-4743-b675-3ee7556555b5" providerId="AD" clId="Web-{4397599D-43A7-BA87-D21F-74A4EC6C3405}" dt="2022-11-06T22:34:55.564" v="13"/>
        <pc:sldMasterMkLst>
          <pc:docMk/>
          <pc:sldMasterMk cId="2798940030" sldId="2147483672"/>
        </pc:sldMasterMkLst>
        <pc:sldLayoutChg chg="add del mod replId">
          <pc:chgData name="Jesse Huizing (18053580)" userId="S::18053580@student.hhs.nl::eb18b64a-584c-4743-b675-3ee7556555b5" providerId="AD" clId="Web-{4397599D-43A7-BA87-D21F-74A4EC6C3405}" dt="2022-11-06T22:34:55.564" v="13"/>
          <pc:sldLayoutMkLst>
            <pc:docMk/>
            <pc:sldMasterMk cId="2798940030" sldId="2147483672"/>
            <pc:sldLayoutMk cId="1567832153" sldId="2147483673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4:55.564" v="13"/>
          <pc:sldLayoutMkLst>
            <pc:docMk/>
            <pc:sldMasterMk cId="2798940030" sldId="2147483672"/>
            <pc:sldLayoutMk cId="1369668136" sldId="2147483674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4:55.564" v="13"/>
          <pc:sldLayoutMkLst>
            <pc:docMk/>
            <pc:sldMasterMk cId="2798940030" sldId="2147483672"/>
            <pc:sldLayoutMk cId="1879053272" sldId="2147483675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4:55.564" v="13"/>
          <pc:sldLayoutMkLst>
            <pc:docMk/>
            <pc:sldMasterMk cId="2798940030" sldId="2147483672"/>
            <pc:sldLayoutMk cId="3261896472" sldId="2147483676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4:55.564" v="13"/>
          <pc:sldLayoutMkLst>
            <pc:docMk/>
            <pc:sldMasterMk cId="2798940030" sldId="2147483672"/>
            <pc:sldLayoutMk cId="3619601113" sldId="2147483677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4:55.564" v="13"/>
          <pc:sldLayoutMkLst>
            <pc:docMk/>
            <pc:sldMasterMk cId="2798940030" sldId="2147483672"/>
            <pc:sldLayoutMk cId="20588887" sldId="2147483678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4:55.564" v="13"/>
          <pc:sldLayoutMkLst>
            <pc:docMk/>
            <pc:sldMasterMk cId="2798940030" sldId="2147483672"/>
            <pc:sldLayoutMk cId="3738547937" sldId="2147483679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4:55.564" v="13"/>
          <pc:sldLayoutMkLst>
            <pc:docMk/>
            <pc:sldMasterMk cId="2798940030" sldId="2147483672"/>
            <pc:sldLayoutMk cId="2088477503" sldId="2147483680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4:55.564" v="13"/>
          <pc:sldLayoutMkLst>
            <pc:docMk/>
            <pc:sldMasterMk cId="2798940030" sldId="2147483672"/>
            <pc:sldLayoutMk cId="2945513512" sldId="2147483681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4:55.564" v="13"/>
          <pc:sldLayoutMkLst>
            <pc:docMk/>
            <pc:sldMasterMk cId="2798940030" sldId="2147483672"/>
            <pc:sldLayoutMk cId="871078553" sldId="2147483682"/>
          </pc:sldLayoutMkLst>
        </pc:sldLayoutChg>
        <pc:sldLayoutChg chg="add del mod replId">
          <pc:chgData name="Jesse Huizing (18053580)" userId="S::18053580@student.hhs.nl::eb18b64a-584c-4743-b675-3ee7556555b5" providerId="AD" clId="Web-{4397599D-43A7-BA87-D21F-74A4EC6C3405}" dt="2022-11-06T22:34:55.564" v="13"/>
          <pc:sldLayoutMkLst>
            <pc:docMk/>
            <pc:sldMasterMk cId="2798940030" sldId="2147483672"/>
            <pc:sldLayoutMk cId="2142333642" sldId="2147483683"/>
          </pc:sldLayoutMkLst>
        </pc:sldLayoutChg>
      </pc:sldMasterChg>
    </pc:docChg>
  </pc:docChgLst>
  <pc:docChgLst>
    <pc:chgData name="Jesse Huizing (18053580)" userId="S::18053580@student.hhs.nl::eb18b64a-584c-4743-b675-3ee7556555b5" providerId="AD" clId="Web-{A8D95640-5B65-773C-A674-E0E9E919AB66}"/>
    <pc:docChg chg="addSld delSld modSld sldOrd">
      <pc:chgData name="Jesse Huizing (18053580)" userId="S::18053580@student.hhs.nl::eb18b64a-584c-4743-b675-3ee7556555b5" providerId="AD" clId="Web-{A8D95640-5B65-773C-A674-E0E9E919AB66}" dt="2022-11-07T08:50:14.608" v="6"/>
      <pc:docMkLst>
        <pc:docMk/>
      </pc:docMkLst>
      <pc:sldChg chg="addSp delSp modSp mod setBg">
        <pc:chgData name="Jesse Huizing (18053580)" userId="S::18053580@student.hhs.nl::eb18b64a-584c-4743-b675-3ee7556555b5" providerId="AD" clId="Web-{A8D95640-5B65-773C-A674-E0E9E919AB66}" dt="2022-11-07T08:35:02.858" v="3"/>
        <pc:sldMkLst>
          <pc:docMk/>
          <pc:sldMk cId="2416089665" sldId="262"/>
        </pc:sldMkLst>
        <pc:spChg chg="mod">
          <ac:chgData name="Jesse Huizing (18053580)" userId="S::18053580@student.hhs.nl::eb18b64a-584c-4743-b675-3ee7556555b5" providerId="AD" clId="Web-{A8D95640-5B65-773C-A674-E0E9E919AB66}" dt="2022-11-07T08:35:02.858" v="3"/>
          <ac:spMkLst>
            <pc:docMk/>
            <pc:sldMk cId="2416089665" sldId="262"/>
            <ac:spMk id="2" creationId="{88D2F52E-127C-0402-6183-96189042FE7D}"/>
          </ac:spMkLst>
        </pc:spChg>
        <pc:spChg chg="mod">
          <ac:chgData name="Jesse Huizing (18053580)" userId="S::18053580@student.hhs.nl::eb18b64a-584c-4743-b675-3ee7556555b5" providerId="AD" clId="Web-{A8D95640-5B65-773C-A674-E0E9E919AB66}" dt="2022-11-07T08:35:02.858" v="3"/>
          <ac:spMkLst>
            <pc:docMk/>
            <pc:sldMk cId="2416089665" sldId="262"/>
            <ac:spMk id="3" creationId="{09586845-F1F0-6FCD-08FF-939D6EE32685}"/>
          </ac:spMkLst>
        </pc:spChg>
        <pc:spChg chg="add del">
          <ac:chgData name="Jesse Huizing (18053580)" userId="S::18053580@student.hhs.nl::eb18b64a-584c-4743-b675-3ee7556555b5" providerId="AD" clId="Web-{A8D95640-5B65-773C-A674-E0E9E919AB66}" dt="2022-11-07T08:35:02.858" v="3"/>
          <ac:spMkLst>
            <pc:docMk/>
            <pc:sldMk cId="2416089665" sldId="262"/>
            <ac:spMk id="8" creationId="{C8A3C342-1D03-412F-8DD3-BF519E8E0AE9}"/>
          </ac:spMkLst>
        </pc:spChg>
        <pc:spChg chg="add del">
          <ac:chgData name="Jesse Huizing (18053580)" userId="S::18053580@student.hhs.nl::eb18b64a-584c-4743-b675-3ee7556555b5" providerId="AD" clId="Web-{A8D95640-5B65-773C-A674-E0E9E919AB66}" dt="2022-11-07T08:35:02.858" v="3"/>
          <ac:spMkLst>
            <pc:docMk/>
            <pc:sldMk cId="2416089665" sldId="262"/>
            <ac:spMk id="11" creationId="{81CC9B02-E087-4350-AEBD-2C3CF001AF01}"/>
          </ac:spMkLst>
        </pc:spChg>
        <pc:picChg chg="mod">
          <ac:chgData name="Jesse Huizing (18053580)" userId="S::18053580@student.hhs.nl::eb18b64a-584c-4743-b675-3ee7556555b5" providerId="AD" clId="Web-{A8D95640-5B65-773C-A674-E0E9E919AB66}" dt="2022-11-07T08:35:02.858" v="3"/>
          <ac:picMkLst>
            <pc:docMk/>
            <pc:sldMk cId="2416089665" sldId="262"/>
            <ac:picMk id="5" creationId="{6B34C21A-D75C-FFCD-715F-00E6F00ACAB7}"/>
          </ac:picMkLst>
        </pc:picChg>
      </pc:sldChg>
      <pc:sldChg chg="del">
        <pc:chgData name="Jesse Huizing (18053580)" userId="S::18053580@student.hhs.nl::eb18b64a-584c-4743-b675-3ee7556555b5" providerId="AD" clId="Web-{A8D95640-5B65-773C-A674-E0E9E919AB66}" dt="2022-11-07T08:50:14.608" v="6"/>
        <pc:sldMkLst>
          <pc:docMk/>
          <pc:sldMk cId="4022656699" sldId="263"/>
        </pc:sldMkLst>
      </pc:sldChg>
      <pc:sldChg chg="ord">
        <pc:chgData name="Jesse Huizing (18053580)" userId="S::18053580@student.hhs.nl::eb18b64a-584c-4743-b675-3ee7556555b5" providerId="AD" clId="Web-{A8D95640-5B65-773C-A674-E0E9E919AB66}" dt="2022-11-07T08:32:42.932" v="1"/>
        <pc:sldMkLst>
          <pc:docMk/>
          <pc:sldMk cId="3251693411" sldId="264"/>
        </pc:sldMkLst>
      </pc:sldChg>
      <pc:sldChg chg="add ord replId">
        <pc:chgData name="Jesse Huizing (18053580)" userId="S::18053580@student.hhs.nl::eb18b64a-584c-4743-b675-3ee7556555b5" providerId="AD" clId="Web-{A8D95640-5B65-773C-A674-E0E9E919AB66}" dt="2022-11-07T08:35:25.765" v="5"/>
        <pc:sldMkLst>
          <pc:docMk/>
          <pc:sldMk cId="4074821601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6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2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64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0688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22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4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81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66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6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0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5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9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7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5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5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1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47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40DF-958C-C669-3270-5BBE41241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7" y="2417560"/>
            <a:ext cx="8574622" cy="1313842"/>
          </a:xfrm>
        </p:spPr>
        <p:txBody>
          <a:bodyPr anchor="t"/>
          <a:lstStyle/>
          <a:p>
            <a:pPr algn="ctr"/>
            <a:r>
              <a:rPr lang="nl-NL"/>
              <a:t>Interne presentatie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4C4F-5EEC-BE9A-EBA6-41E96F426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175" y="3731403"/>
            <a:ext cx="6987645" cy="840598"/>
          </a:xfrm>
        </p:spPr>
        <p:txBody>
          <a:bodyPr>
            <a:normAutofit/>
          </a:bodyPr>
          <a:lstStyle/>
          <a:p>
            <a:pPr algn="ctr"/>
            <a:r>
              <a:rPr lang="nl-NL" sz="2400">
                <a:solidFill>
                  <a:schemeClr val="tx2"/>
                </a:solidFill>
              </a:rPr>
              <a:t>Week 10</a:t>
            </a:r>
            <a:br>
              <a:rPr lang="nl-NL" sz="2400">
                <a:solidFill>
                  <a:schemeClr val="tx2"/>
                </a:solidFill>
              </a:rPr>
            </a:br>
            <a:r>
              <a:rPr lang="nl-NL" sz="2400">
                <a:solidFill>
                  <a:schemeClr val="tx2"/>
                </a:solidFill>
              </a:rPr>
              <a:t>Groep 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F30899F-2F0B-C10B-FFD7-F6BA98800F29}"/>
              </a:ext>
            </a:extLst>
          </p:cNvPr>
          <p:cNvSpPr txBox="1">
            <a:spLocks/>
          </p:cNvSpPr>
          <p:nvPr/>
        </p:nvSpPr>
        <p:spPr>
          <a:xfrm>
            <a:off x="4354775" y="4339817"/>
            <a:ext cx="6987645" cy="558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180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CD7D319-600A-E48B-8119-963ECABFD024}"/>
              </a:ext>
            </a:extLst>
          </p:cNvPr>
          <p:cNvSpPr txBox="1">
            <a:spLocks/>
          </p:cNvSpPr>
          <p:nvPr/>
        </p:nvSpPr>
        <p:spPr>
          <a:xfrm>
            <a:off x="8598804" y="5250633"/>
            <a:ext cx="3569009" cy="14689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1800" err="1"/>
              <a:t>Akram</a:t>
            </a:r>
            <a:r>
              <a:rPr lang="nl-NL" sz="1800"/>
              <a:t> </a:t>
            </a:r>
            <a:r>
              <a:rPr lang="nl-NL" sz="1800" err="1"/>
              <a:t>M’barek</a:t>
            </a:r>
            <a:r>
              <a:rPr lang="nl-NL" sz="1800"/>
              <a:t>		19066171</a:t>
            </a:r>
            <a:br>
              <a:rPr lang="nl-NL" sz="1800"/>
            </a:br>
            <a:r>
              <a:rPr lang="nl-NL" sz="1800"/>
              <a:t>Richal Rambaran	19029217</a:t>
            </a:r>
            <a:br>
              <a:rPr lang="nl-NL" sz="1800"/>
            </a:br>
            <a:r>
              <a:rPr lang="nl-NL" sz="1800" err="1"/>
              <a:t>Ahmad</a:t>
            </a:r>
            <a:r>
              <a:rPr lang="nl-NL" sz="1800"/>
              <a:t> </a:t>
            </a:r>
            <a:r>
              <a:rPr lang="nl-NL" sz="1800" err="1"/>
              <a:t>Alkhatib</a:t>
            </a:r>
            <a:r>
              <a:rPr lang="nl-NL" sz="1800"/>
              <a:t>		18019234</a:t>
            </a:r>
            <a:br>
              <a:rPr lang="nl-NL" sz="1800"/>
            </a:br>
            <a:r>
              <a:rPr lang="nl-NL" sz="1800"/>
              <a:t>Jesse Huizing		18053580</a:t>
            </a:r>
            <a:br>
              <a:rPr lang="nl-NL" sz="1800"/>
            </a:br>
            <a:r>
              <a:rPr lang="nl-NL" sz="1800"/>
              <a:t>TJ Herdigein			18140572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0F1B9DE-8AE7-3D76-E1A4-23333D39B915}"/>
              </a:ext>
            </a:extLst>
          </p:cNvPr>
          <p:cNvSpPr txBox="1">
            <a:spLocks/>
          </p:cNvSpPr>
          <p:nvPr/>
        </p:nvSpPr>
        <p:spPr>
          <a:xfrm>
            <a:off x="218943" y="6353175"/>
            <a:ext cx="2238508" cy="36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1800"/>
              <a:t>Maandag 07-11-2022</a:t>
            </a:r>
          </a:p>
        </p:txBody>
      </p:sp>
    </p:spTree>
    <p:extLst>
      <p:ext uri="{BB962C8B-B14F-4D97-AF65-F5344CB8AC3E}">
        <p14:creationId xmlns:p14="http://schemas.microsoft.com/office/powerpoint/2010/main" val="100474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4B4501-283D-CE0F-6205-339069DC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EBEBEB"/>
                </a:solidFill>
              </a:rPr>
              <a:t>Inhoud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D1D0D6-07C4-E790-93DB-397AF11F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1"/>
            <a:ext cx="6580245" cy="2762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Onderzoek</a:t>
            </a:r>
          </a:p>
          <a:p>
            <a:pPr>
              <a:buClr>
                <a:srgbClr val="8AD0D6"/>
              </a:buClr>
            </a:pPr>
            <a:r>
              <a:rPr lang="nl-NL">
                <a:solidFill>
                  <a:srgbClr val="FFFFFF"/>
                </a:solidFill>
              </a:rPr>
              <a:t>Data preprocessing</a:t>
            </a:r>
            <a:endParaRPr lang="nl-NL"/>
          </a:p>
          <a:p>
            <a:r>
              <a:rPr lang="nl-NL">
                <a:solidFill>
                  <a:srgbClr val="FFFFFF"/>
                </a:solidFill>
              </a:rPr>
              <a:t>Literatuuronderzoek: processen en terminologie</a:t>
            </a:r>
          </a:p>
          <a:p>
            <a:r>
              <a:rPr lang="nl-NL">
                <a:solidFill>
                  <a:srgbClr val="FFFFFF"/>
                </a:solidFill>
              </a:rPr>
              <a:t>Environment reinforcement learning</a:t>
            </a:r>
          </a:p>
          <a:p>
            <a:endParaRPr lang="nl-NL">
              <a:solidFill>
                <a:srgbClr val="FFFFFF"/>
              </a:solidFill>
            </a:endParaRPr>
          </a:p>
          <a:p>
            <a:endParaRPr lang="nl-NL">
              <a:solidFill>
                <a:srgbClr val="FFFFFF"/>
              </a:solidFill>
            </a:endParaRPr>
          </a:p>
        </p:txBody>
      </p:sp>
      <p:sp>
        <p:nvSpPr>
          <p:cNvPr id="7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Luchtfoto van een containerschip">
            <a:extLst>
              <a:ext uri="{FF2B5EF4-FFF2-40B4-BE49-F238E27FC236}">
                <a16:creationId xmlns:a16="http://schemas.microsoft.com/office/drawing/2014/main" id="{A692AD2C-EA9B-0470-470B-95F1CC7F6A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13" r="46712" b="-5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381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C5104-2058-E332-523B-76F39B17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Onderzoek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85F14B-CF2D-DFCF-29E9-547EDDBC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ea typeface="+mj-lt"/>
                <a:cs typeface="+mj-lt"/>
              </a:rPr>
              <a:t>Met welke methode kan ervoor gezorgd worden dat containers op de kade op een efficiënte manier opgestapeld kunnen worden, zodat de afnemer van de containers hier makkelijk bij kan.  </a:t>
            </a:r>
          </a:p>
          <a:p>
            <a:pPr>
              <a:buClr>
                <a:srgbClr val="8AD0D6"/>
              </a:buClr>
            </a:pPr>
            <a:endParaRPr lang="nl-NL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nl-NL">
                <a:ea typeface="+mj-lt"/>
                <a:cs typeface="+mj-lt"/>
              </a:rPr>
              <a:t>Klein beginnen (4/6 containers)</a:t>
            </a:r>
          </a:p>
        </p:txBody>
      </p:sp>
    </p:spTree>
    <p:extLst>
      <p:ext uri="{BB962C8B-B14F-4D97-AF65-F5344CB8AC3E}">
        <p14:creationId xmlns:p14="http://schemas.microsoft.com/office/powerpoint/2010/main" val="392955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F3A30-6648-0772-AF2B-454B6B23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Data preprocessing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779253-5142-4D80-EE0C-42429F43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30472"/>
            <a:ext cx="8946541" cy="438355"/>
          </a:xfrm>
        </p:spPr>
        <p:txBody>
          <a:bodyPr/>
          <a:lstStyle/>
          <a:p>
            <a:r>
              <a:rPr lang="nl-NL"/>
              <a:t>Lege kolommen verwijderen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F212A72-6868-1B19-12E6-41C5AD0AD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1" y="2602905"/>
            <a:ext cx="3057107" cy="379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1FF3381-328D-57D9-F921-B9BB14956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476" y="4301424"/>
            <a:ext cx="5851738" cy="2298416"/>
          </a:xfrm>
          <a:prstGeom prst="rect">
            <a:avLst/>
          </a:prstGeom>
        </p:spPr>
      </p:pic>
      <p:sp>
        <p:nvSpPr>
          <p:cNvPr id="6" name="Pijl: rechts 5">
            <a:extLst>
              <a:ext uri="{FF2B5EF4-FFF2-40B4-BE49-F238E27FC236}">
                <a16:creationId xmlns:a16="http://schemas.microsoft.com/office/drawing/2014/main" id="{E68E92D2-2B22-387A-3F7D-7203665FF25A}"/>
              </a:ext>
            </a:extLst>
          </p:cNvPr>
          <p:cNvSpPr/>
          <p:nvPr/>
        </p:nvSpPr>
        <p:spPr>
          <a:xfrm>
            <a:off x="4168744" y="5430319"/>
            <a:ext cx="1205686" cy="667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9">
            <a:extLst>
              <a:ext uri="{FF2B5EF4-FFF2-40B4-BE49-F238E27FC236}">
                <a16:creationId xmlns:a16="http://schemas.microsoft.com/office/drawing/2014/main" id="{94BE32DD-56DD-A148-F401-3BAC1CF59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583" y="2602905"/>
            <a:ext cx="2494761" cy="218626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5250B0-3019-5174-19D0-EE8A0731C913}"/>
              </a:ext>
            </a:extLst>
          </p:cNvPr>
          <p:cNvCxnSpPr>
            <a:cxnSpLocks/>
          </p:cNvCxnSpPr>
          <p:nvPr/>
        </p:nvCxnSpPr>
        <p:spPr>
          <a:xfrm>
            <a:off x="130629" y="2463282"/>
            <a:ext cx="59653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A23DE6-D6CF-B556-E532-B5121BD1D11D}"/>
              </a:ext>
            </a:extLst>
          </p:cNvPr>
          <p:cNvCxnSpPr>
            <a:cxnSpLocks/>
          </p:cNvCxnSpPr>
          <p:nvPr/>
        </p:nvCxnSpPr>
        <p:spPr>
          <a:xfrm>
            <a:off x="130629" y="2463282"/>
            <a:ext cx="0" cy="40899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6CA780-040E-F1E4-84A8-584A2D0FC919}"/>
              </a:ext>
            </a:extLst>
          </p:cNvPr>
          <p:cNvCxnSpPr>
            <a:cxnSpLocks/>
          </p:cNvCxnSpPr>
          <p:nvPr/>
        </p:nvCxnSpPr>
        <p:spPr>
          <a:xfrm>
            <a:off x="127519" y="6553201"/>
            <a:ext cx="33260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FA8678-3A06-3AC9-DFCA-B9EC528350A1}"/>
              </a:ext>
            </a:extLst>
          </p:cNvPr>
          <p:cNvCxnSpPr>
            <a:cxnSpLocks/>
          </p:cNvCxnSpPr>
          <p:nvPr/>
        </p:nvCxnSpPr>
        <p:spPr>
          <a:xfrm>
            <a:off x="3453583" y="4928796"/>
            <a:ext cx="0" cy="16244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D74F1F-8C8D-B049-F1B5-28712B91C8EB}"/>
              </a:ext>
            </a:extLst>
          </p:cNvPr>
          <p:cNvCxnSpPr>
            <a:cxnSpLocks/>
          </p:cNvCxnSpPr>
          <p:nvPr/>
        </p:nvCxnSpPr>
        <p:spPr>
          <a:xfrm>
            <a:off x="3453583" y="4928796"/>
            <a:ext cx="2642417" cy="126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F2238A-E523-99C9-7E1A-FC6A96C58ECC}"/>
              </a:ext>
            </a:extLst>
          </p:cNvPr>
          <p:cNvCxnSpPr>
            <a:cxnSpLocks/>
          </p:cNvCxnSpPr>
          <p:nvPr/>
        </p:nvCxnSpPr>
        <p:spPr>
          <a:xfrm>
            <a:off x="6096000" y="2463282"/>
            <a:ext cx="0" cy="24781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9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F3A30-6648-0772-AF2B-454B6B23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Data preprocessing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779253-5142-4D80-EE0C-42429F43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33041"/>
            <a:ext cx="8946541" cy="1912592"/>
          </a:xfrm>
        </p:spPr>
        <p:txBody>
          <a:bodyPr/>
          <a:lstStyle/>
          <a:p>
            <a:r>
              <a:rPr lang="nl-NL"/>
              <a:t>Waarden </a:t>
            </a:r>
            <a:r>
              <a:rPr lang="nl-NL" err="1"/>
              <a:t>sanity</a:t>
            </a:r>
            <a:r>
              <a:rPr lang="nl-NL"/>
              <a:t>-checken</a:t>
            </a:r>
          </a:p>
          <a:p>
            <a:r>
              <a:rPr lang="nl-NL"/>
              <a:t>NULL-waarden mogelijk eruit halen of vullen</a:t>
            </a:r>
          </a:p>
          <a:p>
            <a:r>
              <a:rPr lang="nl-NL"/>
              <a:t>Kolommen parsen (juiste datatype verwerken)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46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D4A5C-B90F-B894-25E8-6532BC58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Literatuuronderzoek: processen en terminologie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E440D9-224A-66CA-1579-BCE296F37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7"/>
            <a:ext cx="4959052" cy="1642005"/>
          </a:xfrm>
        </p:spPr>
        <p:txBody>
          <a:bodyPr>
            <a:normAutofit/>
          </a:bodyPr>
          <a:lstStyle/>
          <a:p>
            <a:r>
              <a:rPr lang="nl-NL"/>
              <a:t>Containerlogistiekprocessen in beschrijven</a:t>
            </a:r>
          </a:p>
          <a:p>
            <a:r>
              <a:rPr lang="nl-NL"/>
              <a:t>Veelvoorkomende termen in kaart brengen en definities koppelen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0A0B56-A89C-1454-AE19-2A83C3C0B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737" y="3591515"/>
            <a:ext cx="4132203" cy="3154518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5799781-12FB-7ED4-838C-642C9BABB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637" y="2052917"/>
            <a:ext cx="4286344" cy="46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9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2F52E-127C-0402-6183-96189042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3389" cy="1400530"/>
          </a:xfrm>
        </p:spPr>
        <p:txBody>
          <a:bodyPr/>
          <a:lstStyle/>
          <a:p>
            <a:r>
              <a:rPr lang="nl-NL"/>
              <a:t>Environment </a:t>
            </a:r>
            <a:r>
              <a:rPr lang="nl-NL" err="1"/>
              <a:t>reinforcement</a:t>
            </a:r>
            <a:r>
              <a:rPr lang="nl-NL"/>
              <a:t> </a:t>
            </a:r>
            <a:r>
              <a:rPr lang="nl-NL" err="1"/>
              <a:t>learning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586845-F1F0-6FCD-08FF-939D6EE3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77" y="1634162"/>
            <a:ext cx="3768273" cy="49766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Reinforcement learning heeft environment nodig</a:t>
            </a:r>
          </a:p>
          <a:p>
            <a:r>
              <a:rPr lang="nl-NL"/>
              <a:t>Interactie met environment zorgt voor </a:t>
            </a:r>
            <a:r>
              <a:rPr lang="nl-NL" err="1"/>
              <a:t>reward</a:t>
            </a:r>
            <a:r>
              <a:rPr lang="nl-NL"/>
              <a:t>/penalty</a:t>
            </a:r>
          </a:p>
          <a:p>
            <a:r>
              <a:rPr lang="nl-NL"/>
              <a:t>Interactie: containers verplaatsen</a:t>
            </a:r>
          </a:p>
          <a:p>
            <a:r>
              <a:rPr lang="nl-NL" err="1"/>
              <a:t>Reward</a:t>
            </a:r>
            <a:r>
              <a:rPr lang="nl-NL"/>
              <a:t>/penalty: goede of slechte plaatsing?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4C21A-D75C-FFCD-715F-00E6F00AC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295042"/>
            <a:ext cx="7296150" cy="531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8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97FA-E136-9516-4D2B-9CE2E63A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1447799"/>
            <a:ext cx="8825659" cy="950167"/>
          </a:xfrm>
        </p:spPr>
        <p:txBody>
          <a:bodyPr/>
          <a:lstStyle/>
          <a:p>
            <a:pPr algn="ctr"/>
            <a:r>
              <a:rPr lang="nl-NL"/>
              <a:t>Vragen</a:t>
            </a:r>
          </a:p>
        </p:txBody>
      </p:sp>
      <p:pic>
        <p:nvPicPr>
          <p:cNvPr id="4" name="Picture 3" descr="A close-up of a light bulb&#10;&#10;Description automatically generated with low confidence">
            <a:extLst>
              <a:ext uri="{FF2B5EF4-FFF2-40B4-BE49-F238E27FC236}">
                <a16:creationId xmlns:a16="http://schemas.microsoft.com/office/drawing/2014/main" id="{BA01D643-65CB-384F-C3B7-CD506D185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45" y="1922882"/>
            <a:ext cx="2691308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59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Interne presentatie</vt:lpstr>
      <vt:lpstr>Inhoud </vt:lpstr>
      <vt:lpstr>Onderzoek</vt:lpstr>
      <vt:lpstr>Data preprocessing</vt:lpstr>
      <vt:lpstr>Data preprocessing</vt:lpstr>
      <vt:lpstr>Literatuuronderzoek: processen en terminologie</vt:lpstr>
      <vt:lpstr>Environment reinforcement learning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 presentatie</dc:title>
  <dc:creator>Akram M'barek</dc:creator>
  <cp:revision>1</cp:revision>
  <dcterms:created xsi:type="dcterms:W3CDTF">2022-11-06T20:46:39Z</dcterms:created>
  <dcterms:modified xsi:type="dcterms:W3CDTF">2022-11-07T09:40:22Z</dcterms:modified>
</cp:coreProperties>
</file>