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59C0D-289E-44DA-B2BA-B0A1F52DFA2C}" v="120" dt="2022-11-21T09:23:20.365"/>
    <p1510:client id="{AAEF92BD-845B-5118-51DF-31AB0252DE8D}" v="53" dt="2022-11-21T08:35:23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'barek, A. (19066171)" userId="94312091-bbb8-4d83-bdb9-16f8ec63b535" providerId="ADAL" clId="{1EC59C0D-289E-44DA-B2BA-B0A1F52DFA2C}"/>
    <pc:docChg chg="custSel delSld modSld sldOrd">
      <pc:chgData name="M'barek, A. (19066171)" userId="94312091-bbb8-4d83-bdb9-16f8ec63b535" providerId="ADAL" clId="{1EC59C0D-289E-44DA-B2BA-B0A1F52DFA2C}" dt="2022-11-21T09:23:20.365" v="250" actId="20577"/>
      <pc:docMkLst>
        <pc:docMk/>
      </pc:docMkLst>
      <pc:sldChg chg="modSp mod">
        <pc:chgData name="M'barek, A. (19066171)" userId="94312091-bbb8-4d83-bdb9-16f8ec63b535" providerId="ADAL" clId="{1EC59C0D-289E-44DA-B2BA-B0A1F52DFA2C}" dt="2022-11-21T09:17:12.937" v="227" actId="20577"/>
        <pc:sldMkLst>
          <pc:docMk/>
          <pc:sldMk cId="979309357" sldId="260"/>
        </pc:sldMkLst>
        <pc:spChg chg="mod">
          <ac:chgData name="M'barek, A. (19066171)" userId="94312091-bbb8-4d83-bdb9-16f8ec63b535" providerId="ADAL" clId="{1EC59C0D-289E-44DA-B2BA-B0A1F52DFA2C}" dt="2022-11-21T09:17:12.937" v="227" actId="20577"/>
          <ac:spMkLst>
            <pc:docMk/>
            <pc:sldMk cId="979309357" sldId="260"/>
            <ac:spMk id="3" creationId="{2F905012-4A92-214C-2F31-E6F3AE9C192F}"/>
          </ac:spMkLst>
        </pc:spChg>
      </pc:sldChg>
      <pc:sldChg chg="del">
        <pc:chgData name="M'barek, A. (19066171)" userId="94312091-bbb8-4d83-bdb9-16f8ec63b535" providerId="ADAL" clId="{1EC59C0D-289E-44DA-B2BA-B0A1F52DFA2C}" dt="2022-11-21T08:44:55.330" v="166" actId="2696"/>
        <pc:sldMkLst>
          <pc:docMk/>
          <pc:sldMk cId="1697164066" sldId="261"/>
        </pc:sldMkLst>
      </pc:sldChg>
      <pc:sldChg chg="modSp mod">
        <pc:chgData name="M'barek, A. (19066171)" userId="94312091-bbb8-4d83-bdb9-16f8ec63b535" providerId="ADAL" clId="{1EC59C0D-289E-44DA-B2BA-B0A1F52DFA2C}" dt="2022-11-21T09:23:20.365" v="250" actId="20577"/>
        <pc:sldMkLst>
          <pc:docMk/>
          <pc:sldMk cId="141556000" sldId="262"/>
        </pc:sldMkLst>
        <pc:spChg chg="mod">
          <ac:chgData name="M'barek, A. (19066171)" userId="94312091-bbb8-4d83-bdb9-16f8ec63b535" providerId="ADAL" clId="{1EC59C0D-289E-44DA-B2BA-B0A1F52DFA2C}" dt="2022-11-21T09:23:20.365" v="250" actId="20577"/>
          <ac:spMkLst>
            <pc:docMk/>
            <pc:sldMk cId="141556000" sldId="262"/>
            <ac:spMk id="3" creationId="{F96BD649-8FFE-0350-17EA-E8A360659A16}"/>
          </ac:spMkLst>
        </pc:spChg>
      </pc:sldChg>
      <pc:sldChg chg="modSp mod">
        <pc:chgData name="M'barek, A. (19066171)" userId="94312091-bbb8-4d83-bdb9-16f8ec63b535" providerId="ADAL" clId="{1EC59C0D-289E-44DA-B2BA-B0A1F52DFA2C}" dt="2022-11-21T08:45:11.682" v="203" actId="20577"/>
        <pc:sldMkLst>
          <pc:docMk/>
          <pc:sldMk cId="3915520117" sldId="263"/>
        </pc:sldMkLst>
        <pc:spChg chg="mod">
          <ac:chgData name="M'barek, A. (19066171)" userId="94312091-bbb8-4d83-bdb9-16f8ec63b535" providerId="ADAL" clId="{1EC59C0D-289E-44DA-B2BA-B0A1F52DFA2C}" dt="2022-11-21T08:45:11.682" v="203" actId="20577"/>
          <ac:spMkLst>
            <pc:docMk/>
            <pc:sldMk cId="3915520117" sldId="263"/>
            <ac:spMk id="3" creationId="{42094CDB-9E7C-76F4-3FE5-F9E1B129D442}"/>
          </ac:spMkLst>
        </pc:spChg>
      </pc:sldChg>
      <pc:sldChg chg="del">
        <pc:chgData name="M'barek, A. (19066171)" userId="94312091-bbb8-4d83-bdb9-16f8ec63b535" providerId="ADAL" clId="{1EC59C0D-289E-44DA-B2BA-B0A1F52DFA2C}" dt="2022-11-21T08:45:20.434" v="204" actId="2696"/>
        <pc:sldMkLst>
          <pc:docMk/>
          <pc:sldMk cId="577861871" sldId="264"/>
        </pc:sldMkLst>
      </pc:sldChg>
      <pc:sldChg chg="modSp mod ord">
        <pc:chgData name="M'barek, A. (19066171)" userId="94312091-bbb8-4d83-bdb9-16f8ec63b535" providerId="ADAL" clId="{1EC59C0D-289E-44DA-B2BA-B0A1F52DFA2C}" dt="2022-11-21T09:17:02.443" v="221"/>
        <pc:sldMkLst>
          <pc:docMk/>
          <pc:sldMk cId="2134581228" sldId="265"/>
        </pc:sldMkLst>
        <pc:spChg chg="mod">
          <ac:chgData name="M'barek, A. (19066171)" userId="94312091-bbb8-4d83-bdb9-16f8ec63b535" providerId="ADAL" clId="{1EC59C0D-289E-44DA-B2BA-B0A1F52DFA2C}" dt="2022-11-21T08:38:30.473" v="68" actId="20577"/>
          <ac:spMkLst>
            <pc:docMk/>
            <pc:sldMk cId="2134581228" sldId="265"/>
            <ac:spMk id="3" creationId="{AA0BCDEA-216B-354C-41AA-87CD40AE0817}"/>
          </ac:spMkLst>
        </pc:spChg>
      </pc:sldChg>
    </pc:docChg>
  </pc:docChgLst>
  <pc:docChgLst>
    <pc:chgData name="Akram M'barek (19066171)" userId="S::19066171@student.hhs.nl::94312091-bbb8-4d83-bdb9-16f8ec63b535" providerId="AD" clId="Web-{AAEF92BD-845B-5118-51DF-31AB0252DE8D}"/>
    <pc:docChg chg="addSld modSld">
      <pc:chgData name="Akram M'barek (19066171)" userId="S::19066171@student.hhs.nl::94312091-bbb8-4d83-bdb9-16f8ec63b535" providerId="AD" clId="Web-{AAEF92BD-845B-5118-51DF-31AB0252DE8D}" dt="2022-11-21T08:35:23.191" v="50" actId="20577"/>
      <pc:docMkLst>
        <pc:docMk/>
      </pc:docMkLst>
      <pc:sldChg chg="modSp">
        <pc:chgData name="Akram M'barek (19066171)" userId="S::19066171@student.hhs.nl::94312091-bbb8-4d83-bdb9-16f8ec63b535" providerId="AD" clId="Web-{AAEF92BD-845B-5118-51DF-31AB0252DE8D}" dt="2022-11-21T08:33:29.329" v="2" actId="20577"/>
        <pc:sldMkLst>
          <pc:docMk/>
          <pc:sldMk cId="979309357" sldId="260"/>
        </pc:sldMkLst>
        <pc:spChg chg="mod">
          <ac:chgData name="Akram M'barek (19066171)" userId="S::19066171@student.hhs.nl::94312091-bbb8-4d83-bdb9-16f8ec63b535" providerId="AD" clId="Web-{AAEF92BD-845B-5118-51DF-31AB0252DE8D}" dt="2022-11-21T08:33:29.329" v="2" actId="20577"/>
          <ac:spMkLst>
            <pc:docMk/>
            <pc:sldMk cId="979309357" sldId="260"/>
            <ac:spMk id="3" creationId="{2F905012-4A92-214C-2F31-E6F3AE9C192F}"/>
          </ac:spMkLst>
        </pc:spChg>
      </pc:sldChg>
      <pc:sldChg chg="modSp new">
        <pc:chgData name="Akram M'barek (19066171)" userId="S::19066171@student.hhs.nl::94312091-bbb8-4d83-bdb9-16f8ec63b535" providerId="AD" clId="Web-{AAEF92BD-845B-5118-51DF-31AB0252DE8D}" dt="2022-11-21T08:35:23.191" v="50" actId="20577"/>
        <pc:sldMkLst>
          <pc:docMk/>
          <pc:sldMk cId="2134581228" sldId="265"/>
        </pc:sldMkLst>
        <pc:spChg chg="mod">
          <ac:chgData name="Akram M'barek (19066171)" userId="S::19066171@student.hhs.nl::94312091-bbb8-4d83-bdb9-16f8ec63b535" providerId="AD" clId="Web-{AAEF92BD-845B-5118-51DF-31AB0252DE8D}" dt="2022-11-21T08:33:36.501" v="5" actId="20577"/>
          <ac:spMkLst>
            <pc:docMk/>
            <pc:sldMk cId="2134581228" sldId="265"/>
            <ac:spMk id="2" creationId="{5699A697-B0E3-9550-C3A6-C08A19C616A6}"/>
          </ac:spMkLst>
        </pc:spChg>
        <pc:spChg chg="mod">
          <ac:chgData name="Akram M'barek (19066171)" userId="S::19066171@student.hhs.nl::94312091-bbb8-4d83-bdb9-16f8ec63b535" providerId="AD" clId="Web-{AAEF92BD-845B-5118-51DF-31AB0252DE8D}" dt="2022-11-21T08:35:23.191" v="50" actId="20577"/>
          <ac:spMkLst>
            <pc:docMk/>
            <pc:sldMk cId="2134581228" sldId="265"/>
            <ac:spMk id="3" creationId="{AA0BCDEA-216B-354C-41AA-87CD40AE08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1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38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57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313842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731403"/>
            <a:ext cx="6987645" cy="840598"/>
          </a:xfrm>
        </p:spPr>
        <p:txBody>
          <a:bodyPr>
            <a:normAutofit/>
          </a:bodyPr>
          <a:lstStyle/>
          <a:p>
            <a:pPr algn="ctr"/>
            <a:r>
              <a:rPr lang="nl-NL" sz="2400">
                <a:solidFill>
                  <a:schemeClr val="tx2"/>
                </a:solidFill>
              </a:rPr>
              <a:t>Week 12</a:t>
            </a:r>
            <a:br>
              <a:rPr lang="nl-NL" sz="2400">
                <a:solidFill>
                  <a:schemeClr val="tx2"/>
                </a:solidFill>
              </a:rPr>
            </a:br>
            <a:r>
              <a:rPr lang="nl-NL" sz="2400">
                <a:solidFill>
                  <a:schemeClr val="tx2"/>
                </a:solidFill>
              </a:rPr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598804" y="5250633"/>
            <a:ext cx="3569009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Akram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M’barek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19066171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Richal Rambaran	19029217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Ahmad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Alkhatib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18019234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Jesse Huizing		18053580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TJ Herdigein			18140572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Maandag 21-11-2022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2CC8F-4EBA-3B7B-6E53-F8970FC8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905012-4A92-214C-2F31-E6F3AE9C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Aanpak per individu</a:t>
            </a:r>
          </a:p>
          <a:p>
            <a:r>
              <a:rPr lang="nl-NL"/>
              <a:t>Knelpunten </a:t>
            </a:r>
          </a:p>
          <a:p>
            <a:r>
              <a:rPr lang="nl-NL"/>
              <a:t>Doel </a:t>
            </a:r>
          </a:p>
        </p:txBody>
      </p:sp>
    </p:spTree>
    <p:extLst>
      <p:ext uri="{BB962C8B-B14F-4D97-AF65-F5344CB8AC3E}">
        <p14:creationId xmlns:p14="http://schemas.microsoft.com/office/powerpoint/2010/main" val="97930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EDBCB-0959-331E-F111-22879049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Aanpak per individu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6BD649-8FFE-0350-17EA-E8A36065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Iedere groepslid werkt een aanpak uit</a:t>
            </a:r>
          </a:p>
          <a:p>
            <a:pPr lvl="1"/>
            <a:r>
              <a:rPr lang="nl-NL"/>
              <a:t>RL  </a:t>
            </a:r>
          </a:p>
          <a:p>
            <a:pPr lvl="1"/>
            <a:r>
              <a:rPr lang="nl-NL"/>
              <a:t>Eigen trainingscode schrijven </a:t>
            </a:r>
          </a:p>
        </p:txBody>
      </p:sp>
    </p:spTree>
    <p:extLst>
      <p:ext uri="{BB962C8B-B14F-4D97-AF65-F5344CB8AC3E}">
        <p14:creationId xmlns:p14="http://schemas.microsoft.com/office/powerpoint/2010/main" val="14155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93721-4A83-8C5C-C9ED-58C6D493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Knelpunten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094CDB-9E7C-76F4-3FE5-F9E1B129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Algoritme koppelen aan environment </a:t>
            </a:r>
          </a:p>
        </p:txBody>
      </p:sp>
    </p:spTree>
    <p:extLst>
      <p:ext uri="{BB962C8B-B14F-4D97-AF65-F5344CB8AC3E}">
        <p14:creationId xmlns:p14="http://schemas.microsoft.com/office/powerpoint/2010/main" val="391552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9A697-B0E3-9550-C3A6-C08A19C6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Doel 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0BCDEA-216B-354C-41AA-87CD40AE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RL-algoritme koppelen aan environment</a:t>
            </a:r>
          </a:p>
          <a:p>
            <a:pPr>
              <a:buClr>
                <a:srgbClr val="8AD0D6"/>
              </a:buClr>
            </a:pPr>
            <a:r>
              <a:rPr lang="nl-NL"/>
              <a:t>Eerste simulaties uitvoeren </a:t>
            </a:r>
            <a:r>
              <a:rPr lang="nl-NL">
                <a:sym typeface="Wingdings" panose="05000000000000000000" pitchFamily="2" charset="2"/>
              </a:rPr>
              <a:t> </a:t>
            </a:r>
            <a:r>
              <a:rPr lang="nl-NL"/>
              <a:t>beste uitkomst</a:t>
            </a:r>
          </a:p>
          <a:p>
            <a:pPr>
              <a:buClr>
                <a:srgbClr val="8AD0D6"/>
              </a:buClr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4581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Interne presentatie</vt:lpstr>
      <vt:lpstr>Inhoud </vt:lpstr>
      <vt:lpstr>Aanpak per individu</vt:lpstr>
      <vt:lpstr>Knelpunten</vt:lpstr>
      <vt:lpstr>Doel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Akram M'barek</dc:creator>
  <cp:revision>1</cp:revision>
  <dcterms:created xsi:type="dcterms:W3CDTF">2022-11-20T21:57:20Z</dcterms:created>
  <dcterms:modified xsi:type="dcterms:W3CDTF">2022-11-21T09:23:55Z</dcterms:modified>
</cp:coreProperties>
</file>