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5" r:id="rId5"/>
    <p:sldId id="264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465C8-5B91-4743-A53F-894AF81FD2D6}" v="1" dt="2022-12-19T06:42:1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l Rambaran" userId="d31044ec-b01b-4c72-bdde-16e501350fac" providerId="ADAL" clId="{79C465C8-5B91-4743-A53F-894AF81FD2D6}"/>
    <pc:docChg chg="undo custSel addSld delSld modSld">
      <pc:chgData name="Richal Rambaran" userId="d31044ec-b01b-4c72-bdde-16e501350fac" providerId="ADAL" clId="{79C465C8-5B91-4743-A53F-894AF81FD2D6}" dt="2022-12-19T06:57:16.920" v="445" actId="20577"/>
      <pc:docMkLst>
        <pc:docMk/>
      </pc:docMkLst>
      <pc:sldChg chg="modSp mod">
        <pc:chgData name="Richal Rambaran" userId="d31044ec-b01b-4c72-bdde-16e501350fac" providerId="ADAL" clId="{79C465C8-5B91-4743-A53F-894AF81FD2D6}" dt="2022-12-19T06:41:41.369" v="1" actId="20577"/>
        <pc:sldMkLst>
          <pc:docMk/>
          <pc:sldMk cId="1004747270" sldId="259"/>
        </pc:sldMkLst>
        <pc:spChg chg="mod">
          <ac:chgData name="Richal Rambaran" userId="d31044ec-b01b-4c72-bdde-16e501350fac" providerId="ADAL" clId="{79C465C8-5B91-4743-A53F-894AF81FD2D6}" dt="2022-12-19T06:41:41.369" v="1" actId="20577"/>
          <ac:spMkLst>
            <pc:docMk/>
            <pc:sldMk cId="1004747270" sldId="259"/>
            <ac:spMk id="3" creationId="{43294C4F-5EEC-BE9A-EBA6-41E96F4264A0}"/>
          </ac:spMkLst>
        </pc:spChg>
      </pc:sldChg>
      <pc:sldChg chg="modSp mod">
        <pc:chgData name="Richal Rambaran" userId="d31044ec-b01b-4c72-bdde-16e501350fac" providerId="ADAL" clId="{79C465C8-5B91-4743-A53F-894AF81FD2D6}" dt="2022-12-19T06:57:16.920" v="445" actId="20577"/>
        <pc:sldMkLst>
          <pc:docMk/>
          <pc:sldMk cId="2631319070" sldId="260"/>
        </pc:sldMkLst>
        <pc:spChg chg="mod">
          <ac:chgData name="Richal Rambaran" userId="d31044ec-b01b-4c72-bdde-16e501350fac" providerId="ADAL" clId="{79C465C8-5B91-4743-A53F-894AF81FD2D6}" dt="2022-12-19T06:57:16.920" v="445" actId="20577"/>
          <ac:spMkLst>
            <pc:docMk/>
            <pc:sldMk cId="2631319070" sldId="260"/>
            <ac:spMk id="3" creationId="{A14DEAB9-5E7D-D83D-EE62-6F128C20988A}"/>
          </ac:spMkLst>
        </pc:spChg>
      </pc:sldChg>
      <pc:sldChg chg="modSp mod">
        <pc:chgData name="Richal Rambaran" userId="d31044ec-b01b-4c72-bdde-16e501350fac" providerId="ADAL" clId="{79C465C8-5B91-4743-A53F-894AF81FD2D6}" dt="2022-12-19T06:53:26.889" v="330" actId="20577"/>
        <pc:sldMkLst>
          <pc:docMk/>
          <pc:sldMk cId="1643812658" sldId="262"/>
        </pc:sldMkLst>
        <pc:spChg chg="mod">
          <ac:chgData name="Richal Rambaran" userId="d31044ec-b01b-4c72-bdde-16e501350fac" providerId="ADAL" clId="{79C465C8-5B91-4743-A53F-894AF81FD2D6}" dt="2022-12-19T06:53:26.889" v="330" actId="20577"/>
          <ac:spMkLst>
            <pc:docMk/>
            <pc:sldMk cId="1643812658" sldId="262"/>
            <ac:spMk id="3" creationId="{A0D1D0D6-07C4-E790-93DB-397AF11F1356}"/>
          </ac:spMkLst>
        </pc:spChg>
      </pc:sldChg>
      <pc:sldChg chg="del">
        <pc:chgData name="Richal Rambaran" userId="d31044ec-b01b-4c72-bdde-16e501350fac" providerId="ADAL" clId="{79C465C8-5B91-4743-A53F-894AF81FD2D6}" dt="2022-12-19T06:56:26.712" v="422" actId="47"/>
        <pc:sldMkLst>
          <pc:docMk/>
          <pc:sldMk cId="2528488812" sldId="263"/>
        </pc:sldMkLst>
      </pc:sldChg>
      <pc:sldChg chg="modSp mod">
        <pc:chgData name="Richal Rambaran" userId="d31044ec-b01b-4c72-bdde-16e501350fac" providerId="ADAL" clId="{79C465C8-5B91-4743-A53F-894AF81FD2D6}" dt="2022-12-19T06:54:56.813" v="412" actId="20577"/>
        <pc:sldMkLst>
          <pc:docMk/>
          <pc:sldMk cId="1678428618" sldId="264"/>
        </pc:sldMkLst>
        <pc:spChg chg="mod">
          <ac:chgData name="Richal Rambaran" userId="d31044ec-b01b-4c72-bdde-16e501350fac" providerId="ADAL" clId="{79C465C8-5B91-4743-A53F-894AF81FD2D6}" dt="2022-12-19T06:53:55.192" v="352" actId="20577"/>
          <ac:spMkLst>
            <pc:docMk/>
            <pc:sldMk cId="1678428618" sldId="264"/>
            <ac:spMk id="2" creationId="{E52E118B-E38F-1C5D-F33A-230417C6D504}"/>
          </ac:spMkLst>
        </pc:spChg>
        <pc:spChg chg="mod">
          <ac:chgData name="Richal Rambaran" userId="d31044ec-b01b-4c72-bdde-16e501350fac" providerId="ADAL" clId="{79C465C8-5B91-4743-A53F-894AF81FD2D6}" dt="2022-12-19T06:54:56.813" v="412" actId="20577"/>
          <ac:spMkLst>
            <pc:docMk/>
            <pc:sldMk cId="1678428618" sldId="264"/>
            <ac:spMk id="3" creationId="{713F0260-312A-00F4-E092-4BBB4F014F23}"/>
          </ac:spMkLst>
        </pc:spChg>
      </pc:sldChg>
      <pc:sldChg chg="addSp modSp add mod">
        <pc:chgData name="Richal Rambaran" userId="d31044ec-b01b-4c72-bdde-16e501350fac" providerId="ADAL" clId="{79C465C8-5B91-4743-A53F-894AF81FD2D6}" dt="2022-12-19T06:55:35.130" v="421" actId="14100"/>
        <pc:sldMkLst>
          <pc:docMk/>
          <pc:sldMk cId="303701864" sldId="265"/>
        </pc:sldMkLst>
        <pc:spChg chg="mod">
          <ac:chgData name="Richal Rambaran" userId="d31044ec-b01b-4c72-bdde-16e501350fac" providerId="ADAL" clId="{79C465C8-5B91-4743-A53F-894AF81FD2D6}" dt="2022-12-19T06:55:35.130" v="421" actId="14100"/>
          <ac:spMkLst>
            <pc:docMk/>
            <pc:sldMk cId="303701864" sldId="265"/>
            <ac:spMk id="3" creationId="{A14DEAB9-5E7D-D83D-EE62-6F128C20988A}"/>
          </ac:spMkLst>
        </pc:spChg>
        <pc:picChg chg="add mod">
          <ac:chgData name="Richal Rambaran" userId="d31044ec-b01b-4c72-bdde-16e501350fac" providerId="ADAL" clId="{79C465C8-5B91-4743-A53F-894AF81FD2D6}" dt="2022-12-19T06:50:24.191" v="308" actId="14100"/>
          <ac:picMkLst>
            <pc:docMk/>
            <pc:sldMk cId="303701864" sldId="265"/>
            <ac:picMk id="5" creationId="{BA460D37-1B23-1C1E-9386-0E49BB04ACEB}"/>
          </ac:picMkLst>
        </pc:picChg>
        <pc:picChg chg="add mod">
          <ac:chgData name="Richal Rambaran" userId="d31044ec-b01b-4c72-bdde-16e501350fac" providerId="ADAL" clId="{79C465C8-5B91-4743-A53F-894AF81FD2D6}" dt="2022-12-19T06:49:44.559" v="295" actId="1076"/>
          <ac:picMkLst>
            <pc:docMk/>
            <pc:sldMk cId="303701864" sldId="265"/>
            <ac:picMk id="7" creationId="{130AA254-A0EE-4938-AFBA-4D0457A902AE}"/>
          </ac:picMkLst>
        </pc:picChg>
      </pc:sldChg>
    </pc:docChg>
  </pc:docChgLst>
  <pc:docChgLst>
    <pc:chgData name="M'barek, A. (19066171)" userId="94312091-bbb8-4d83-bdb9-16f8ec63b535" providerId="ADAL" clId="{7813C8CF-8220-4443-B546-8D3E19AA587B}"/>
    <pc:docChg chg="undo custSel modSld">
      <pc:chgData name="M'barek, A. (19066171)" userId="94312091-bbb8-4d83-bdb9-16f8ec63b535" providerId="ADAL" clId="{7813C8CF-8220-4443-B546-8D3E19AA587B}" dt="2022-12-19T08:49:40.570" v="300" actId="20577"/>
      <pc:docMkLst>
        <pc:docMk/>
      </pc:docMkLst>
      <pc:sldChg chg="modSp mod">
        <pc:chgData name="M'barek, A. (19066171)" userId="94312091-bbb8-4d83-bdb9-16f8ec63b535" providerId="ADAL" clId="{7813C8CF-8220-4443-B546-8D3E19AA587B}" dt="2022-12-19T08:29:06.863" v="257" actId="20577"/>
        <pc:sldMkLst>
          <pc:docMk/>
          <pc:sldMk cId="2631319070" sldId="260"/>
        </pc:sldMkLst>
        <pc:spChg chg="mod">
          <ac:chgData name="M'barek, A. (19066171)" userId="94312091-bbb8-4d83-bdb9-16f8ec63b535" providerId="ADAL" clId="{7813C8CF-8220-4443-B546-8D3E19AA587B}" dt="2022-12-19T08:29:06.863" v="257" actId="20577"/>
          <ac:spMkLst>
            <pc:docMk/>
            <pc:sldMk cId="2631319070" sldId="260"/>
            <ac:spMk id="3" creationId="{A14DEAB9-5E7D-D83D-EE62-6F128C20988A}"/>
          </ac:spMkLst>
        </pc:spChg>
      </pc:sldChg>
      <pc:sldChg chg="modSp mod">
        <pc:chgData name="M'barek, A. (19066171)" userId="94312091-bbb8-4d83-bdb9-16f8ec63b535" providerId="ADAL" clId="{7813C8CF-8220-4443-B546-8D3E19AA587B}" dt="2022-12-18T21:58:02.085" v="227" actId="1076"/>
        <pc:sldMkLst>
          <pc:docMk/>
          <pc:sldMk cId="2528488812" sldId="263"/>
        </pc:sldMkLst>
        <pc:spChg chg="mod">
          <ac:chgData name="M'barek, A. (19066171)" userId="94312091-bbb8-4d83-bdb9-16f8ec63b535" providerId="ADAL" clId="{7813C8CF-8220-4443-B546-8D3E19AA587B}" dt="2022-12-18T21:58:02.085" v="227" actId="1076"/>
          <ac:spMkLst>
            <pc:docMk/>
            <pc:sldMk cId="2528488812" sldId="263"/>
            <ac:spMk id="3" creationId="{D9A3FF2B-1C63-B8FE-954F-42A72D399E88}"/>
          </ac:spMkLst>
        </pc:spChg>
      </pc:sldChg>
      <pc:sldChg chg="modSp mod">
        <pc:chgData name="M'barek, A. (19066171)" userId="94312091-bbb8-4d83-bdb9-16f8ec63b535" providerId="ADAL" clId="{7813C8CF-8220-4443-B546-8D3E19AA587B}" dt="2022-12-19T08:49:40.570" v="300" actId="20577"/>
        <pc:sldMkLst>
          <pc:docMk/>
          <pc:sldMk cId="1678428618" sldId="264"/>
        </pc:sldMkLst>
        <pc:spChg chg="mod">
          <ac:chgData name="M'barek, A. (19066171)" userId="94312091-bbb8-4d83-bdb9-16f8ec63b535" providerId="ADAL" clId="{7813C8CF-8220-4443-B546-8D3E19AA587B}" dt="2022-12-19T08:49:40.570" v="300" actId="20577"/>
          <ac:spMkLst>
            <pc:docMk/>
            <pc:sldMk cId="1678428618" sldId="264"/>
            <ac:spMk id="3" creationId="{713F0260-312A-00F4-E092-4BBB4F014F23}"/>
          </ac:spMkLst>
        </pc:spChg>
      </pc:sldChg>
      <pc:sldChg chg="modSp mod">
        <pc:chgData name="M'barek, A. (19066171)" userId="94312091-bbb8-4d83-bdb9-16f8ec63b535" providerId="ADAL" clId="{7813C8CF-8220-4443-B546-8D3E19AA587B}" dt="2022-12-19T08:27:24.923" v="229" actId="1076"/>
        <pc:sldMkLst>
          <pc:docMk/>
          <pc:sldMk cId="303701864" sldId="265"/>
        </pc:sldMkLst>
        <pc:picChg chg="mod">
          <ac:chgData name="M'barek, A. (19066171)" userId="94312091-bbb8-4d83-bdb9-16f8ec63b535" providerId="ADAL" clId="{7813C8CF-8220-4443-B546-8D3E19AA587B}" dt="2022-12-19T08:27:24.923" v="229" actId="1076"/>
          <ac:picMkLst>
            <pc:docMk/>
            <pc:sldMk cId="303701864" sldId="265"/>
            <ac:picMk id="5" creationId="{BA460D37-1B23-1C1E-9386-0E49BB04ACEB}"/>
          </ac:picMkLst>
        </pc:picChg>
        <pc:picChg chg="mod">
          <ac:chgData name="M'barek, A. (19066171)" userId="94312091-bbb8-4d83-bdb9-16f8ec63b535" providerId="ADAL" clId="{7813C8CF-8220-4443-B546-8D3E19AA587B}" dt="2022-12-19T08:27:18.794" v="228" actId="14100"/>
          <ac:picMkLst>
            <pc:docMk/>
            <pc:sldMk cId="303701864" sldId="265"/>
            <ac:picMk id="7" creationId="{130AA254-A0EE-4938-AFBA-4D0457A902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0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21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1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8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1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 dirty="0">
                <a:solidFill>
                  <a:schemeClr val="tx2"/>
                </a:solidFill>
              </a:rPr>
              <a:t>Week 16</a:t>
            </a:r>
            <a:br>
              <a:rPr lang="nl-NL" sz="2400" dirty="0">
                <a:solidFill>
                  <a:schemeClr val="tx2"/>
                </a:solidFill>
              </a:rPr>
            </a:br>
            <a:r>
              <a:rPr lang="nl-NL" sz="2400" dirty="0">
                <a:solidFill>
                  <a:schemeClr val="tx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598804" y="5250633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Akram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M’barek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19066171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Richal Rambaran	19029217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Ahmad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Alkhatib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18019234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Jesse Huizing		18053580</a:t>
            </a:r>
            <a:b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01513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Maandag 19-12-2022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4B4501-283D-CE0F-6205-339069DC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Inhoud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D1D0D6-07C4-E790-93DB-397AF11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1"/>
            <a:ext cx="6580245" cy="2762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Voortgang </a:t>
            </a:r>
          </a:p>
          <a:p>
            <a:r>
              <a:rPr lang="nl-NL" dirty="0">
                <a:solidFill>
                  <a:srgbClr val="FFFFFF"/>
                </a:solidFill>
              </a:rPr>
              <a:t>Verder aan werken</a:t>
            </a:r>
          </a:p>
          <a:p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 descr="Luchtfoto van een containerschip">
            <a:extLst>
              <a:ext uri="{FF2B5EF4-FFF2-40B4-BE49-F238E27FC236}">
                <a16:creationId xmlns:a16="http://schemas.microsoft.com/office/drawing/2014/main" id="{A692AD2C-EA9B-0470-470B-95F1CC7F6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3" r="46712" b="-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8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6918-97A0-9F33-DAF7-5B9C0414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Voortgang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4DEAB9-5E7D-D83D-EE62-6F128C20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Research paper</a:t>
            </a:r>
          </a:p>
          <a:p>
            <a:pPr marL="457200" lvl="1" indent="0">
              <a:buNone/>
            </a:pPr>
            <a:r>
              <a:rPr lang="nl-NL" dirty="0"/>
              <a:t>Indeling aanpassen</a:t>
            </a:r>
          </a:p>
          <a:p>
            <a:pPr marL="457200" lvl="1" indent="0">
              <a:buNone/>
            </a:pPr>
            <a:r>
              <a:rPr lang="nl-NL" dirty="0"/>
              <a:t>Informatie per kop (gericht schrijven)</a:t>
            </a:r>
          </a:p>
          <a:p>
            <a:pPr marL="457200" lvl="1" indent="0">
              <a:buNone/>
            </a:pPr>
            <a:r>
              <a:rPr lang="nl-NL" dirty="0"/>
              <a:t>Richtlijnen hanteren (</a:t>
            </a:r>
            <a:r>
              <a:rPr lang="nl-NL" dirty="0" err="1"/>
              <a:t>definition</a:t>
            </a:r>
            <a:r>
              <a:rPr lang="nl-NL" dirty="0"/>
              <a:t> of </a:t>
            </a:r>
            <a:r>
              <a:rPr lang="nl-NL" dirty="0" err="1"/>
              <a:t>done</a:t>
            </a:r>
            <a:r>
              <a:rPr lang="nl-NL" dirty="0"/>
              <a:t>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131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6918-97A0-9F33-DAF7-5B9C0414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Voortgang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4DEAB9-5E7D-D83D-EE62-6F128C20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68943"/>
            <a:ext cx="3081827" cy="3183350"/>
          </a:xfrm>
        </p:spPr>
        <p:txBody>
          <a:bodyPr/>
          <a:lstStyle/>
          <a:p>
            <a:r>
              <a:rPr lang="nl-NL" dirty="0" err="1"/>
              <a:t>Render</a:t>
            </a:r>
            <a:r>
              <a:rPr lang="nl-NL" dirty="0"/>
              <a:t> functie</a:t>
            </a:r>
          </a:p>
          <a:p>
            <a:r>
              <a:rPr lang="nl-NL" dirty="0"/>
              <a:t>Toont container</a:t>
            </a:r>
            <a:br>
              <a:rPr lang="nl-NL" dirty="0"/>
            </a:br>
            <a:r>
              <a:rPr lang="nl-NL" dirty="0"/>
              <a:t>plaatsing</a:t>
            </a:r>
          </a:p>
          <a:p>
            <a:r>
              <a:rPr lang="nl-NL" dirty="0"/>
              <a:t>Toont samenhorige</a:t>
            </a:r>
            <a:br>
              <a:rPr lang="nl-NL" dirty="0"/>
            </a:br>
            <a:r>
              <a:rPr lang="nl-NL" dirty="0"/>
              <a:t>containers</a:t>
            </a:r>
          </a:p>
          <a:p>
            <a:r>
              <a:rPr lang="nl-NL" dirty="0"/>
              <a:t>Simpele weergave,</a:t>
            </a:r>
            <a:br>
              <a:rPr lang="nl-NL" dirty="0"/>
            </a:br>
            <a:r>
              <a:rPr lang="nl-NL" dirty="0"/>
              <a:t>complexe codering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60D37-1B23-1C1E-9386-0E49BB04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97" y="1519517"/>
            <a:ext cx="4950070" cy="4213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AA254-A0EE-4938-AFBA-4D0457A9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485" y="1519517"/>
            <a:ext cx="2700457" cy="454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E118B-E38F-1C5D-F33A-230417C6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nl-NL" dirty="0" err="1"/>
              <a:t>erder</a:t>
            </a:r>
            <a:r>
              <a:rPr lang="nl-NL" dirty="0"/>
              <a:t> aan 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F0260-312A-00F4-E092-4BBB4F01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2052918"/>
            <a:ext cx="11346023" cy="4352364"/>
          </a:xfrm>
        </p:spPr>
        <p:txBody>
          <a:bodyPr/>
          <a:lstStyle/>
          <a:p>
            <a:r>
              <a:rPr lang="nl-NL" dirty="0"/>
              <a:t>Belangrijke keuze in wat we het best kunnen aanpassen aan RL-modellen voor het verbeteren van de performance en trainingstijd</a:t>
            </a:r>
          </a:p>
          <a:p>
            <a:pPr lvl="1"/>
            <a:r>
              <a:rPr lang="nl-NL" dirty="0"/>
              <a:t>Hyperparameter </a:t>
            </a:r>
            <a:r>
              <a:rPr lang="nl-NL" dirty="0" err="1"/>
              <a:t>tuning</a:t>
            </a:r>
            <a:endParaRPr lang="nl-NL" dirty="0"/>
          </a:p>
          <a:p>
            <a:pPr lvl="1"/>
            <a:r>
              <a:rPr lang="nl-NL" dirty="0"/>
              <a:t>PPO = 0.0003 &amp; A2C = 0.0007 </a:t>
            </a:r>
            <a:r>
              <a:rPr lang="nl-NL">
                <a:sym typeface="Wingdings" panose="05000000000000000000" pitchFamily="2" charset="2"/>
              </a:rPr>
              <a:t> factor 10</a:t>
            </a:r>
            <a:endParaRPr lang="nl-NL" dirty="0"/>
          </a:p>
          <a:p>
            <a:pPr lvl="1"/>
            <a:r>
              <a:rPr lang="nl-NL" dirty="0" err="1"/>
              <a:t>Rewardfunctie</a:t>
            </a:r>
            <a:r>
              <a:rPr lang="nl-NL" dirty="0"/>
              <a:t> verbeteren</a:t>
            </a:r>
          </a:p>
          <a:p>
            <a:pPr lvl="1"/>
            <a:r>
              <a:rPr lang="nl-NL" dirty="0"/>
              <a:t>Action </a:t>
            </a:r>
            <a:r>
              <a:rPr lang="nl-NL" dirty="0" err="1"/>
              <a:t>space</a:t>
            </a:r>
            <a:r>
              <a:rPr lang="nl-NL" dirty="0"/>
              <a:t> aanpassen</a:t>
            </a:r>
          </a:p>
        </p:txBody>
      </p:sp>
    </p:spTree>
    <p:extLst>
      <p:ext uri="{BB962C8B-B14F-4D97-AF65-F5344CB8AC3E}">
        <p14:creationId xmlns:p14="http://schemas.microsoft.com/office/powerpoint/2010/main" val="1678428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119</Words>
  <Application>Microsoft Office PowerPoint</Application>
  <PresentationFormat>Breedbeeld</PresentationFormat>
  <Paragraphs>24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Interne presentatie</vt:lpstr>
      <vt:lpstr>Inhoud </vt:lpstr>
      <vt:lpstr>Voortgang </vt:lpstr>
      <vt:lpstr>Voortgang </vt:lpstr>
      <vt:lpstr>Verder aan werken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Akram M'barek</dc:creator>
  <cp:lastModifiedBy>Akram M'barek</cp:lastModifiedBy>
  <cp:revision>1</cp:revision>
  <dcterms:created xsi:type="dcterms:W3CDTF">2022-12-18T20:37:16Z</dcterms:created>
  <dcterms:modified xsi:type="dcterms:W3CDTF">2022-12-19T08:49:42Z</dcterms:modified>
</cp:coreProperties>
</file>