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02261-B188-DF59-EEF1-0FD7F418B67B}" v="2" dt="2022-09-04T21:17:03.065"/>
    <p1510:client id="{38A31025-F404-1B90-1AEB-3EE8F6CD3701}" v="3" dt="2022-09-05T07:36:30.246"/>
    <p1510:client id="{800CA595-BB47-42D8-9986-85ED23D50CC2}" v="53" dt="2022-09-04T21:18:23.288"/>
    <p1510:client id="{BEB210EF-6D5F-494C-BFCF-F18195917561}" v="477" dt="2022-09-04T21:48:32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Huizing (18053580)" userId="S::18053580@student.hhs.nl::eb18b64a-584c-4743-b675-3ee7556555b5" providerId="AD" clId="Web-{38A31025-F404-1B90-1AEB-3EE8F6CD3701}"/>
    <pc:docChg chg="modSld">
      <pc:chgData name="Jesse Huizing (18053580)" userId="S::18053580@student.hhs.nl::eb18b64a-584c-4743-b675-3ee7556555b5" providerId="AD" clId="Web-{38A31025-F404-1B90-1AEB-3EE8F6CD3701}" dt="2022-09-05T07:36:30.246" v="2"/>
      <pc:docMkLst>
        <pc:docMk/>
      </pc:docMkLst>
      <pc:sldChg chg="delSp">
        <pc:chgData name="Jesse Huizing (18053580)" userId="S::18053580@student.hhs.nl::eb18b64a-584c-4743-b675-3ee7556555b5" providerId="AD" clId="Web-{38A31025-F404-1B90-1AEB-3EE8F6CD3701}" dt="2022-09-05T07:36:20.027" v="0"/>
        <pc:sldMkLst>
          <pc:docMk/>
          <pc:sldMk cId="150030948" sldId="261"/>
        </pc:sldMkLst>
        <pc:picChg chg="del">
          <ac:chgData name="Jesse Huizing (18053580)" userId="S::18053580@student.hhs.nl::eb18b64a-584c-4743-b675-3ee7556555b5" providerId="AD" clId="Web-{38A31025-F404-1B90-1AEB-3EE8F6CD3701}" dt="2022-09-05T07:36:20.027" v="0"/>
          <ac:picMkLst>
            <pc:docMk/>
            <pc:sldMk cId="150030948" sldId="261"/>
            <ac:picMk id="17" creationId="{4633F5F3-43CC-DFE4-7F54-D9132E7B8417}"/>
          </ac:picMkLst>
        </pc:picChg>
      </pc:sldChg>
      <pc:sldChg chg="delSp">
        <pc:chgData name="Jesse Huizing (18053580)" userId="S::18053580@student.hhs.nl::eb18b64a-584c-4743-b675-3ee7556555b5" providerId="AD" clId="Web-{38A31025-F404-1B90-1AEB-3EE8F6CD3701}" dt="2022-09-05T07:36:27.434" v="1"/>
        <pc:sldMkLst>
          <pc:docMk/>
          <pc:sldMk cId="3578714934" sldId="262"/>
        </pc:sldMkLst>
        <pc:picChg chg="del">
          <ac:chgData name="Jesse Huizing (18053580)" userId="S::18053580@student.hhs.nl::eb18b64a-584c-4743-b675-3ee7556555b5" providerId="AD" clId="Web-{38A31025-F404-1B90-1AEB-3EE8F6CD3701}" dt="2022-09-05T07:36:27.434" v="1"/>
          <ac:picMkLst>
            <pc:docMk/>
            <pc:sldMk cId="3578714934" sldId="262"/>
            <ac:picMk id="7" creationId="{DBE372BB-9362-5A73-C2DE-BB2B13EF7FDD}"/>
          </ac:picMkLst>
        </pc:picChg>
      </pc:sldChg>
      <pc:sldChg chg="delSp">
        <pc:chgData name="Jesse Huizing (18053580)" userId="S::18053580@student.hhs.nl::eb18b64a-584c-4743-b675-3ee7556555b5" providerId="AD" clId="Web-{38A31025-F404-1B90-1AEB-3EE8F6CD3701}" dt="2022-09-05T07:36:30.246" v="2"/>
        <pc:sldMkLst>
          <pc:docMk/>
          <pc:sldMk cId="232291731" sldId="263"/>
        </pc:sldMkLst>
        <pc:picChg chg="del">
          <ac:chgData name="Jesse Huizing (18053580)" userId="S::18053580@student.hhs.nl::eb18b64a-584c-4743-b675-3ee7556555b5" providerId="AD" clId="Web-{38A31025-F404-1B90-1AEB-3EE8F6CD3701}" dt="2022-09-05T07:36:30.246" v="2"/>
          <ac:picMkLst>
            <pc:docMk/>
            <pc:sldMk cId="232291731" sldId="263"/>
            <ac:picMk id="11" creationId="{9DBAAFBC-8902-B719-D633-16C33AD71205}"/>
          </ac:picMkLst>
        </pc:picChg>
      </pc:sldChg>
    </pc:docChg>
  </pc:docChgLst>
  <pc:docChgLst>
    <pc:chgData name="Richal Rambaran" userId="d31044ec-b01b-4c72-bdde-16e501350fac" providerId="ADAL" clId="{BEB210EF-6D5F-494C-BFCF-F18195917561}"/>
    <pc:docChg chg="undo custSel addSld modSld sldOrd">
      <pc:chgData name="Richal Rambaran" userId="d31044ec-b01b-4c72-bdde-16e501350fac" providerId="ADAL" clId="{BEB210EF-6D5F-494C-BFCF-F18195917561}" dt="2022-09-04T21:49:38.384" v="586" actId="1076"/>
      <pc:docMkLst>
        <pc:docMk/>
      </pc:docMkLst>
      <pc:sldChg chg="modSp mod">
        <pc:chgData name="Richal Rambaran" userId="d31044ec-b01b-4c72-bdde-16e501350fac" providerId="ADAL" clId="{BEB210EF-6D5F-494C-BFCF-F18195917561}" dt="2022-09-04T21:41:39.120" v="544" actId="14100"/>
        <pc:sldMkLst>
          <pc:docMk/>
          <pc:sldMk cId="3319059566" sldId="260"/>
        </pc:sldMkLst>
        <pc:spChg chg="mod">
          <ac:chgData name="Richal Rambaran" userId="d31044ec-b01b-4c72-bdde-16e501350fac" providerId="ADAL" clId="{BEB210EF-6D5F-494C-BFCF-F18195917561}" dt="2022-09-04T21:41:39.120" v="544" actId="14100"/>
          <ac:spMkLst>
            <pc:docMk/>
            <pc:sldMk cId="3319059566" sldId="260"/>
            <ac:spMk id="3" creationId="{7749A045-6609-D22E-EB71-C0937401CCF0}"/>
          </ac:spMkLst>
        </pc:spChg>
      </pc:sldChg>
      <pc:sldChg chg="addSp delSp modSp mod">
        <pc:chgData name="Richal Rambaran" userId="d31044ec-b01b-4c72-bdde-16e501350fac" providerId="ADAL" clId="{BEB210EF-6D5F-494C-BFCF-F18195917561}" dt="2022-09-04T21:39:37.502" v="536" actId="478"/>
        <pc:sldMkLst>
          <pc:docMk/>
          <pc:sldMk cId="3578714934" sldId="262"/>
        </pc:sldMkLst>
        <pc:spChg chg="mod">
          <ac:chgData name="Richal Rambaran" userId="d31044ec-b01b-4c72-bdde-16e501350fac" providerId="ADAL" clId="{BEB210EF-6D5F-494C-BFCF-F18195917561}" dt="2022-09-04T21:36:09.850" v="460" actId="14100"/>
          <ac:spMkLst>
            <pc:docMk/>
            <pc:sldMk cId="3578714934" sldId="262"/>
            <ac:spMk id="3" creationId="{7749A045-6609-D22E-EB71-C0937401CCF0}"/>
          </ac:spMkLst>
        </pc:spChg>
        <pc:picChg chg="add del mod">
          <ac:chgData name="Richal Rambaran" userId="d31044ec-b01b-4c72-bdde-16e501350fac" providerId="ADAL" clId="{BEB210EF-6D5F-494C-BFCF-F18195917561}" dt="2022-09-04T21:39:37.502" v="536" actId="478"/>
          <ac:picMkLst>
            <pc:docMk/>
            <pc:sldMk cId="3578714934" sldId="262"/>
            <ac:picMk id="5" creationId="{31CE4EB8-0C4C-9020-F58D-9D463EF20A39}"/>
          </ac:picMkLst>
        </pc:picChg>
        <pc:picChg chg="mod">
          <ac:chgData name="Richal Rambaran" userId="d31044ec-b01b-4c72-bdde-16e501350fac" providerId="ADAL" clId="{BEB210EF-6D5F-494C-BFCF-F18195917561}" dt="2022-09-04T21:36:12.704" v="461" actId="1076"/>
          <ac:picMkLst>
            <pc:docMk/>
            <pc:sldMk cId="3578714934" sldId="262"/>
            <ac:picMk id="7" creationId="{DBE372BB-9362-5A73-C2DE-BB2B13EF7FDD}"/>
          </ac:picMkLst>
        </pc:picChg>
      </pc:sldChg>
      <pc:sldChg chg="addSp delSp modSp add mod">
        <pc:chgData name="Richal Rambaran" userId="d31044ec-b01b-4c72-bdde-16e501350fac" providerId="ADAL" clId="{BEB210EF-6D5F-494C-BFCF-F18195917561}" dt="2022-09-04T21:49:12.003" v="582" actId="1076"/>
        <pc:sldMkLst>
          <pc:docMk/>
          <pc:sldMk cId="232291731" sldId="263"/>
        </pc:sldMkLst>
        <pc:spChg chg="mod">
          <ac:chgData name="Richal Rambaran" userId="d31044ec-b01b-4c72-bdde-16e501350fac" providerId="ADAL" clId="{BEB210EF-6D5F-494C-BFCF-F18195917561}" dt="2022-09-04T21:49:12.003" v="582" actId="1076"/>
          <ac:spMkLst>
            <pc:docMk/>
            <pc:sldMk cId="232291731" sldId="263"/>
            <ac:spMk id="2" creationId="{7C1009D2-6311-3BBD-B9FF-A681460F4593}"/>
          </ac:spMkLst>
        </pc:spChg>
        <pc:spChg chg="mod">
          <ac:chgData name="Richal Rambaran" userId="d31044ec-b01b-4c72-bdde-16e501350fac" providerId="ADAL" clId="{BEB210EF-6D5F-494C-BFCF-F18195917561}" dt="2022-09-04T21:39:17.157" v="530" actId="20577"/>
          <ac:spMkLst>
            <pc:docMk/>
            <pc:sldMk cId="232291731" sldId="263"/>
            <ac:spMk id="3" creationId="{7749A045-6609-D22E-EB71-C0937401CCF0}"/>
          </ac:spMkLst>
        </pc:spChg>
        <pc:picChg chg="add del mod">
          <ac:chgData name="Richal Rambaran" userId="d31044ec-b01b-4c72-bdde-16e501350fac" providerId="ADAL" clId="{BEB210EF-6D5F-494C-BFCF-F18195917561}" dt="2022-09-04T21:22:23.934" v="167" actId="478"/>
          <ac:picMkLst>
            <pc:docMk/>
            <pc:sldMk cId="232291731" sldId="263"/>
            <ac:picMk id="5" creationId="{F0F09E08-0F7D-DD37-5CDF-9D1A3388E3B2}"/>
          </ac:picMkLst>
        </pc:picChg>
        <pc:picChg chg="del">
          <ac:chgData name="Richal Rambaran" userId="d31044ec-b01b-4c72-bdde-16e501350fac" providerId="ADAL" clId="{BEB210EF-6D5F-494C-BFCF-F18195917561}" dt="2022-09-04T21:15:05.017" v="1" actId="478"/>
          <ac:picMkLst>
            <pc:docMk/>
            <pc:sldMk cId="232291731" sldId="263"/>
            <ac:picMk id="7" creationId="{DBE372BB-9362-5A73-C2DE-BB2B13EF7FDD}"/>
          </ac:picMkLst>
        </pc:picChg>
        <pc:picChg chg="add mod">
          <ac:chgData name="Richal Rambaran" userId="d31044ec-b01b-4c72-bdde-16e501350fac" providerId="ADAL" clId="{BEB210EF-6D5F-494C-BFCF-F18195917561}" dt="2022-09-04T21:40:15.591" v="540" actId="1076"/>
          <ac:picMkLst>
            <pc:docMk/>
            <pc:sldMk cId="232291731" sldId="263"/>
            <ac:picMk id="8" creationId="{E1E1E614-2948-042A-E764-F97E3729DE66}"/>
          </ac:picMkLst>
        </pc:picChg>
        <pc:picChg chg="add del mod">
          <ac:chgData name="Richal Rambaran" userId="d31044ec-b01b-4c72-bdde-16e501350fac" providerId="ADAL" clId="{BEB210EF-6D5F-494C-BFCF-F18195917561}" dt="2022-09-04T21:39:27.043" v="532" actId="478"/>
          <ac:picMkLst>
            <pc:docMk/>
            <pc:sldMk cId="232291731" sldId="263"/>
            <ac:picMk id="10" creationId="{F2B2D5A7-D038-6411-6C32-9490A76EF432}"/>
          </ac:picMkLst>
        </pc:picChg>
        <pc:picChg chg="add mod">
          <ac:chgData name="Richal Rambaran" userId="d31044ec-b01b-4c72-bdde-16e501350fac" providerId="ADAL" clId="{BEB210EF-6D5F-494C-BFCF-F18195917561}" dt="2022-09-04T21:41:17.706" v="543" actId="1076"/>
          <ac:picMkLst>
            <pc:docMk/>
            <pc:sldMk cId="232291731" sldId="263"/>
            <ac:picMk id="11" creationId="{9DBAAFBC-8902-B719-D633-16C33AD71205}"/>
          </ac:picMkLst>
        </pc:picChg>
      </pc:sldChg>
      <pc:sldChg chg="addSp delSp modSp add mod ord">
        <pc:chgData name="Richal Rambaran" userId="d31044ec-b01b-4c72-bdde-16e501350fac" providerId="ADAL" clId="{BEB210EF-6D5F-494C-BFCF-F18195917561}" dt="2022-09-04T21:49:38.384" v="586" actId="1076"/>
        <pc:sldMkLst>
          <pc:docMk/>
          <pc:sldMk cId="233671218" sldId="264"/>
        </pc:sldMkLst>
        <pc:spChg chg="mod">
          <ac:chgData name="Richal Rambaran" userId="d31044ec-b01b-4c72-bdde-16e501350fac" providerId="ADAL" clId="{BEB210EF-6D5F-494C-BFCF-F18195917561}" dt="2022-09-04T21:49:17.930" v="583" actId="1076"/>
          <ac:spMkLst>
            <pc:docMk/>
            <pc:sldMk cId="233671218" sldId="264"/>
            <ac:spMk id="2" creationId="{7C1009D2-6311-3BBD-B9FF-A681460F4593}"/>
          </ac:spMkLst>
        </pc:spChg>
        <pc:spChg chg="del">
          <ac:chgData name="Richal Rambaran" userId="d31044ec-b01b-4c72-bdde-16e501350fac" providerId="ADAL" clId="{BEB210EF-6D5F-494C-BFCF-F18195917561}" dt="2022-09-04T21:42:36.663" v="560" actId="478"/>
          <ac:spMkLst>
            <pc:docMk/>
            <pc:sldMk cId="233671218" sldId="264"/>
            <ac:spMk id="3" creationId="{7749A045-6609-D22E-EB71-C0937401CCF0}"/>
          </ac:spMkLst>
        </pc:spChg>
        <pc:spChg chg="add del mod">
          <ac:chgData name="Richal Rambaran" userId="d31044ec-b01b-4c72-bdde-16e501350fac" providerId="ADAL" clId="{BEB210EF-6D5F-494C-BFCF-F18195917561}" dt="2022-09-04T21:42:48.580" v="561" actId="478"/>
          <ac:spMkLst>
            <pc:docMk/>
            <pc:sldMk cId="233671218" sldId="264"/>
            <ac:spMk id="5" creationId="{CFDE70A3-5F4F-4045-9784-506AAD547EEC}"/>
          </ac:spMkLst>
        </pc:spChg>
        <pc:picChg chg="add del mod">
          <ac:chgData name="Richal Rambaran" userId="d31044ec-b01b-4c72-bdde-16e501350fac" providerId="ADAL" clId="{BEB210EF-6D5F-494C-BFCF-F18195917561}" dt="2022-09-04T21:44:30.478" v="565" actId="478"/>
          <ac:picMkLst>
            <pc:docMk/>
            <pc:sldMk cId="233671218" sldId="264"/>
            <ac:picMk id="7" creationId="{4E4C24D9-1D26-A93C-E694-00E90E691D15}"/>
          </ac:picMkLst>
        </pc:picChg>
        <pc:picChg chg="add del mod">
          <ac:chgData name="Richal Rambaran" userId="d31044ec-b01b-4c72-bdde-16e501350fac" providerId="ADAL" clId="{BEB210EF-6D5F-494C-BFCF-F18195917561}" dt="2022-09-04T21:45:15.260" v="570" actId="478"/>
          <ac:picMkLst>
            <pc:docMk/>
            <pc:sldMk cId="233671218" sldId="264"/>
            <ac:picMk id="9" creationId="{46498DD7-5EC0-E092-A44A-63F467B95C53}"/>
          </ac:picMkLst>
        </pc:picChg>
        <pc:picChg chg="add mod">
          <ac:chgData name="Richal Rambaran" userId="d31044ec-b01b-4c72-bdde-16e501350fac" providerId="ADAL" clId="{BEB210EF-6D5F-494C-BFCF-F18195917561}" dt="2022-09-04T21:49:38.384" v="586" actId="1076"/>
          <ac:picMkLst>
            <pc:docMk/>
            <pc:sldMk cId="233671218" sldId="264"/>
            <ac:picMk id="11" creationId="{BA01D643-65CB-384F-C3B7-CD506D1858AC}"/>
          </ac:picMkLst>
        </pc:picChg>
      </pc:sldChg>
    </pc:docChg>
  </pc:docChgLst>
  <pc:docChgLst>
    <pc:chgData name="M'barek, A. (19066171)" userId="94312091-bbb8-4d83-bdb9-16f8ec63b535" providerId="ADAL" clId="{800CA595-BB47-42D8-9986-85ED23D50CC2}"/>
    <pc:docChg chg="custSel modSld">
      <pc:chgData name="M'barek, A. (19066171)" userId="94312091-bbb8-4d83-bdb9-16f8ec63b535" providerId="ADAL" clId="{800CA595-BB47-42D8-9986-85ED23D50CC2}" dt="2022-09-04T21:18:23.288" v="46" actId="27636"/>
      <pc:docMkLst>
        <pc:docMk/>
      </pc:docMkLst>
      <pc:sldChg chg="modSp mod">
        <pc:chgData name="M'barek, A. (19066171)" userId="94312091-bbb8-4d83-bdb9-16f8ec63b535" providerId="ADAL" clId="{800CA595-BB47-42D8-9986-85ED23D50CC2}" dt="2022-09-04T21:18:23.288" v="46" actId="27636"/>
        <pc:sldMkLst>
          <pc:docMk/>
          <pc:sldMk cId="3578714934" sldId="262"/>
        </pc:sldMkLst>
        <pc:spChg chg="mod">
          <ac:chgData name="M'barek, A. (19066171)" userId="94312091-bbb8-4d83-bdb9-16f8ec63b535" providerId="ADAL" clId="{800CA595-BB47-42D8-9986-85ED23D50CC2}" dt="2022-09-04T21:18:23.288" v="46" actId="27636"/>
          <ac:spMkLst>
            <pc:docMk/>
            <pc:sldMk cId="3578714934" sldId="262"/>
            <ac:spMk id="3" creationId="{7749A045-6609-D22E-EB71-C0937401CCF0}"/>
          </ac:spMkLst>
        </pc:spChg>
      </pc:sldChg>
    </pc:docChg>
  </pc:docChgLst>
  <pc:docChgLst>
    <pc:chgData name="Akram M'barek (19066171)" userId="S::19066171@student.hhs.nl::94312091-bbb8-4d83-bdb9-16f8ec63b535" providerId="AD" clId="Web-{0D302261-B188-DF59-EEF1-0FD7F418B67B}"/>
    <pc:docChg chg="modSld">
      <pc:chgData name="Akram M'barek (19066171)" userId="S::19066171@student.hhs.nl::94312091-bbb8-4d83-bdb9-16f8ec63b535" providerId="AD" clId="Web-{0D302261-B188-DF59-EEF1-0FD7F418B67B}" dt="2022-09-04T21:17:03.065" v="3" actId="20577"/>
      <pc:docMkLst>
        <pc:docMk/>
      </pc:docMkLst>
      <pc:sldChg chg="modSp">
        <pc:chgData name="Akram M'barek (19066171)" userId="S::19066171@student.hhs.nl::94312091-bbb8-4d83-bdb9-16f8ec63b535" providerId="AD" clId="Web-{0D302261-B188-DF59-EEF1-0FD7F418B67B}" dt="2022-09-04T21:17:03.065" v="3" actId="20577"/>
        <pc:sldMkLst>
          <pc:docMk/>
          <pc:sldMk cId="3578714934" sldId="262"/>
        </pc:sldMkLst>
        <pc:spChg chg="mod">
          <ac:chgData name="Akram M'barek (19066171)" userId="S::19066171@student.hhs.nl::94312091-bbb8-4d83-bdb9-16f8ec63b535" providerId="AD" clId="Web-{0D302261-B188-DF59-EEF1-0FD7F418B67B}" dt="2022-09-04T21:17:03.065" v="3" actId="20577"/>
          <ac:spMkLst>
            <pc:docMk/>
            <pc:sldMk cId="3578714934" sldId="262"/>
            <ac:spMk id="3" creationId="{7749A045-6609-D22E-EB71-C0937401CC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47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1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131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214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532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330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65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917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3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99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0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20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47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9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7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5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87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929ADA-9690-49BC-B6A6-865F2E807020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7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healthy-lifestyle/nutrition-and-healthy-eating/in-depth/vegetarian-diet/art-20046446" TargetMode="External"/><Relationship Id="rId2" Type="http://schemas.openxmlformats.org/officeDocument/2006/relationships/hyperlink" Target="https://www.voedingscentrum.nl/nl/service/vraag-en-antwoord/gezonde-voeding-en-voedingsstoffen/hoe-eet-ik-minder-vlees-of-vegetarisch-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0DF-958C-C669-3270-5BBE4124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7" y="2417560"/>
            <a:ext cx="8574622" cy="1011440"/>
          </a:xfrm>
        </p:spPr>
        <p:txBody>
          <a:bodyPr anchor="t"/>
          <a:lstStyle/>
          <a:p>
            <a:pPr algn="ctr"/>
            <a:r>
              <a:rPr lang="nl-NL" dirty="0"/>
              <a:t>Interne presentatie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4C4F-5EEC-BE9A-EBA6-41E96F42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6" y="3428999"/>
            <a:ext cx="6987645" cy="910817"/>
          </a:xfrm>
        </p:spPr>
        <p:txBody>
          <a:bodyPr>
            <a:normAutofit/>
          </a:bodyPr>
          <a:lstStyle/>
          <a:p>
            <a:pPr algn="ctr"/>
            <a:r>
              <a:rPr lang="nl-NL" sz="2400" dirty="0"/>
              <a:t>Week 2</a:t>
            </a:r>
            <a:br>
              <a:rPr lang="nl-NL" sz="2400" dirty="0"/>
            </a:br>
            <a:r>
              <a:rPr lang="nl-NL" sz="2400" dirty="0"/>
              <a:t>Groep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30899F-2F0B-C10B-FFD7-F6BA98800F29}"/>
              </a:ext>
            </a:extLst>
          </p:cNvPr>
          <p:cNvSpPr txBox="1">
            <a:spLocks/>
          </p:cNvSpPr>
          <p:nvPr/>
        </p:nvSpPr>
        <p:spPr>
          <a:xfrm>
            <a:off x="4354775" y="4339817"/>
            <a:ext cx="6987645" cy="55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7D319-600A-E48B-8119-963ECABFD024}"/>
              </a:ext>
            </a:extLst>
          </p:cNvPr>
          <p:cNvSpPr txBox="1">
            <a:spLocks/>
          </p:cNvSpPr>
          <p:nvPr/>
        </p:nvSpPr>
        <p:spPr>
          <a:xfrm>
            <a:off x="8793560" y="4897965"/>
            <a:ext cx="3179499" cy="182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 dirty="0"/>
              <a:t>Akram M’barek	19066171</a:t>
            </a:r>
            <a:br>
              <a:rPr lang="nl-NL" sz="1800" dirty="0"/>
            </a:br>
            <a:r>
              <a:rPr lang="nl-NL" sz="1800" dirty="0"/>
              <a:t>Richal Rambaran	19029217</a:t>
            </a:r>
            <a:br>
              <a:rPr lang="nl-NL" sz="1800" dirty="0"/>
            </a:br>
            <a:r>
              <a:rPr lang="nl-NL" sz="1800" dirty="0"/>
              <a:t>Ahmad Alkhatib	18019234</a:t>
            </a:r>
            <a:br>
              <a:rPr lang="nl-NL" sz="1800" dirty="0"/>
            </a:br>
            <a:r>
              <a:rPr lang="nl-NL" sz="1800" dirty="0"/>
              <a:t>Jesse Huizing		18053580</a:t>
            </a:r>
            <a:br>
              <a:rPr lang="nl-NL" sz="1800" dirty="0"/>
            </a:br>
            <a:r>
              <a:rPr lang="nl-NL" sz="1800" dirty="0"/>
              <a:t>TJ Herdigein		18140572</a:t>
            </a:r>
            <a:br>
              <a:rPr lang="nl-NL" sz="1800" dirty="0"/>
            </a:br>
            <a:r>
              <a:rPr lang="nl-NL" sz="1800" dirty="0"/>
              <a:t>Charlie Verboom	19033044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F1B9DE-8AE7-3D76-E1A4-23333D39B915}"/>
              </a:ext>
            </a:extLst>
          </p:cNvPr>
          <p:cNvSpPr txBox="1">
            <a:spLocks/>
          </p:cNvSpPr>
          <p:nvPr/>
        </p:nvSpPr>
        <p:spPr>
          <a:xfrm>
            <a:off x="218943" y="6353175"/>
            <a:ext cx="2238508" cy="36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 dirty="0"/>
              <a:t>Maandag 05-09-2022</a:t>
            </a:r>
          </a:p>
        </p:txBody>
      </p:sp>
    </p:spTree>
    <p:extLst>
      <p:ext uri="{BB962C8B-B14F-4D97-AF65-F5344CB8AC3E}">
        <p14:creationId xmlns:p14="http://schemas.microsoft.com/office/powerpoint/2010/main" val="10047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1756263"/>
          </a:xfrm>
        </p:spPr>
        <p:txBody>
          <a:bodyPr anchor="t"/>
          <a:lstStyle/>
          <a:p>
            <a:r>
              <a:rPr lang="nl-NL" dirty="0"/>
              <a:t>Onderzoeksvraag en deelvragen</a:t>
            </a:r>
          </a:p>
          <a:p>
            <a:r>
              <a:rPr lang="nl-NL" dirty="0"/>
              <a:t>Literatuur</a:t>
            </a:r>
          </a:p>
          <a:p>
            <a:r>
              <a:rPr lang="nl-NL" dirty="0"/>
              <a:t>Data verkennen</a:t>
            </a:r>
          </a:p>
        </p:txBody>
      </p:sp>
    </p:spTree>
    <p:extLst>
      <p:ext uri="{BB962C8B-B14F-4D97-AF65-F5344CB8AC3E}">
        <p14:creationId xmlns:p14="http://schemas.microsoft.com/office/powerpoint/2010/main" val="331905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 dirty="0"/>
              <a:t>Onderzoeksvraag en deelvragen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6674"/>
            <a:ext cx="10018713" cy="828676"/>
          </a:xfrm>
        </p:spPr>
        <p:txBody>
          <a:bodyPr anchor="t"/>
          <a:lstStyle/>
          <a:p>
            <a:r>
              <a:rPr lang="nl-NL" dirty="0"/>
              <a:t>Zullen zeer waarschijnlijk aangepast worden tijdens het onderzoekstraject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9258E-DB46-66D0-A4C0-24C4C000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79" y="2345350"/>
            <a:ext cx="7357513" cy="26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 dirty="0"/>
              <a:t>Literatuur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6673"/>
            <a:ext cx="10018713" cy="3609241"/>
          </a:xfrm>
        </p:spPr>
        <p:txBody>
          <a:bodyPr anchor="t">
            <a:noAutofit/>
          </a:bodyPr>
          <a:lstStyle/>
          <a:p>
            <a:r>
              <a:rPr lang="nl-NL" dirty="0"/>
              <a:t>Interessegebied: vegetarisch eten</a:t>
            </a:r>
          </a:p>
          <a:p>
            <a:pPr>
              <a:buClr>
                <a:srgbClr val="1287C3"/>
              </a:buClr>
            </a:pPr>
            <a:r>
              <a:rPr lang="nl-NL" dirty="0">
                <a:ea typeface="+mn-lt"/>
                <a:cs typeface="+mn-lt"/>
              </a:rPr>
              <a:t>Alternatieven voor vlees: </a:t>
            </a:r>
            <a:r>
              <a:rPr lang="nl-NL" dirty="0">
                <a:ea typeface="+mn-lt"/>
                <a:cs typeface="+mn-lt"/>
                <a:hlinkClick r:id="rId2"/>
              </a:rPr>
              <a:t>https://www.voedingscentrum.nl/nl/service/vraag-en-antwoord/gezonde-voeding-en-voedingsstoffen/hoe-eet-ik-minder-vlees-of-vegetarisch-.aspx</a:t>
            </a:r>
            <a:r>
              <a:rPr lang="nl-NL" dirty="0">
                <a:ea typeface="+mn-lt"/>
                <a:cs typeface="+mn-lt"/>
              </a:rPr>
              <a:t> </a:t>
            </a:r>
          </a:p>
          <a:p>
            <a:pPr>
              <a:buClr>
                <a:srgbClr val="1287C3"/>
              </a:buClr>
            </a:pPr>
            <a:r>
              <a:rPr lang="nl-NL" dirty="0" err="1"/>
              <a:t>Nutritie</a:t>
            </a:r>
            <a:r>
              <a:rPr lang="nl-NL" dirty="0"/>
              <a:t> voor vegetarisch eten: </a:t>
            </a:r>
            <a:r>
              <a:rPr lang="nl-NL" dirty="0">
                <a:hlinkClick r:id="rId3"/>
              </a:rPr>
              <a:t>https://www.mayoclinic.org/healthy-lifestyle/nutrition-and-healthy-eating/in-depth/vegetarian-diet/art-20046446</a:t>
            </a:r>
            <a:r>
              <a:rPr lang="nl-NL" dirty="0"/>
              <a:t> </a:t>
            </a:r>
          </a:p>
          <a:p>
            <a:pPr>
              <a:buClr>
                <a:srgbClr val="1287C3"/>
              </a:buClr>
            </a:pPr>
            <a:r>
              <a:rPr lang="nl-NL" dirty="0"/>
              <a:t>Verder zoeken naar literatuur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871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 dirty="0"/>
              <a:t>Data verkennen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16673"/>
            <a:ext cx="4611690" cy="3055327"/>
          </a:xfrm>
        </p:spPr>
        <p:txBody>
          <a:bodyPr anchor="t">
            <a:normAutofit/>
          </a:bodyPr>
          <a:lstStyle/>
          <a:p>
            <a:r>
              <a:rPr lang="nl-NL" dirty="0"/>
              <a:t>4 </a:t>
            </a:r>
            <a:r>
              <a:rPr lang="nl-NL" dirty="0" err="1"/>
              <a:t>csv</a:t>
            </a:r>
            <a:r>
              <a:rPr lang="nl-NL" dirty="0"/>
              <a:t> files: </a:t>
            </a:r>
            <a:r>
              <a:rPr lang="nl-NL" dirty="0" err="1"/>
              <a:t>recipes</a:t>
            </a:r>
            <a:r>
              <a:rPr lang="nl-NL" dirty="0"/>
              <a:t>, </a:t>
            </a:r>
            <a:r>
              <a:rPr lang="nl-NL" dirty="0" err="1"/>
              <a:t>ingredients</a:t>
            </a:r>
            <a:r>
              <a:rPr lang="nl-NL" dirty="0"/>
              <a:t>, </a:t>
            </a:r>
            <a:r>
              <a:rPr lang="nl-NL" dirty="0" err="1"/>
              <a:t>nutritions</a:t>
            </a:r>
            <a:r>
              <a:rPr lang="nl-NL" dirty="0"/>
              <a:t>, tags</a:t>
            </a:r>
          </a:p>
          <a:p>
            <a:r>
              <a:rPr lang="nl-NL" dirty="0"/>
              <a:t>Inzien van data</a:t>
            </a:r>
          </a:p>
          <a:p>
            <a:r>
              <a:rPr lang="nl-NL" dirty="0"/>
              <a:t>Bekend raken met kolommen en waarden</a:t>
            </a:r>
          </a:p>
          <a:p>
            <a:r>
              <a:rPr lang="nl-NL" dirty="0"/>
              <a:t>Verder verkennen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E1E614-2948-042A-E764-F97E3729D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231" y="1514475"/>
            <a:ext cx="3879458" cy="371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800099"/>
            <a:ext cx="10018713" cy="828675"/>
          </a:xfrm>
        </p:spPr>
        <p:txBody>
          <a:bodyPr anchor="t"/>
          <a:lstStyle/>
          <a:p>
            <a:r>
              <a:rPr lang="nl-NL" dirty="0"/>
              <a:t>Vragen</a:t>
            </a:r>
          </a:p>
        </p:txBody>
      </p:sp>
      <p:pic>
        <p:nvPicPr>
          <p:cNvPr id="11" name="Picture 10" descr="A close-up of a light bulb&#10;&#10;Description automatically generated with low confidence">
            <a:extLst>
              <a:ext uri="{FF2B5EF4-FFF2-40B4-BE49-F238E27FC236}">
                <a16:creationId xmlns:a16="http://schemas.microsoft.com/office/drawing/2014/main" id="{BA01D643-65CB-384F-C3B7-CD506D185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45" y="1416660"/>
            <a:ext cx="2691308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5BFCAC0132646862783714BE072C2" ma:contentTypeVersion="9" ma:contentTypeDescription="Een nieuw document maken." ma:contentTypeScope="" ma:versionID="79ecbc1aa130f6f8130a6a16614260dd">
  <xsd:schema xmlns:xsd="http://www.w3.org/2001/XMLSchema" xmlns:xs="http://www.w3.org/2001/XMLSchema" xmlns:p="http://schemas.microsoft.com/office/2006/metadata/properties" xmlns:ns3="e116e9d3-2799-4192-8d14-810e9fdd86f9" xmlns:ns4="133de0d1-0399-4600-bf2d-605b219eb59d" targetNamespace="http://schemas.microsoft.com/office/2006/metadata/properties" ma:root="true" ma:fieldsID="50d3f4c3e41d5ede3aa2f004e5290112" ns3:_="" ns4:_="">
    <xsd:import namespace="e116e9d3-2799-4192-8d14-810e9fdd86f9"/>
    <xsd:import namespace="133de0d1-0399-4600-bf2d-605b219eb5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16e9d3-2799-4192-8d14-810e9fdd8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de0d1-0399-4600-bf2d-605b219eb5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70A7C2-44A7-4440-B086-7465E1C89832}">
  <ds:schemaRefs>
    <ds:schemaRef ds:uri="133de0d1-0399-4600-bf2d-605b219eb59d"/>
    <ds:schemaRef ds:uri="e116e9d3-2799-4192-8d14-810e9fdd86f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4EA89B-D89B-4EF1-BE1B-AB8B55C6C3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F06FE-BE19-4325-9762-3F8F976E6210}">
  <ds:schemaRefs>
    <ds:schemaRef ds:uri="133de0d1-0399-4600-bf2d-605b219eb59d"/>
    <ds:schemaRef ds:uri="e116e9d3-2799-4192-8d14-810e9fdd86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105</TotalTime>
  <Words>138</Words>
  <Application>Microsoft Office PowerPoint</Application>
  <PresentationFormat>Breedbeeld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Parallax</vt:lpstr>
      <vt:lpstr>Interne presentatie</vt:lpstr>
      <vt:lpstr>Inhoud</vt:lpstr>
      <vt:lpstr>Onderzoeksvraag en deelvragen</vt:lpstr>
      <vt:lpstr>Literatuur</vt:lpstr>
      <vt:lpstr>Data verkennen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 presentatie</dc:title>
  <dc:creator>- -</dc:creator>
  <cp:lastModifiedBy>- -</cp:lastModifiedBy>
  <cp:revision>6</cp:revision>
  <dcterms:created xsi:type="dcterms:W3CDTF">2022-09-04T18:06:47Z</dcterms:created>
  <dcterms:modified xsi:type="dcterms:W3CDTF">2022-09-05T07:36:30Z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0x0101005CF5BFCAC0132646862783714BE072C2</vt:lpwstr>
  </property>
</Properties>
</file>