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0" r:id="rId6"/>
    <p:sldId id="266" r:id="rId7"/>
    <p:sldId id="268" r:id="rId8"/>
    <p:sldId id="267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45BCC-D43C-40FF-9001-8C4906CB5432}" v="4" dt="2022-10-03T07:29:37.637"/>
    <p1510:client id="{13F29FBF-FC4D-FF83-2D1B-64D25F38FB9B}" v="2" dt="2022-10-02T20:58:03.847"/>
    <p1510:client id="{27F1E287-D43B-4FAB-94CF-CFA45AE48D64}" v="1" dt="2022-10-02T20:43:33.770"/>
    <p1510:client id="{372CD469-E75A-DFC5-DE5C-4B41768F37AD}" v="52" dt="2022-10-03T05:49:29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'barek, A. (19066171)" userId="94312091-bbb8-4d83-bdb9-16f8ec63b535" providerId="ADAL" clId="{800CA595-BB47-42D8-9986-85ED23D50CC2}"/>
    <pc:docChg chg="custSel modSld">
      <pc:chgData name="M'barek, A. (19066171)" userId="94312091-bbb8-4d83-bdb9-16f8ec63b535" providerId="ADAL" clId="{800CA595-BB47-42D8-9986-85ED23D50CC2}" dt="2022-09-04T21:18:23.288" v="46" actId="27636"/>
      <pc:docMkLst>
        <pc:docMk/>
      </pc:docMkLst>
      <pc:sldChg chg="modSp mod">
        <pc:chgData name="M'barek, A. (19066171)" userId="94312091-bbb8-4d83-bdb9-16f8ec63b535" providerId="ADAL" clId="{800CA595-BB47-42D8-9986-85ED23D50CC2}" dt="2022-09-04T21:18:23.288" v="46" actId="27636"/>
        <pc:sldMkLst>
          <pc:docMk/>
          <pc:sldMk cId="3578714934" sldId="262"/>
        </pc:sldMkLst>
        <pc:spChg chg="mod">
          <ac:chgData name="M'barek, A. (19066171)" userId="94312091-bbb8-4d83-bdb9-16f8ec63b535" providerId="ADAL" clId="{800CA595-BB47-42D8-9986-85ED23D50CC2}" dt="2022-09-04T21:18:23.288" v="46" actId="27636"/>
          <ac:spMkLst>
            <pc:docMk/>
            <pc:sldMk cId="3578714934" sldId="262"/>
            <ac:spMk id="3" creationId="{7749A045-6609-D22E-EB71-C0937401CCF0}"/>
          </ac:spMkLst>
        </pc:spChg>
      </pc:sldChg>
    </pc:docChg>
  </pc:docChgLst>
  <pc:docChgLst>
    <pc:chgData name="Charlie Verboom (19033044)" userId="S::19033044@student.hhs.nl::2c90bb03-7010-4e0d-ace4-0214dacc4b37" providerId="AD" clId="Web-{372CD469-E75A-DFC5-DE5C-4B41768F37AD}"/>
    <pc:docChg chg="addSld modSld sldOrd">
      <pc:chgData name="Charlie Verboom (19033044)" userId="S::19033044@student.hhs.nl::2c90bb03-7010-4e0d-ace4-0214dacc4b37" providerId="AD" clId="Web-{372CD469-E75A-DFC5-DE5C-4B41768F37AD}" dt="2022-10-03T05:49:29.631" v="47" actId="1076"/>
      <pc:docMkLst>
        <pc:docMk/>
      </pc:docMkLst>
      <pc:sldChg chg="addSp modSp">
        <pc:chgData name="Charlie Verboom (19033044)" userId="S::19033044@student.hhs.nl::2c90bb03-7010-4e0d-ace4-0214dacc4b37" providerId="AD" clId="Web-{372CD469-E75A-DFC5-DE5C-4B41768F37AD}" dt="2022-10-03T05:49:29.631" v="47" actId="1076"/>
        <pc:sldMkLst>
          <pc:docMk/>
          <pc:sldMk cId="1034939231" sldId="267"/>
        </pc:sldMkLst>
        <pc:spChg chg="mod">
          <ac:chgData name="Charlie Verboom (19033044)" userId="S::19033044@student.hhs.nl::2c90bb03-7010-4e0d-ace4-0214dacc4b37" providerId="AD" clId="Web-{372CD469-E75A-DFC5-DE5C-4B41768F37AD}" dt="2022-10-03T05:49:07.302" v="42" actId="20577"/>
          <ac:spMkLst>
            <pc:docMk/>
            <pc:sldMk cId="1034939231" sldId="267"/>
            <ac:spMk id="3" creationId="{7749A045-6609-D22E-EB71-C0937401CCF0}"/>
          </ac:spMkLst>
        </pc:spChg>
        <pc:picChg chg="add mod">
          <ac:chgData name="Charlie Verboom (19033044)" userId="S::19033044@student.hhs.nl::2c90bb03-7010-4e0d-ace4-0214dacc4b37" providerId="AD" clId="Web-{372CD469-E75A-DFC5-DE5C-4B41768F37AD}" dt="2022-10-03T05:49:29.631" v="47" actId="1076"/>
          <ac:picMkLst>
            <pc:docMk/>
            <pc:sldMk cId="1034939231" sldId="267"/>
            <ac:picMk id="4" creationId="{B604BB72-7D55-52ED-D1FF-BCEDAA163C60}"/>
          </ac:picMkLst>
        </pc:picChg>
      </pc:sldChg>
      <pc:sldChg chg="addSp delSp modSp add ord replId">
        <pc:chgData name="Charlie Verboom (19033044)" userId="S::19033044@student.hhs.nl::2c90bb03-7010-4e0d-ace4-0214dacc4b37" providerId="AD" clId="Web-{372CD469-E75A-DFC5-DE5C-4B41768F37AD}" dt="2022-10-03T05:45:04.466" v="34"/>
        <pc:sldMkLst>
          <pc:docMk/>
          <pc:sldMk cId="3430302360" sldId="269"/>
        </pc:sldMkLst>
        <pc:spChg chg="mod">
          <ac:chgData name="Charlie Verboom (19033044)" userId="S::19033044@student.hhs.nl::2c90bb03-7010-4e0d-ace4-0214dacc4b37" providerId="AD" clId="Web-{372CD469-E75A-DFC5-DE5C-4B41768F37AD}" dt="2022-10-03T05:45:01.841" v="33" actId="20577"/>
          <ac:spMkLst>
            <pc:docMk/>
            <pc:sldMk cId="3430302360" sldId="269"/>
            <ac:spMk id="2" creationId="{7C1009D2-6311-3BBD-B9FF-A681460F4593}"/>
          </ac:spMkLst>
        </pc:spChg>
        <pc:spChg chg="mod">
          <ac:chgData name="Charlie Verboom (19033044)" userId="S::19033044@student.hhs.nl::2c90bb03-7010-4e0d-ace4-0214dacc4b37" providerId="AD" clId="Web-{372CD469-E75A-DFC5-DE5C-4B41768F37AD}" dt="2022-10-03T05:42:35.211" v="14" actId="14100"/>
          <ac:spMkLst>
            <pc:docMk/>
            <pc:sldMk cId="3430302360" sldId="269"/>
            <ac:spMk id="3" creationId="{7749A045-6609-D22E-EB71-C0937401CCF0}"/>
          </ac:spMkLst>
        </pc:spChg>
        <pc:picChg chg="add mod">
          <ac:chgData name="Charlie Verboom (19033044)" userId="S::19033044@student.hhs.nl::2c90bb03-7010-4e0d-ace4-0214dacc4b37" providerId="AD" clId="Web-{372CD469-E75A-DFC5-DE5C-4B41768F37AD}" dt="2022-10-03T05:43:58.370" v="21" actId="1076"/>
          <ac:picMkLst>
            <pc:docMk/>
            <pc:sldMk cId="3430302360" sldId="269"/>
            <ac:picMk id="4" creationId="{1070EAB2-94CF-EA22-E4D6-90EDD5A0F320}"/>
          </ac:picMkLst>
        </pc:picChg>
        <pc:picChg chg="del">
          <ac:chgData name="Charlie Verboom (19033044)" userId="S::19033044@student.hhs.nl::2c90bb03-7010-4e0d-ace4-0214dacc4b37" providerId="AD" clId="Web-{372CD469-E75A-DFC5-DE5C-4B41768F37AD}" dt="2022-10-03T05:43:34.151" v="15"/>
          <ac:picMkLst>
            <pc:docMk/>
            <pc:sldMk cId="3430302360" sldId="269"/>
            <ac:picMk id="5" creationId="{FBD53081-CFFE-E425-CECF-2D3BBCB51FFE}"/>
          </ac:picMkLst>
        </pc:picChg>
        <pc:picChg chg="del">
          <ac:chgData name="Charlie Verboom (19033044)" userId="S::19033044@student.hhs.nl::2c90bb03-7010-4e0d-ace4-0214dacc4b37" providerId="AD" clId="Web-{372CD469-E75A-DFC5-DE5C-4B41768F37AD}" dt="2022-10-03T05:43:36.557" v="17"/>
          <ac:picMkLst>
            <pc:docMk/>
            <pc:sldMk cId="3430302360" sldId="269"/>
            <ac:picMk id="9" creationId="{5D289F25-8C1D-B5DD-D01F-9D8EC1DE137A}"/>
          </ac:picMkLst>
        </pc:picChg>
        <pc:picChg chg="del">
          <ac:chgData name="Charlie Verboom (19033044)" userId="S::19033044@student.hhs.nl::2c90bb03-7010-4e0d-ace4-0214dacc4b37" providerId="AD" clId="Web-{372CD469-E75A-DFC5-DE5C-4B41768F37AD}" dt="2022-10-03T05:43:35.338" v="16"/>
          <ac:picMkLst>
            <pc:docMk/>
            <pc:sldMk cId="3430302360" sldId="269"/>
            <ac:picMk id="11" creationId="{51B083D2-8A93-3EA6-5F0F-3F6AF4FC8052}"/>
          </ac:picMkLst>
        </pc:picChg>
      </pc:sldChg>
    </pc:docChg>
  </pc:docChgLst>
  <pc:docChgLst>
    <pc:chgData name="Charlie Verboom (19033044)" userId="S::19033044@student.hhs.nl::2c90bb03-7010-4e0d-ace4-0214dacc4b37" providerId="AD" clId="Web-{8E62C2A6-6185-5C1D-086E-F6E7CEEDB54B}"/>
    <pc:docChg chg="modSld">
      <pc:chgData name="Charlie Verboom (19033044)" userId="S::19033044@student.hhs.nl::2c90bb03-7010-4e0d-ace4-0214dacc4b37" providerId="AD" clId="Web-{8E62C2A6-6185-5C1D-086E-F6E7CEEDB54B}" dt="2022-09-18T22:03:08.982" v="139" actId="20577"/>
      <pc:docMkLst>
        <pc:docMk/>
      </pc:docMkLst>
      <pc:sldChg chg="addSp delSp modSp mod setBg">
        <pc:chgData name="Charlie Verboom (19033044)" userId="S::19033044@student.hhs.nl::2c90bb03-7010-4e0d-ace4-0214dacc4b37" providerId="AD" clId="Web-{8E62C2A6-6185-5C1D-086E-F6E7CEEDB54B}" dt="2022-09-18T22:03:08.982" v="139" actId="20577"/>
        <pc:sldMkLst>
          <pc:docMk/>
          <pc:sldMk cId="2765143003" sldId="268"/>
        </pc:sldMkLst>
        <pc:spChg chg="mod">
          <ac:chgData name="Charlie Verboom (19033044)" userId="S::19033044@student.hhs.nl::2c90bb03-7010-4e0d-ace4-0214dacc4b37" providerId="AD" clId="Web-{8E62C2A6-6185-5C1D-086E-F6E7CEEDB54B}" dt="2022-09-18T21:58:54.924" v="57"/>
          <ac:spMkLst>
            <pc:docMk/>
            <pc:sldMk cId="2765143003" sldId="268"/>
            <ac:spMk id="2" creationId="{7C1009D2-6311-3BBD-B9FF-A681460F4593}"/>
          </ac:spMkLst>
        </pc:spChg>
        <pc:spChg chg="mod ord">
          <ac:chgData name="Charlie Verboom (19033044)" userId="S::19033044@student.hhs.nl::2c90bb03-7010-4e0d-ace4-0214dacc4b37" providerId="AD" clId="Web-{8E62C2A6-6185-5C1D-086E-F6E7CEEDB54B}" dt="2022-09-18T22:03:08.982" v="139" actId="20577"/>
          <ac:spMkLst>
            <pc:docMk/>
            <pc:sldMk cId="2765143003" sldId="268"/>
            <ac:spMk id="3" creationId="{7749A045-6609-D22E-EB71-C0937401CCF0}"/>
          </ac:spMkLst>
        </pc:spChg>
        <pc:spChg chg="add del">
          <ac:chgData name="Charlie Verboom (19033044)" userId="S::19033044@student.hhs.nl::2c90bb03-7010-4e0d-ace4-0214dacc4b37" providerId="AD" clId="Web-{8E62C2A6-6185-5C1D-086E-F6E7CEEDB54B}" dt="2022-09-18T21:58:49.314" v="55"/>
          <ac:spMkLst>
            <pc:docMk/>
            <pc:sldMk cId="2765143003" sldId="268"/>
            <ac:spMk id="17" creationId="{DB4E7E40-6469-444C-A3D7-A32F553AA254}"/>
          </ac:spMkLst>
        </pc:spChg>
        <pc:grpChg chg="add del">
          <ac:chgData name="Charlie Verboom (19033044)" userId="S::19033044@student.hhs.nl::2c90bb03-7010-4e0d-ace4-0214dacc4b37" providerId="AD" clId="Web-{8E62C2A6-6185-5C1D-086E-F6E7CEEDB54B}" dt="2022-09-18T21:58:49.314" v="55"/>
          <ac:grpSpMkLst>
            <pc:docMk/>
            <pc:sldMk cId="2765143003" sldId="268"/>
            <ac:grpSpMk id="9" creationId="{9681DF40-19E9-44F1-A30A-33AC0A7047DF}"/>
          </ac:grpSpMkLst>
        </pc:grpChg>
        <pc:picChg chg="add del mod">
          <ac:chgData name="Charlie Verboom (19033044)" userId="S::19033044@student.hhs.nl::2c90bb03-7010-4e0d-ace4-0214dacc4b37" providerId="AD" clId="Web-{8E62C2A6-6185-5C1D-086E-F6E7CEEDB54B}" dt="2022-09-18T21:58:55.939" v="58"/>
          <ac:picMkLst>
            <pc:docMk/>
            <pc:sldMk cId="2765143003" sldId="268"/>
            <ac:picMk id="4" creationId="{EDC34AE2-AC20-4174-9ECE-1614414E370C}"/>
          </ac:picMkLst>
        </pc:picChg>
        <pc:picChg chg="add mod">
          <ac:chgData name="Charlie Verboom (19033044)" userId="S::19033044@student.hhs.nl::2c90bb03-7010-4e0d-ace4-0214dacc4b37" providerId="AD" clId="Web-{8E62C2A6-6185-5C1D-086E-F6E7CEEDB54B}" dt="2022-09-18T22:02:03.590" v="79" actId="1076"/>
          <ac:picMkLst>
            <pc:docMk/>
            <pc:sldMk cId="2765143003" sldId="268"/>
            <ac:picMk id="5" creationId="{4EE3477B-7DA5-E1BB-35B5-8CABFEC280D3}"/>
          </ac:picMkLst>
        </pc:picChg>
        <pc:picChg chg="add mod">
          <ac:chgData name="Charlie Verboom (19033044)" userId="S::19033044@student.hhs.nl::2c90bb03-7010-4e0d-ace4-0214dacc4b37" providerId="AD" clId="Web-{8E62C2A6-6185-5C1D-086E-F6E7CEEDB54B}" dt="2022-09-18T22:01:59.199" v="78" actId="1076"/>
          <ac:picMkLst>
            <pc:docMk/>
            <pc:sldMk cId="2765143003" sldId="268"/>
            <ac:picMk id="6" creationId="{437C6E28-ABF0-70F7-8384-D31B134678FE}"/>
          </ac:picMkLst>
        </pc:picChg>
      </pc:sldChg>
    </pc:docChg>
  </pc:docChgLst>
  <pc:docChgLst>
    <pc:chgData name="M'barek, A. (19066171)" userId="94312091-bbb8-4d83-bdb9-16f8ec63b535" providerId="ADAL" clId="{00645BCC-D43C-40FF-9001-8C4906CB5432}"/>
    <pc:docChg chg="custSel delSld modSld">
      <pc:chgData name="M'barek, A. (19066171)" userId="94312091-bbb8-4d83-bdb9-16f8ec63b535" providerId="ADAL" clId="{00645BCC-D43C-40FF-9001-8C4906CB5432}" dt="2022-10-03T07:32:37.646" v="87" actId="20577"/>
      <pc:docMkLst>
        <pc:docMk/>
      </pc:docMkLst>
      <pc:sldChg chg="modSp mod">
        <pc:chgData name="M'barek, A. (19066171)" userId="94312091-bbb8-4d83-bdb9-16f8ec63b535" providerId="ADAL" clId="{00645BCC-D43C-40FF-9001-8C4906CB5432}" dt="2022-10-03T07:32:37.646" v="87" actId="20577"/>
        <pc:sldMkLst>
          <pc:docMk/>
          <pc:sldMk cId="3319059566" sldId="260"/>
        </pc:sldMkLst>
        <pc:spChg chg="mod">
          <ac:chgData name="M'barek, A. (19066171)" userId="94312091-bbb8-4d83-bdb9-16f8ec63b535" providerId="ADAL" clId="{00645BCC-D43C-40FF-9001-8C4906CB5432}" dt="2022-10-03T07:32:37.646" v="87" actId="20577"/>
          <ac:spMkLst>
            <pc:docMk/>
            <pc:sldMk cId="3319059566" sldId="260"/>
            <ac:spMk id="3" creationId="{7749A045-6609-D22E-EB71-C0937401CCF0}"/>
          </ac:spMkLst>
        </pc:spChg>
      </pc:sldChg>
      <pc:sldChg chg="del">
        <pc:chgData name="M'barek, A. (19066171)" userId="94312091-bbb8-4d83-bdb9-16f8ec63b535" providerId="ADAL" clId="{00645BCC-D43C-40FF-9001-8C4906CB5432}" dt="2022-10-03T07:29:56.931" v="0" actId="2696"/>
        <pc:sldMkLst>
          <pc:docMk/>
          <pc:sldMk cId="3055669917" sldId="265"/>
        </pc:sldMkLst>
      </pc:sldChg>
    </pc:docChg>
  </pc:docChgLst>
  <pc:docChgLst>
    <pc:chgData name="Richal Rambaran" userId="d31044ec-b01b-4c72-bdde-16e501350fac" providerId="ADAL" clId="{BEB210EF-6D5F-494C-BFCF-F18195917561}"/>
    <pc:docChg chg="undo custSel addSld modSld sldOrd">
      <pc:chgData name="Richal Rambaran" userId="d31044ec-b01b-4c72-bdde-16e501350fac" providerId="ADAL" clId="{BEB210EF-6D5F-494C-BFCF-F18195917561}" dt="2022-09-04T21:49:38.384" v="586" actId="1076"/>
      <pc:docMkLst>
        <pc:docMk/>
      </pc:docMkLst>
      <pc:sldChg chg="modSp mod">
        <pc:chgData name="Richal Rambaran" userId="d31044ec-b01b-4c72-bdde-16e501350fac" providerId="ADAL" clId="{BEB210EF-6D5F-494C-BFCF-F18195917561}" dt="2022-09-04T21:41:39.120" v="544" actId="14100"/>
        <pc:sldMkLst>
          <pc:docMk/>
          <pc:sldMk cId="3319059566" sldId="260"/>
        </pc:sldMkLst>
        <pc:spChg chg="mod">
          <ac:chgData name="Richal Rambaran" userId="d31044ec-b01b-4c72-bdde-16e501350fac" providerId="ADAL" clId="{BEB210EF-6D5F-494C-BFCF-F18195917561}" dt="2022-09-04T21:41:39.120" v="544" actId="14100"/>
          <ac:spMkLst>
            <pc:docMk/>
            <pc:sldMk cId="3319059566" sldId="260"/>
            <ac:spMk id="3" creationId="{7749A045-6609-D22E-EB71-C0937401CCF0}"/>
          </ac:spMkLst>
        </pc:spChg>
      </pc:sldChg>
      <pc:sldChg chg="addSp delSp modSp mod">
        <pc:chgData name="Richal Rambaran" userId="d31044ec-b01b-4c72-bdde-16e501350fac" providerId="ADAL" clId="{BEB210EF-6D5F-494C-BFCF-F18195917561}" dt="2022-09-04T21:39:37.502" v="536" actId="478"/>
        <pc:sldMkLst>
          <pc:docMk/>
          <pc:sldMk cId="3578714934" sldId="262"/>
        </pc:sldMkLst>
        <pc:spChg chg="mod">
          <ac:chgData name="Richal Rambaran" userId="d31044ec-b01b-4c72-bdde-16e501350fac" providerId="ADAL" clId="{BEB210EF-6D5F-494C-BFCF-F18195917561}" dt="2022-09-04T21:36:09.850" v="460" actId="14100"/>
          <ac:spMkLst>
            <pc:docMk/>
            <pc:sldMk cId="3578714934" sldId="262"/>
            <ac:spMk id="3" creationId="{7749A045-6609-D22E-EB71-C0937401CCF0}"/>
          </ac:spMkLst>
        </pc:spChg>
        <pc:picChg chg="add del mod">
          <ac:chgData name="Richal Rambaran" userId="d31044ec-b01b-4c72-bdde-16e501350fac" providerId="ADAL" clId="{BEB210EF-6D5F-494C-BFCF-F18195917561}" dt="2022-09-04T21:39:37.502" v="536" actId="478"/>
          <ac:picMkLst>
            <pc:docMk/>
            <pc:sldMk cId="3578714934" sldId="262"/>
            <ac:picMk id="5" creationId="{31CE4EB8-0C4C-9020-F58D-9D463EF20A39}"/>
          </ac:picMkLst>
        </pc:picChg>
        <pc:picChg chg="mod">
          <ac:chgData name="Richal Rambaran" userId="d31044ec-b01b-4c72-bdde-16e501350fac" providerId="ADAL" clId="{BEB210EF-6D5F-494C-BFCF-F18195917561}" dt="2022-09-04T21:36:12.704" v="461" actId="1076"/>
          <ac:picMkLst>
            <pc:docMk/>
            <pc:sldMk cId="3578714934" sldId="262"/>
            <ac:picMk id="7" creationId="{DBE372BB-9362-5A73-C2DE-BB2B13EF7FDD}"/>
          </ac:picMkLst>
        </pc:picChg>
      </pc:sldChg>
      <pc:sldChg chg="addSp delSp modSp add mod">
        <pc:chgData name="Richal Rambaran" userId="d31044ec-b01b-4c72-bdde-16e501350fac" providerId="ADAL" clId="{BEB210EF-6D5F-494C-BFCF-F18195917561}" dt="2022-09-04T21:49:12.003" v="582" actId="1076"/>
        <pc:sldMkLst>
          <pc:docMk/>
          <pc:sldMk cId="232291731" sldId="263"/>
        </pc:sldMkLst>
        <pc:spChg chg="mod">
          <ac:chgData name="Richal Rambaran" userId="d31044ec-b01b-4c72-bdde-16e501350fac" providerId="ADAL" clId="{BEB210EF-6D5F-494C-BFCF-F18195917561}" dt="2022-09-04T21:49:12.003" v="582" actId="1076"/>
          <ac:spMkLst>
            <pc:docMk/>
            <pc:sldMk cId="232291731" sldId="263"/>
            <ac:spMk id="2" creationId="{7C1009D2-6311-3BBD-B9FF-A681460F4593}"/>
          </ac:spMkLst>
        </pc:spChg>
        <pc:spChg chg="mod">
          <ac:chgData name="Richal Rambaran" userId="d31044ec-b01b-4c72-bdde-16e501350fac" providerId="ADAL" clId="{BEB210EF-6D5F-494C-BFCF-F18195917561}" dt="2022-09-04T21:39:17.157" v="530" actId="20577"/>
          <ac:spMkLst>
            <pc:docMk/>
            <pc:sldMk cId="232291731" sldId="263"/>
            <ac:spMk id="3" creationId="{7749A045-6609-D22E-EB71-C0937401CCF0}"/>
          </ac:spMkLst>
        </pc:spChg>
        <pc:picChg chg="add del mod">
          <ac:chgData name="Richal Rambaran" userId="d31044ec-b01b-4c72-bdde-16e501350fac" providerId="ADAL" clId="{BEB210EF-6D5F-494C-BFCF-F18195917561}" dt="2022-09-04T21:22:23.934" v="167" actId="478"/>
          <ac:picMkLst>
            <pc:docMk/>
            <pc:sldMk cId="232291731" sldId="263"/>
            <ac:picMk id="5" creationId="{F0F09E08-0F7D-DD37-5CDF-9D1A3388E3B2}"/>
          </ac:picMkLst>
        </pc:picChg>
        <pc:picChg chg="del">
          <ac:chgData name="Richal Rambaran" userId="d31044ec-b01b-4c72-bdde-16e501350fac" providerId="ADAL" clId="{BEB210EF-6D5F-494C-BFCF-F18195917561}" dt="2022-09-04T21:15:05.017" v="1" actId="478"/>
          <ac:picMkLst>
            <pc:docMk/>
            <pc:sldMk cId="232291731" sldId="263"/>
            <ac:picMk id="7" creationId="{DBE372BB-9362-5A73-C2DE-BB2B13EF7FDD}"/>
          </ac:picMkLst>
        </pc:picChg>
        <pc:picChg chg="add mod">
          <ac:chgData name="Richal Rambaran" userId="d31044ec-b01b-4c72-bdde-16e501350fac" providerId="ADAL" clId="{BEB210EF-6D5F-494C-BFCF-F18195917561}" dt="2022-09-04T21:40:15.591" v="540" actId="1076"/>
          <ac:picMkLst>
            <pc:docMk/>
            <pc:sldMk cId="232291731" sldId="263"/>
            <ac:picMk id="8" creationId="{E1E1E614-2948-042A-E764-F97E3729DE66}"/>
          </ac:picMkLst>
        </pc:picChg>
        <pc:picChg chg="add del mod">
          <ac:chgData name="Richal Rambaran" userId="d31044ec-b01b-4c72-bdde-16e501350fac" providerId="ADAL" clId="{BEB210EF-6D5F-494C-BFCF-F18195917561}" dt="2022-09-04T21:39:27.043" v="532" actId="478"/>
          <ac:picMkLst>
            <pc:docMk/>
            <pc:sldMk cId="232291731" sldId="263"/>
            <ac:picMk id="10" creationId="{F2B2D5A7-D038-6411-6C32-9490A76EF432}"/>
          </ac:picMkLst>
        </pc:picChg>
        <pc:picChg chg="add mod">
          <ac:chgData name="Richal Rambaran" userId="d31044ec-b01b-4c72-bdde-16e501350fac" providerId="ADAL" clId="{BEB210EF-6D5F-494C-BFCF-F18195917561}" dt="2022-09-04T21:41:17.706" v="543" actId="1076"/>
          <ac:picMkLst>
            <pc:docMk/>
            <pc:sldMk cId="232291731" sldId="263"/>
            <ac:picMk id="11" creationId="{9DBAAFBC-8902-B719-D633-16C33AD71205}"/>
          </ac:picMkLst>
        </pc:picChg>
      </pc:sldChg>
      <pc:sldChg chg="addSp delSp modSp add mod ord">
        <pc:chgData name="Richal Rambaran" userId="d31044ec-b01b-4c72-bdde-16e501350fac" providerId="ADAL" clId="{BEB210EF-6D5F-494C-BFCF-F18195917561}" dt="2022-09-04T21:49:38.384" v="586" actId="1076"/>
        <pc:sldMkLst>
          <pc:docMk/>
          <pc:sldMk cId="233671218" sldId="264"/>
        </pc:sldMkLst>
        <pc:spChg chg="mod">
          <ac:chgData name="Richal Rambaran" userId="d31044ec-b01b-4c72-bdde-16e501350fac" providerId="ADAL" clId="{BEB210EF-6D5F-494C-BFCF-F18195917561}" dt="2022-09-04T21:49:17.930" v="583" actId="1076"/>
          <ac:spMkLst>
            <pc:docMk/>
            <pc:sldMk cId="233671218" sldId="264"/>
            <ac:spMk id="2" creationId="{7C1009D2-6311-3BBD-B9FF-A681460F4593}"/>
          </ac:spMkLst>
        </pc:spChg>
        <pc:spChg chg="del">
          <ac:chgData name="Richal Rambaran" userId="d31044ec-b01b-4c72-bdde-16e501350fac" providerId="ADAL" clId="{BEB210EF-6D5F-494C-BFCF-F18195917561}" dt="2022-09-04T21:42:36.663" v="560" actId="478"/>
          <ac:spMkLst>
            <pc:docMk/>
            <pc:sldMk cId="233671218" sldId="264"/>
            <ac:spMk id="3" creationId="{7749A045-6609-D22E-EB71-C0937401CCF0}"/>
          </ac:spMkLst>
        </pc:spChg>
        <pc:spChg chg="add del mod">
          <ac:chgData name="Richal Rambaran" userId="d31044ec-b01b-4c72-bdde-16e501350fac" providerId="ADAL" clId="{BEB210EF-6D5F-494C-BFCF-F18195917561}" dt="2022-09-04T21:42:48.580" v="561" actId="478"/>
          <ac:spMkLst>
            <pc:docMk/>
            <pc:sldMk cId="233671218" sldId="264"/>
            <ac:spMk id="5" creationId="{CFDE70A3-5F4F-4045-9784-506AAD547EEC}"/>
          </ac:spMkLst>
        </pc:spChg>
        <pc:picChg chg="add del mod">
          <ac:chgData name="Richal Rambaran" userId="d31044ec-b01b-4c72-bdde-16e501350fac" providerId="ADAL" clId="{BEB210EF-6D5F-494C-BFCF-F18195917561}" dt="2022-09-04T21:44:30.478" v="565" actId="478"/>
          <ac:picMkLst>
            <pc:docMk/>
            <pc:sldMk cId="233671218" sldId="264"/>
            <ac:picMk id="7" creationId="{4E4C24D9-1D26-A93C-E694-00E90E691D15}"/>
          </ac:picMkLst>
        </pc:picChg>
        <pc:picChg chg="add del mod">
          <ac:chgData name="Richal Rambaran" userId="d31044ec-b01b-4c72-bdde-16e501350fac" providerId="ADAL" clId="{BEB210EF-6D5F-494C-BFCF-F18195917561}" dt="2022-09-04T21:45:15.260" v="570" actId="478"/>
          <ac:picMkLst>
            <pc:docMk/>
            <pc:sldMk cId="233671218" sldId="264"/>
            <ac:picMk id="9" creationId="{46498DD7-5EC0-E092-A44A-63F467B95C53}"/>
          </ac:picMkLst>
        </pc:picChg>
        <pc:picChg chg="add mod">
          <ac:chgData name="Richal Rambaran" userId="d31044ec-b01b-4c72-bdde-16e501350fac" providerId="ADAL" clId="{BEB210EF-6D5F-494C-BFCF-F18195917561}" dt="2022-09-04T21:49:38.384" v="586" actId="1076"/>
          <ac:picMkLst>
            <pc:docMk/>
            <pc:sldMk cId="233671218" sldId="264"/>
            <ac:picMk id="11" creationId="{BA01D643-65CB-384F-C3B7-CD506D1858AC}"/>
          </ac:picMkLst>
        </pc:picChg>
      </pc:sldChg>
    </pc:docChg>
  </pc:docChgLst>
  <pc:docChgLst>
    <pc:chgData name="Richal Rambaran" userId="d31044ec-b01b-4c72-bdde-16e501350fac" providerId="ADAL" clId="{BA25BD99-2337-4E50-BB66-02C621C0D230}"/>
    <pc:docChg chg="undo redo custSel addSld delSld modSld">
      <pc:chgData name="Richal Rambaran" userId="d31044ec-b01b-4c72-bdde-16e501350fac" providerId="ADAL" clId="{BA25BD99-2337-4E50-BB66-02C621C0D230}" dt="2022-09-18T18:37:28.681" v="597" actId="20577"/>
      <pc:docMkLst>
        <pc:docMk/>
      </pc:docMkLst>
      <pc:sldChg chg="addSp delSp modSp mod">
        <pc:chgData name="Richal Rambaran" userId="d31044ec-b01b-4c72-bdde-16e501350fac" providerId="ADAL" clId="{BA25BD99-2337-4E50-BB66-02C621C0D230}" dt="2022-09-18T18:34:52.245" v="543" actId="478"/>
        <pc:sldMkLst>
          <pc:docMk/>
          <pc:sldMk cId="1004747270" sldId="259"/>
        </pc:sldMkLst>
        <pc:spChg chg="mod">
          <ac:chgData name="Richal Rambaran" userId="d31044ec-b01b-4c72-bdde-16e501350fac" providerId="ADAL" clId="{BA25BD99-2337-4E50-BB66-02C621C0D230}" dt="2022-09-18T18:19:12.034" v="1" actId="20577"/>
          <ac:spMkLst>
            <pc:docMk/>
            <pc:sldMk cId="1004747270" sldId="259"/>
            <ac:spMk id="3" creationId="{43294C4F-5EEC-BE9A-EBA6-41E96F4264A0}"/>
          </ac:spMkLst>
        </pc:spChg>
        <pc:spChg chg="add del">
          <ac:chgData name="Richal Rambaran" userId="d31044ec-b01b-4c72-bdde-16e501350fac" providerId="ADAL" clId="{BA25BD99-2337-4E50-BB66-02C621C0D230}" dt="2022-09-18T18:33:39.814" v="533" actId="11529"/>
          <ac:spMkLst>
            <pc:docMk/>
            <pc:sldMk cId="1004747270" sldId="259"/>
            <ac:spMk id="4" creationId="{17AD5B5C-6DA9-4DF3-0872-21DC282DC959}"/>
          </ac:spMkLst>
        </pc:spChg>
        <pc:spChg chg="mod">
          <ac:chgData name="Richal Rambaran" userId="d31044ec-b01b-4c72-bdde-16e501350fac" providerId="ADAL" clId="{BA25BD99-2337-4E50-BB66-02C621C0D230}" dt="2022-09-18T18:34:18.554" v="541" actId="14100"/>
          <ac:spMkLst>
            <pc:docMk/>
            <pc:sldMk cId="1004747270" sldId="259"/>
            <ac:spMk id="6" creationId="{4CD7D319-600A-E48B-8119-963ECABFD024}"/>
          </ac:spMkLst>
        </pc:spChg>
        <pc:spChg chg="mod">
          <ac:chgData name="Richal Rambaran" userId="d31044ec-b01b-4c72-bdde-16e501350fac" providerId="ADAL" clId="{BA25BD99-2337-4E50-BB66-02C621C0D230}" dt="2022-09-18T18:19:20.585" v="5" actId="20577"/>
          <ac:spMkLst>
            <pc:docMk/>
            <pc:sldMk cId="1004747270" sldId="259"/>
            <ac:spMk id="7" creationId="{C0F1B9DE-8AE7-3D76-E1A4-23333D39B915}"/>
          </ac:spMkLst>
        </pc:spChg>
        <pc:spChg chg="add del mod">
          <ac:chgData name="Richal Rambaran" userId="d31044ec-b01b-4c72-bdde-16e501350fac" providerId="ADAL" clId="{BA25BD99-2337-4E50-BB66-02C621C0D230}" dt="2022-09-18T18:33:47.297" v="535" actId="767"/>
          <ac:spMkLst>
            <pc:docMk/>
            <pc:sldMk cId="1004747270" sldId="259"/>
            <ac:spMk id="8" creationId="{1294DA48-4836-1081-4B79-F3D6B9349B9F}"/>
          </ac:spMkLst>
        </pc:spChg>
        <pc:spChg chg="add del mod">
          <ac:chgData name="Richal Rambaran" userId="d31044ec-b01b-4c72-bdde-16e501350fac" providerId="ADAL" clId="{BA25BD99-2337-4E50-BB66-02C621C0D230}" dt="2022-09-18T18:34:52.245" v="543" actId="478"/>
          <ac:spMkLst>
            <pc:docMk/>
            <pc:sldMk cId="1004747270" sldId="259"/>
            <ac:spMk id="9" creationId="{9F377AF8-8BCD-F0A3-2D15-E602155C5635}"/>
          </ac:spMkLst>
        </pc:spChg>
      </pc:sldChg>
      <pc:sldChg chg="modSp mod">
        <pc:chgData name="Richal Rambaran" userId="d31044ec-b01b-4c72-bdde-16e501350fac" providerId="ADAL" clId="{BA25BD99-2337-4E50-BB66-02C621C0D230}" dt="2022-09-18T18:30:58.602" v="495" actId="20577"/>
        <pc:sldMkLst>
          <pc:docMk/>
          <pc:sldMk cId="3319059566" sldId="260"/>
        </pc:sldMkLst>
        <pc:spChg chg="mod">
          <ac:chgData name="Richal Rambaran" userId="d31044ec-b01b-4c72-bdde-16e501350fac" providerId="ADAL" clId="{BA25BD99-2337-4E50-BB66-02C621C0D230}" dt="2022-09-18T18:30:58.602" v="495" actId="20577"/>
          <ac:spMkLst>
            <pc:docMk/>
            <pc:sldMk cId="3319059566" sldId="260"/>
            <ac:spMk id="3" creationId="{7749A045-6609-D22E-EB71-C0937401CCF0}"/>
          </ac:spMkLst>
        </pc:spChg>
      </pc:sldChg>
      <pc:sldChg chg="del">
        <pc:chgData name="Richal Rambaran" userId="d31044ec-b01b-4c72-bdde-16e501350fac" providerId="ADAL" clId="{BA25BD99-2337-4E50-BB66-02C621C0D230}" dt="2022-09-18T18:21:09.687" v="22" actId="47"/>
        <pc:sldMkLst>
          <pc:docMk/>
          <pc:sldMk cId="150030948" sldId="261"/>
        </pc:sldMkLst>
      </pc:sldChg>
      <pc:sldChg chg="del">
        <pc:chgData name="Richal Rambaran" userId="d31044ec-b01b-4c72-bdde-16e501350fac" providerId="ADAL" clId="{BA25BD99-2337-4E50-BB66-02C621C0D230}" dt="2022-09-18T18:21:06.982" v="21" actId="47"/>
        <pc:sldMkLst>
          <pc:docMk/>
          <pc:sldMk cId="3578714934" sldId="262"/>
        </pc:sldMkLst>
      </pc:sldChg>
      <pc:sldChg chg="del">
        <pc:chgData name="Richal Rambaran" userId="d31044ec-b01b-4c72-bdde-16e501350fac" providerId="ADAL" clId="{BA25BD99-2337-4E50-BB66-02C621C0D230}" dt="2022-09-18T18:21:01.426" v="20" actId="47"/>
        <pc:sldMkLst>
          <pc:docMk/>
          <pc:sldMk cId="232291731" sldId="263"/>
        </pc:sldMkLst>
      </pc:sldChg>
      <pc:sldChg chg="modSp add mod">
        <pc:chgData name="Richal Rambaran" userId="d31044ec-b01b-4c72-bdde-16e501350fac" providerId="ADAL" clId="{BA25BD99-2337-4E50-BB66-02C621C0D230}" dt="2022-09-18T18:31:33.972" v="531" actId="20577"/>
        <pc:sldMkLst>
          <pc:docMk/>
          <pc:sldMk cId="3055669917" sldId="265"/>
        </pc:sldMkLst>
        <pc:spChg chg="mod">
          <ac:chgData name="Richal Rambaran" userId="d31044ec-b01b-4c72-bdde-16e501350fac" providerId="ADAL" clId="{BA25BD99-2337-4E50-BB66-02C621C0D230}" dt="2022-09-18T18:25:15.361" v="297" actId="20577"/>
          <ac:spMkLst>
            <pc:docMk/>
            <pc:sldMk cId="3055669917" sldId="265"/>
            <ac:spMk id="2" creationId="{7C1009D2-6311-3BBD-B9FF-A681460F4593}"/>
          </ac:spMkLst>
        </pc:spChg>
        <pc:spChg chg="mod">
          <ac:chgData name="Richal Rambaran" userId="d31044ec-b01b-4c72-bdde-16e501350fac" providerId="ADAL" clId="{BA25BD99-2337-4E50-BB66-02C621C0D230}" dt="2022-09-18T18:31:33.972" v="531" actId="20577"/>
          <ac:spMkLst>
            <pc:docMk/>
            <pc:sldMk cId="3055669917" sldId="265"/>
            <ac:spMk id="3" creationId="{7749A045-6609-D22E-EB71-C0937401CCF0}"/>
          </ac:spMkLst>
        </pc:spChg>
      </pc:sldChg>
      <pc:sldChg chg="add del">
        <pc:chgData name="Richal Rambaran" userId="d31044ec-b01b-4c72-bdde-16e501350fac" providerId="ADAL" clId="{BA25BD99-2337-4E50-BB66-02C621C0D230}" dt="2022-09-18T18:25:40.430" v="341" actId="47"/>
        <pc:sldMkLst>
          <pc:docMk/>
          <pc:sldMk cId="1971940340" sldId="266"/>
        </pc:sldMkLst>
      </pc:sldChg>
      <pc:sldChg chg="modSp add mod">
        <pc:chgData name="Richal Rambaran" userId="d31044ec-b01b-4c72-bdde-16e501350fac" providerId="ADAL" clId="{BA25BD99-2337-4E50-BB66-02C621C0D230}" dt="2022-09-18T18:31:28.570" v="523" actId="20577"/>
        <pc:sldMkLst>
          <pc:docMk/>
          <pc:sldMk cId="2422168926" sldId="266"/>
        </pc:sldMkLst>
        <pc:spChg chg="mod">
          <ac:chgData name="Richal Rambaran" userId="d31044ec-b01b-4c72-bdde-16e501350fac" providerId="ADAL" clId="{BA25BD99-2337-4E50-BB66-02C621C0D230}" dt="2022-09-18T18:25:57.188" v="363" actId="20577"/>
          <ac:spMkLst>
            <pc:docMk/>
            <pc:sldMk cId="2422168926" sldId="266"/>
            <ac:spMk id="2" creationId="{7C1009D2-6311-3BBD-B9FF-A681460F4593}"/>
          </ac:spMkLst>
        </pc:spChg>
        <pc:spChg chg="mod">
          <ac:chgData name="Richal Rambaran" userId="d31044ec-b01b-4c72-bdde-16e501350fac" providerId="ADAL" clId="{BA25BD99-2337-4E50-BB66-02C621C0D230}" dt="2022-09-18T18:31:28.570" v="523" actId="20577"/>
          <ac:spMkLst>
            <pc:docMk/>
            <pc:sldMk cId="2422168926" sldId="266"/>
            <ac:spMk id="3" creationId="{7749A045-6609-D22E-EB71-C0937401CCF0}"/>
          </ac:spMkLst>
        </pc:spChg>
      </pc:sldChg>
      <pc:sldChg chg="modSp add mod">
        <pc:chgData name="Richal Rambaran" userId="d31044ec-b01b-4c72-bdde-16e501350fac" providerId="ADAL" clId="{BA25BD99-2337-4E50-BB66-02C621C0D230}" dt="2022-09-18T18:31:22.915" v="514" actId="20577"/>
        <pc:sldMkLst>
          <pc:docMk/>
          <pc:sldMk cId="1034939231" sldId="267"/>
        </pc:sldMkLst>
        <pc:spChg chg="mod">
          <ac:chgData name="Richal Rambaran" userId="d31044ec-b01b-4c72-bdde-16e501350fac" providerId="ADAL" clId="{BA25BD99-2337-4E50-BB66-02C621C0D230}" dt="2022-09-18T18:30:12.275" v="443" actId="20577"/>
          <ac:spMkLst>
            <pc:docMk/>
            <pc:sldMk cId="1034939231" sldId="267"/>
            <ac:spMk id="2" creationId="{7C1009D2-6311-3BBD-B9FF-A681460F4593}"/>
          </ac:spMkLst>
        </pc:spChg>
        <pc:spChg chg="mod">
          <ac:chgData name="Richal Rambaran" userId="d31044ec-b01b-4c72-bdde-16e501350fac" providerId="ADAL" clId="{BA25BD99-2337-4E50-BB66-02C621C0D230}" dt="2022-09-18T18:31:22.915" v="514" actId="20577"/>
          <ac:spMkLst>
            <pc:docMk/>
            <pc:sldMk cId="1034939231" sldId="267"/>
            <ac:spMk id="3" creationId="{7749A045-6609-D22E-EB71-C0937401CCF0}"/>
          </ac:spMkLst>
        </pc:spChg>
      </pc:sldChg>
      <pc:sldChg chg="add del">
        <pc:chgData name="Richal Rambaran" userId="d31044ec-b01b-4c72-bdde-16e501350fac" providerId="ADAL" clId="{BA25BD99-2337-4E50-BB66-02C621C0D230}" dt="2022-09-18T18:25:36.642" v="340"/>
        <pc:sldMkLst>
          <pc:docMk/>
          <pc:sldMk cId="3213774790" sldId="267"/>
        </pc:sldMkLst>
      </pc:sldChg>
      <pc:sldChg chg="add del">
        <pc:chgData name="Richal Rambaran" userId="d31044ec-b01b-4c72-bdde-16e501350fac" providerId="ADAL" clId="{BA25BD99-2337-4E50-BB66-02C621C0D230}" dt="2022-09-18T18:25:36.385" v="339"/>
        <pc:sldMkLst>
          <pc:docMk/>
          <pc:sldMk cId="942324927" sldId="268"/>
        </pc:sldMkLst>
      </pc:sldChg>
      <pc:sldChg chg="modSp add mod">
        <pc:chgData name="Richal Rambaran" userId="d31044ec-b01b-4c72-bdde-16e501350fac" providerId="ADAL" clId="{BA25BD99-2337-4E50-BB66-02C621C0D230}" dt="2022-09-18T18:37:28.681" v="597" actId="20577"/>
        <pc:sldMkLst>
          <pc:docMk/>
          <pc:sldMk cId="2765143003" sldId="268"/>
        </pc:sldMkLst>
        <pc:spChg chg="mod">
          <ac:chgData name="Richal Rambaran" userId="d31044ec-b01b-4c72-bdde-16e501350fac" providerId="ADAL" clId="{BA25BD99-2337-4E50-BB66-02C621C0D230}" dt="2022-09-18T18:30:52.600" v="478" actId="20577"/>
          <ac:spMkLst>
            <pc:docMk/>
            <pc:sldMk cId="2765143003" sldId="268"/>
            <ac:spMk id="2" creationId="{7C1009D2-6311-3BBD-B9FF-A681460F4593}"/>
          </ac:spMkLst>
        </pc:spChg>
        <pc:spChg chg="mod">
          <ac:chgData name="Richal Rambaran" userId="d31044ec-b01b-4c72-bdde-16e501350fac" providerId="ADAL" clId="{BA25BD99-2337-4E50-BB66-02C621C0D230}" dt="2022-09-18T18:37:28.681" v="597" actId="20577"/>
          <ac:spMkLst>
            <pc:docMk/>
            <pc:sldMk cId="2765143003" sldId="268"/>
            <ac:spMk id="3" creationId="{7749A045-6609-D22E-EB71-C0937401CCF0}"/>
          </ac:spMkLst>
        </pc:spChg>
      </pc:sldChg>
    </pc:docChg>
  </pc:docChgLst>
  <pc:docChgLst>
    <pc:chgData name="Jesse Huizing (18053580)" userId="S::18053580@student.hhs.nl::eb18b64a-584c-4743-b675-3ee7556555b5" providerId="AD" clId="Web-{86754687-36AE-3FC7-4A4F-2CA9819839A6}"/>
    <pc:docChg chg="modSld">
      <pc:chgData name="Jesse Huizing (18053580)" userId="S::18053580@student.hhs.nl::eb18b64a-584c-4743-b675-3ee7556555b5" providerId="AD" clId="Web-{86754687-36AE-3FC7-4A4F-2CA9819839A6}" dt="2022-09-19T07:53:37.304" v="21" actId="20577"/>
      <pc:docMkLst>
        <pc:docMk/>
      </pc:docMkLst>
      <pc:sldChg chg="modSp">
        <pc:chgData name="Jesse Huizing (18053580)" userId="S::18053580@student.hhs.nl::eb18b64a-584c-4743-b675-3ee7556555b5" providerId="AD" clId="Web-{86754687-36AE-3FC7-4A4F-2CA9819839A6}" dt="2022-09-19T07:40:50.090" v="9" actId="20577"/>
        <pc:sldMkLst>
          <pc:docMk/>
          <pc:sldMk cId="1004747270" sldId="259"/>
        </pc:sldMkLst>
        <pc:spChg chg="mod">
          <ac:chgData name="Jesse Huizing (18053580)" userId="S::18053580@student.hhs.nl::eb18b64a-584c-4743-b675-3ee7556555b5" providerId="AD" clId="Web-{86754687-36AE-3FC7-4A4F-2CA9819839A6}" dt="2022-09-19T07:40:50.090" v="9" actId="20577"/>
          <ac:spMkLst>
            <pc:docMk/>
            <pc:sldMk cId="1004747270" sldId="259"/>
            <ac:spMk id="3" creationId="{43294C4F-5EEC-BE9A-EBA6-41E96F4264A0}"/>
          </ac:spMkLst>
        </pc:spChg>
      </pc:sldChg>
      <pc:sldChg chg="modSp">
        <pc:chgData name="Jesse Huizing (18053580)" userId="S::18053580@student.hhs.nl::eb18b64a-584c-4743-b675-3ee7556555b5" providerId="AD" clId="Web-{86754687-36AE-3FC7-4A4F-2CA9819839A6}" dt="2022-09-19T07:53:37.304" v="21" actId="20577"/>
        <pc:sldMkLst>
          <pc:docMk/>
          <pc:sldMk cId="3055669917" sldId="265"/>
        </pc:sldMkLst>
        <pc:spChg chg="mod">
          <ac:chgData name="Jesse Huizing (18053580)" userId="S::18053580@student.hhs.nl::eb18b64a-584c-4743-b675-3ee7556555b5" providerId="AD" clId="Web-{86754687-36AE-3FC7-4A4F-2CA9819839A6}" dt="2022-09-19T07:53:37.304" v="21" actId="20577"/>
          <ac:spMkLst>
            <pc:docMk/>
            <pc:sldMk cId="3055669917" sldId="265"/>
            <ac:spMk id="3" creationId="{7749A045-6609-D22E-EB71-C0937401CCF0}"/>
          </ac:spMkLst>
        </pc:spChg>
      </pc:sldChg>
    </pc:docChg>
  </pc:docChgLst>
  <pc:docChgLst>
    <pc:chgData name="Jesse Huizing (18053580)" userId="S::18053580@student.hhs.nl::eb18b64a-584c-4743-b675-3ee7556555b5" providerId="AD" clId="Web-{3A3255A9-CA0B-210F-F035-6808D24407CB}"/>
    <pc:docChg chg="modSld">
      <pc:chgData name="Jesse Huizing (18053580)" userId="S::18053580@student.hhs.nl::eb18b64a-584c-4743-b675-3ee7556555b5" providerId="AD" clId="Web-{3A3255A9-CA0B-210F-F035-6808D24407CB}" dt="2022-09-18T22:10:46.325" v="63" actId="20577"/>
      <pc:docMkLst>
        <pc:docMk/>
      </pc:docMkLst>
      <pc:sldChg chg="modSp">
        <pc:chgData name="Jesse Huizing (18053580)" userId="S::18053580@student.hhs.nl::eb18b64a-584c-4743-b675-3ee7556555b5" providerId="AD" clId="Web-{3A3255A9-CA0B-210F-F035-6808D24407CB}" dt="2022-09-18T22:10:46.325" v="63" actId="20577"/>
        <pc:sldMkLst>
          <pc:docMk/>
          <pc:sldMk cId="3055669917" sldId="265"/>
        </pc:sldMkLst>
        <pc:spChg chg="mod">
          <ac:chgData name="Jesse Huizing (18053580)" userId="S::18053580@student.hhs.nl::eb18b64a-584c-4743-b675-3ee7556555b5" providerId="AD" clId="Web-{3A3255A9-CA0B-210F-F035-6808D24407CB}" dt="2022-09-18T22:10:46.325" v="63" actId="20577"/>
          <ac:spMkLst>
            <pc:docMk/>
            <pc:sldMk cId="3055669917" sldId="265"/>
            <ac:spMk id="3" creationId="{7749A045-6609-D22E-EB71-C0937401CCF0}"/>
          </ac:spMkLst>
        </pc:spChg>
      </pc:sldChg>
    </pc:docChg>
  </pc:docChgLst>
  <pc:docChgLst>
    <pc:chgData name="Akram M'barek (19066171)" userId="S::19066171@student.hhs.nl::94312091-bbb8-4d83-bdb9-16f8ec63b535" providerId="AD" clId="Web-{0D302261-B188-DF59-EEF1-0FD7F418B67B}"/>
    <pc:docChg chg="modSld">
      <pc:chgData name="Akram M'barek (19066171)" userId="S::19066171@student.hhs.nl::94312091-bbb8-4d83-bdb9-16f8ec63b535" providerId="AD" clId="Web-{0D302261-B188-DF59-EEF1-0FD7F418B67B}" dt="2022-09-04T21:17:03.065" v="3" actId="20577"/>
      <pc:docMkLst>
        <pc:docMk/>
      </pc:docMkLst>
      <pc:sldChg chg="modSp">
        <pc:chgData name="Akram M'barek (19066171)" userId="S::19066171@student.hhs.nl::94312091-bbb8-4d83-bdb9-16f8ec63b535" providerId="AD" clId="Web-{0D302261-B188-DF59-EEF1-0FD7F418B67B}" dt="2022-09-04T21:17:03.065" v="3" actId="20577"/>
        <pc:sldMkLst>
          <pc:docMk/>
          <pc:sldMk cId="3578714934" sldId="262"/>
        </pc:sldMkLst>
        <pc:spChg chg="mod">
          <ac:chgData name="Akram M'barek (19066171)" userId="S::19066171@student.hhs.nl::94312091-bbb8-4d83-bdb9-16f8ec63b535" providerId="AD" clId="Web-{0D302261-B188-DF59-EEF1-0FD7F418B67B}" dt="2022-09-04T21:17:03.065" v="3" actId="20577"/>
          <ac:spMkLst>
            <pc:docMk/>
            <pc:sldMk cId="3578714934" sldId="262"/>
            <ac:spMk id="3" creationId="{7749A045-6609-D22E-EB71-C0937401CCF0}"/>
          </ac:spMkLst>
        </pc:spChg>
      </pc:sldChg>
    </pc:docChg>
  </pc:docChgLst>
  <pc:docChgLst>
    <pc:chgData name="Jesse Huizing (18053580)" userId="S::18053580@student.hhs.nl::eb18b64a-584c-4743-b675-3ee7556555b5" providerId="AD" clId="Web-{38A31025-F404-1B90-1AEB-3EE8F6CD3701}"/>
    <pc:docChg chg="modSld">
      <pc:chgData name="Jesse Huizing (18053580)" userId="S::18053580@student.hhs.nl::eb18b64a-584c-4743-b675-3ee7556555b5" providerId="AD" clId="Web-{38A31025-F404-1B90-1AEB-3EE8F6CD3701}" dt="2022-09-05T07:36:30.246" v="2"/>
      <pc:docMkLst>
        <pc:docMk/>
      </pc:docMkLst>
      <pc:sldChg chg="delSp">
        <pc:chgData name="Jesse Huizing (18053580)" userId="S::18053580@student.hhs.nl::eb18b64a-584c-4743-b675-3ee7556555b5" providerId="AD" clId="Web-{38A31025-F404-1B90-1AEB-3EE8F6CD3701}" dt="2022-09-05T07:36:20.027" v="0"/>
        <pc:sldMkLst>
          <pc:docMk/>
          <pc:sldMk cId="150030948" sldId="261"/>
        </pc:sldMkLst>
        <pc:picChg chg="del">
          <ac:chgData name="Jesse Huizing (18053580)" userId="S::18053580@student.hhs.nl::eb18b64a-584c-4743-b675-3ee7556555b5" providerId="AD" clId="Web-{38A31025-F404-1B90-1AEB-3EE8F6CD3701}" dt="2022-09-05T07:36:20.027" v="0"/>
          <ac:picMkLst>
            <pc:docMk/>
            <pc:sldMk cId="150030948" sldId="261"/>
            <ac:picMk id="17" creationId="{4633F5F3-43CC-DFE4-7F54-D9132E7B8417}"/>
          </ac:picMkLst>
        </pc:picChg>
      </pc:sldChg>
      <pc:sldChg chg="delSp">
        <pc:chgData name="Jesse Huizing (18053580)" userId="S::18053580@student.hhs.nl::eb18b64a-584c-4743-b675-3ee7556555b5" providerId="AD" clId="Web-{38A31025-F404-1B90-1AEB-3EE8F6CD3701}" dt="2022-09-05T07:36:27.434" v="1"/>
        <pc:sldMkLst>
          <pc:docMk/>
          <pc:sldMk cId="3578714934" sldId="262"/>
        </pc:sldMkLst>
        <pc:picChg chg="del">
          <ac:chgData name="Jesse Huizing (18053580)" userId="S::18053580@student.hhs.nl::eb18b64a-584c-4743-b675-3ee7556555b5" providerId="AD" clId="Web-{38A31025-F404-1B90-1AEB-3EE8F6CD3701}" dt="2022-09-05T07:36:27.434" v="1"/>
          <ac:picMkLst>
            <pc:docMk/>
            <pc:sldMk cId="3578714934" sldId="262"/>
            <ac:picMk id="7" creationId="{DBE372BB-9362-5A73-C2DE-BB2B13EF7FDD}"/>
          </ac:picMkLst>
        </pc:picChg>
      </pc:sldChg>
      <pc:sldChg chg="delSp">
        <pc:chgData name="Jesse Huizing (18053580)" userId="S::18053580@student.hhs.nl::eb18b64a-584c-4743-b675-3ee7556555b5" providerId="AD" clId="Web-{38A31025-F404-1B90-1AEB-3EE8F6CD3701}" dt="2022-09-05T07:36:30.246" v="2"/>
        <pc:sldMkLst>
          <pc:docMk/>
          <pc:sldMk cId="232291731" sldId="263"/>
        </pc:sldMkLst>
        <pc:picChg chg="del">
          <ac:chgData name="Jesse Huizing (18053580)" userId="S::18053580@student.hhs.nl::eb18b64a-584c-4743-b675-3ee7556555b5" providerId="AD" clId="Web-{38A31025-F404-1B90-1AEB-3EE8F6CD3701}" dt="2022-09-05T07:36:30.246" v="2"/>
          <ac:picMkLst>
            <pc:docMk/>
            <pc:sldMk cId="232291731" sldId="263"/>
            <ac:picMk id="11" creationId="{9DBAAFBC-8902-B719-D633-16C33AD71205}"/>
          </ac:picMkLst>
        </pc:picChg>
      </pc:sldChg>
    </pc:docChg>
  </pc:docChgLst>
  <pc:docChgLst>
    <pc:chgData name="Richal Rambaran" userId="d31044ec-b01b-4c72-bdde-16e501350fac" providerId="ADAL" clId="{27F1E287-D43B-4FAB-94CF-CFA45AE48D64}"/>
    <pc:docChg chg="undo custSel addSld delSld modSld">
      <pc:chgData name="Richal Rambaran" userId="d31044ec-b01b-4c72-bdde-16e501350fac" providerId="ADAL" clId="{27F1E287-D43B-4FAB-94CF-CFA45AE48D64}" dt="2022-10-02T20:53:30.485" v="640" actId="1076"/>
      <pc:docMkLst>
        <pc:docMk/>
      </pc:docMkLst>
      <pc:sldChg chg="modSp mod">
        <pc:chgData name="Richal Rambaran" userId="d31044ec-b01b-4c72-bdde-16e501350fac" providerId="ADAL" clId="{27F1E287-D43B-4FAB-94CF-CFA45AE48D64}" dt="2022-10-02T17:43:03.359" v="9" actId="20577"/>
        <pc:sldMkLst>
          <pc:docMk/>
          <pc:sldMk cId="1004747270" sldId="259"/>
        </pc:sldMkLst>
        <pc:spChg chg="mod">
          <ac:chgData name="Richal Rambaran" userId="d31044ec-b01b-4c72-bdde-16e501350fac" providerId="ADAL" clId="{27F1E287-D43B-4FAB-94CF-CFA45AE48D64}" dt="2022-10-02T17:42:53.534" v="1" actId="20577"/>
          <ac:spMkLst>
            <pc:docMk/>
            <pc:sldMk cId="1004747270" sldId="259"/>
            <ac:spMk id="3" creationId="{43294C4F-5EEC-BE9A-EBA6-41E96F4264A0}"/>
          </ac:spMkLst>
        </pc:spChg>
        <pc:spChg chg="mod">
          <ac:chgData name="Richal Rambaran" userId="d31044ec-b01b-4c72-bdde-16e501350fac" providerId="ADAL" clId="{27F1E287-D43B-4FAB-94CF-CFA45AE48D64}" dt="2022-10-02T17:43:03.359" v="9" actId="20577"/>
          <ac:spMkLst>
            <pc:docMk/>
            <pc:sldMk cId="1004747270" sldId="259"/>
            <ac:spMk id="7" creationId="{C0F1B9DE-8AE7-3D76-E1A4-23333D39B915}"/>
          </ac:spMkLst>
        </pc:spChg>
      </pc:sldChg>
      <pc:sldChg chg="modSp mod">
        <pc:chgData name="Richal Rambaran" userId="d31044ec-b01b-4c72-bdde-16e501350fac" providerId="ADAL" clId="{27F1E287-D43B-4FAB-94CF-CFA45AE48D64}" dt="2022-10-02T20:18:57.333" v="263" actId="790"/>
        <pc:sldMkLst>
          <pc:docMk/>
          <pc:sldMk cId="3319059566" sldId="260"/>
        </pc:sldMkLst>
        <pc:spChg chg="mod">
          <ac:chgData name="Richal Rambaran" userId="d31044ec-b01b-4c72-bdde-16e501350fac" providerId="ADAL" clId="{27F1E287-D43B-4FAB-94CF-CFA45AE48D64}" dt="2022-10-02T20:18:57.333" v="263" actId="790"/>
          <ac:spMkLst>
            <pc:docMk/>
            <pc:sldMk cId="3319059566" sldId="260"/>
            <ac:spMk id="3" creationId="{7749A045-6609-D22E-EB71-C0937401CCF0}"/>
          </ac:spMkLst>
        </pc:spChg>
      </pc:sldChg>
      <pc:sldChg chg="modSp mod">
        <pc:chgData name="Richal Rambaran" userId="d31044ec-b01b-4c72-bdde-16e501350fac" providerId="ADAL" clId="{27F1E287-D43B-4FAB-94CF-CFA45AE48D64}" dt="2022-10-02T17:45:26.300" v="78" actId="20577"/>
        <pc:sldMkLst>
          <pc:docMk/>
          <pc:sldMk cId="3055669917" sldId="265"/>
        </pc:sldMkLst>
        <pc:spChg chg="mod">
          <ac:chgData name="Richal Rambaran" userId="d31044ec-b01b-4c72-bdde-16e501350fac" providerId="ADAL" clId="{27F1E287-D43B-4FAB-94CF-CFA45AE48D64}" dt="2022-10-02T17:45:14.036" v="69" actId="20577"/>
          <ac:spMkLst>
            <pc:docMk/>
            <pc:sldMk cId="3055669917" sldId="265"/>
            <ac:spMk id="2" creationId="{7C1009D2-6311-3BBD-B9FF-A681460F4593}"/>
          </ac:spMkLst>
        </pc:spChg>
        <pc:spChg chg="mod">
          <ac:chgData name="Richal Rambaran" userId="d31044ec-b01b-4c72-bdde-16e501350fac" providerId="ADAL" clId="{27F1E287-D43B-4FAB-94CF-CFA45AE48D64}" dt="2022-10-02T17:45:26.300" v="78" actId="20577"/>
          <ac:spMkLst>
            <pc:docMk/>
            <pc:sldMk cId="3055669917" sldId="265"/>
            <ac:spMk id="3" creationId="{7749A045-6609-D22E-EB71-C0937401CCF0}"/>
          </ac:spMkLst>
        </pc:spChg>
      </pc:sldChg>
      <pc:sldChg chg="addSp delSp modSp mod setBg">
        <pc:chgData name="Richal Rambaran" userId="d31044ec-b01b-4c72-bdde-16e501350fac" providerId="ADAL" clId="{27F1E287-D43B-4FAB-94CF-CFA45AE48D64}" dt="2022-10-02T20:52:31.838" v="638" actId="26606"/>
        <pc:sldMkLst>
          <pc:docMk/>
          <pc:sldMk cId="2422168926" sldId="266"/>
        </pc:sldMkLst>
        <pc:spChg chg="mod">
          <ac:chgData name="Richal Rambaran" userId="d31044ec-b01b-4c72-bdde-16e501350fac" providerId="ADAL" clId="{27F1E287-D43B-4FAB-94CF-CFA45AE48D64}" dt="2022-10-02T20:52:31.838" v="638" actId="26606"/>
          <ac:spMkLst>
            <pc:docMk/>
            <pc:sldMk cId="2422168926" sldId="266"/>
            <ac:spMk id="2" creationId="{7C1009D2-6311-3BBD-B9FF-A681460F4593}"/>
          </ac:spMkLst>
        </pc:spChg>
        <pc:spChg chg="mod ord">
          <ac:chgData name="Richal Rambaran" userId="d31044ec-b01b-4c72-bdde-16e501350fac" providerId="ADAL" clId="{27F1E287-D43B-4FAB-94CF-CFA45AE48D64}" dt="2022-10-02T20:52:31.838" v="638" actId="26606"/>
          <ac:spMkLst>
            <pc:docMk/>
            <pc:sldMk cId="2422168926" sldId="266"/>
            <ac:spMk id="3" creationId="{7749A045-6609-D22E-EB71-C0937401CCF0}"/>
          </ac:spMkLst>
        </pc:spChg>
        <pc:spChg chg="add del">
          <ac:chgData name="Richal Rambaran" userId="d31044ec-b01b-4c72-bdde-16e501350fac" providerId="ADAL" clId="{27F1E287-D43B-4FAB-94CF-CFA45AE48D64}" dt="2022-10-02T20:52:29.056" v="635" actId="26606"/>
          <ac:spMkLst>
            <pc:docMk/>
            <pc:sldMk cId="2422168926" sldId="266"/>
            <ac:spMk id="15" creationId="{E9300062-3750-4DBC-AFC8-E9DC8EFA9B9E}"/>
          </ac:spMkLst>
        </pc:spChg>
        <pc:spChg chg="add del">
          <ac:chgData name="Richal Rambaran" userId="d31044ec-b01b-4c72-bdde-16e501350fac" providerId="ADAL" clId="{27F1E287-D43B-4FAB-94CF-CFA45AE48D64}" dt="2022-10-02T20:47:36.138" v="550" actId="26606"/>
          <ac:spMkLst>
            <pc:docMk/>
            <pc:sldMk cId="2422168926" sldId="266"/>
            <ac:spMk id="19" creationId="{21ECAAB0-702B-4C08-B30F-0AFAC3479ADF}"/>
          </ac:spMkLst>
        </pc:spChg>
        <pc:grpChg chg="add del">
          <ac:chgData name="Richal Rambaran" userId="d31044ec-b01b-4c72-bdde-16e501350fac" providerId="ADAL" clId="{27F1E287-D43B-4FAB-94CF-CFA45AE48D64}" dt="2022-10-02T20:47:36.138" v="550" actId="26606"/>
          <ac:grpSpMkLst>
            <pc:docMk/>
            <pc:sldMk cId="2422168926" sldId="266"/>
            <ac:grpSpMk id="11" creationId="{28A4A409-9242-444A-AC1F-809866828B50}"/>
          </ac:grpSpMkLst>
        </pc:grpChg>
        <pc:picChg chg="del">
          <ac:chgData name="Richal Rambaran" userId="d31044ec-b01b-4c72-bdde-16e501350fac" providerId="ADAL" clId="{27F1E287-D43B-4FAB-94CF-CFA45AE48D64}" dt="2022-10-02T17:45:54.695" v="113" actId="478"/>
          <ac:picMkLst>
            <pc:docMk/>
            <pc:sldMk cId="2422168926" sldId="266"/>
            <ac:picMk id="5" creationId="{745CA253-0B5A-9E44-0C5E-ED3665314E2D}"/>
          </ac:picMkLst>
        </pc:picChg>
        <pc:picChg chg="add mod ord">
          <ac:chgData name="Richal Rambaran" userId="d31044ec-b01b-4c72-bdde-16e501350fac" providerId="ADAL" clId="{27F1E287-D43B-4FAB-94CF-CFA45AE48D64}" dt="2022-10-02T20:52:31.838" v="638" actId="26606"/>
          <ac:picMkLst>
            <pc:docMk/>
            <pc:sldMk cId="2422168926" sldId="266"/>
            <ac:picMk id="6" creationId="{7E375F19-E052-9A83-5073-E4A693D29CB6}"/>
          </ac:picMkLst>
        </pc:picChg>
        <pc:picChg chg="add del mod">
          <ac:chgData name="Richal Rambaran" userId="d31044ec-b01b-4c72-bdde-16e501350fac" providerId="ADAL" clId="{27F1E287-D43B-4FAB-94CF-CFA45AE48D64}" dt="2022-10-02T20:46:08.952" v="440" actId="478"/>
          <ac:picMkLst>
            <pc:docMk/>
            <pc:sldMk cId="2422168926" sldId="266"/>
            <ac:picMk id="8" creationId="{FEC94A5C-8423-375B-2C73-418D3F5BDF5F}"/>
          </ac:picMkLst>
        </pc:picChg>
        <pc:picChg chg="add mod">
          <ac:chgData name="Richal Rambaran" userId="d31044ec-b01b-4c72-bdde-16e501350fac" providerId="ADAL" clId="{27F1E287-D43B-4FAB-94CF-CFA45AE48D64}" dt="2022-10-02T20:52:31.838" v="638" actId="26606"/>
          <ac:picMkLst>
            <pc:docMk/>
            <pc:sldMk cId="2422168926" sldId="266"/>
            <ac:picMk id="10" creationId="{D6FE0F37-A334-BA52-896D-0CDDAF6E1552}"/>
          </ac:picMkLst>
        </pc:picChg>
      </pc:sldChg>
      <pc:sldChg chg="delSp modSp mod">
        <pc:chgData name="Richal Rambaran" userId="d31044ec-b01b-4c72-bdde-16e501350fac" providerId="ADAL" clId="{27F1E287-D43B-4FAB-94CF-CFA45AE48D64}" dt="2022-10-02T19:11:57.884" v="256" actId="20577"/>
        <pc:sldMkLst>
          <pc:docMk/>
          <pc:sldMk cId="1034939231" sldId="267"/>
        </pc:sldMkLst>
        <pc:spChg chg="mod">
          <ac:chgData name="Richal Rambaran" userId="d31044ec-b01b-4c72-bdde-16e501350fac" providerId="ADAL" clId="{27F1E287-D43B-4FAB-94CF-CFA45AE48D64}" dt="2022-10-02T19:11:57.884" v="256" actId="20577"/>
          <ac:spMkLst>
            <pc:docMk/>
            <pc:sldMk cId="1034939231" sldId="267"/>
            <ac:spMk id="2" creationId="{7C1009D2-6311-3BBD-B9FF-A681460F4593}"/>
          </ac:spMkLst>
        </pc:spChg>
        <pc:spChg chg="mod">
          <ac:chgData name="Richal Rambaran" userId="d31044ec-b01b-4c72-bdde-16e501350fac" providerId="ADAL" clId="{27F1E287-D43B-4FAB-94CF-CFA45AE48D64}" dt="2022-10-02T17:48:43.449" v="245" actId="20577"/>
          <ac:spMkLst>
            <pc:docMk/>
            <pc:sldMk cId="1034939231" sldId="267"/>
            <ac:spMk id="3" creationId="{7749A045-6609-D22E-EB71-C0937401CCF0}"/>
          </ac:spMkLst>
        </pc:spChg>
        <pc:picChg chg="del">
          <ac:chgData name="Richal Rambaran" userId="d31044ec-b01b-4c72-bdde-16e501350fac" providerId="ADAL" clId="{27F1E287-D43B-4FAB-94CF-CFA45AE48D64}" dt="2022-10-02T17:48:33.337" v="237" actId="478"/>
          <ac:picMkLst>
            <pc:docMk/>
            <pc:sldMk cId="1034939231" sldId="267"/>
            <ac:picMk id="5" creationId="{C78339F4-68E7-1F0F-F6CC-766AA5808DF1}"/>
          </ac:picMkLst>
        </pc:picChg>
      </pc:sldChg>
      <pc:sldChg chg="addSp delSp modSp add mod">
        <pc:chgData name="Richal Rambaran" userId="d31044ec-b01b-4c72-bdde-16e501350fac" providerId="ADAL" clId="{27F1E287-D43B-4FAB-94CF-CFA45AE48D64}" dt="2022-10-02T20:53:30.485" v="640" actId="1076"/>
        <pc:sldMkLst>
          <pc:docMk/>
          <pc:sldMk cId="845877545" sldId="268"/>
        </pc:sldMkLst>
        <pc:spChg chg="mod">
          <ac:chgData name="Richal Rambaran" userId="d31044ec-b01b-4c72-bdde-16e501350fac" providerId="ADAL" clId="{27F1E287-D43B-4FAB-94CF-CFA45AE48D64}" dt="2022-10-02T20:49:01.133" v="615" actId="20577"/>
          <ac:spMkLst>
            <pc:docMk/>
            <pc:sldMk cId="845877545" sldId="268"/>
            <ac:spMk id="3" creationId="{7749A045-6609-D22E-EB71-C0937401CCF0}"/>
          </ac:spMkLst>
        </pc:spChg>
        <pc:picChg chg="add mod">
          <ac:chgData name="Richal Rambaran" userId="d31044ec-b01b-4c72-bdde-16e501350fac" providerId="ADAL" clId="{27F1E287-D43B-4FAB-94CF-CFA45AE48D64}" dt="2022-10-02T20:48:20.516" v="602" actId="1076"/>
          <ac:picMkLst>
            <pc:docMk/>
            <pc:sldMk cId="845877545" sldId="268"/>
            <ac:picMk id="5" creationId="{FBD53081-CFFE-E425-CECF-2D3BBCB51FFE}"/>
          </ac:picMkLst>
        </pc:picChg>
        <pc:picChg chg="del">
          <ac:chgData name="Richal Rambaran" userId="d31044ec-b01b-4c72-bdde-16e501350fac" providerId="ADAL" clId="{27F1E287-D43B-4FAB-94CF-CFA45AE48D64}" dt="2022-10-02T20:43:37.637" v="407" actId="478"/>
          <ac:picMkLst>
            <pc:docMk/>
            <pc:sldMk cId="845877545" sldId="268"/>
            <ac:picMk id="6" creationId="{7E375F19-E052-9A83-5073-E4A693D29CB6}"/>
          </ac:picMkLst>
        </pc:picChg>
        <pc:picChg chg="del mod">
          <ac:chgData name="Richal Rambaran" userId="d31044ec-b01b-4c72-bdde-16e501350fac" providerId="ADAL" clId="{27F1E287-D43B-4FAB-94CF-CFA45AE48D64}" dt="2022-10-02T20:45:09.590" v="422" actId="478"/>
          <ac:picMkLst>
            <pc:docMk/>
            <pc:sldMk cId="845877545" sldId="268"/>
            <ac:picMk id="8" creationId="{FEC94A5C-8423-375B-2C73-418D3F5BDF5F}"/>
          </ac:picMkLst>
        </pc:picChg>
        <pc:picChg chg="add mod">
          <ac:chgData name="Richal Rambaran" userId="d31044ec-b01b-4c72-bdde-16e501350fac" providerId="ADAL" clId="{27F1E287-D43B-4FAB-94CF-CFA45AE48D64}" dt="2022-10-02T20:48:21.994" v="603" actId="1076"/>
          <ac:picMkLst>
            <pc:docMk/>
            <pc:sldMk cId="845877545" sldId="268"/>
            <ac:picMk id="9" creationId="{5D289F25-8C1D-B5DD-D01F-9D8EC1DE137A}"/>
          </ac:picMkLst>
        </pc:picChg>
        <pc:picChg chg="add mod">
          <ac:chgData name="Richal Rambaran" userId="d31044ec-b01b-4c72-bdde-16e501350fac" providerId="ADAL" clId="{27F1E287-D43B-4FAB-94CF-CFA45AE48D64}" dt="2022-10-02T20:53:30.485" v="640" actId="1076"/>
          <ac:picMkLst>
            <pc:docMk/>
            <pc:sldMk cId="845877545" sldId="268"/>
            <ac:picMk id="11" creationId="{51B083D2-8A93-3EA6-5F0F-3F6AF4FC8052}"/>
          </ac:picMkLst>
        </pc:picChg>
      </pc:sldChg>
      <pc:sldChg chg="del">
        <pc:chgData name="Richal Rambaran" userId="d31044ec-b01b-4c72-bdde-16e501350fac" providerId="ADAL" clId="{27F1E287-D43B-4FAB-94CF-CFA45AE48D64}" dt="2022-10-02T17:48:52.335" v="248" actId="47"/>
        <pc:sldMkLst>
          <pc:docMk/>
          <pc:sldMk cId="2765143003" sldId="268"/>
        </pc:sldMkLst>
      </pc:sldChg>
      <pc:sldChg chg="delSp del mod">
        <pc:chgData name="Richal Rambaran" userId="d31044ec-b01b-4c72-bdde-16e501350fac" providerId="ADAL" clId="{27F1E287-D43B-4FAB-94CF-CFA45AE48D64}" dt="2022-10-02T17:48:53.147" v="249" actId="47"/>
        <pc:sldMkLst>
          <pc:docMk/>
          <pc:sldMk cId="1606770143" sldId="269"/>
        </pc:sldMkLst>
        <pc:picChg chg="del">
          <ac:chgData name="Richal Rambaran" userId="d31044ec-b01b-4c72-bdde-16e501350fac" providerId="ADAL" clId="{27F1E287-D43B-4FAB-94CF-CFA45AE48D64}" dt="2022-10-02T17:48:49.711" v="247" actId="478"/>
          <ac:picMkLst>
            <pc:docMk/>
            <pc:sldMk cId="1606770143" sldId="269"/>
            <ac:picMk id="10" creationId="{7BCB2B8D-8882-D9BD-3524-C6B85C400126}"/>
          </ac:picMkLst>
        </pc:picChg>
        <pc:picChg chg="del">
          <ac:chgData name="Richal Rambaran" userId="d31044ec-b01b-4c72-bdde-16e501350fac" providerId="ADAL" clId="{27F1E287-D43B-4FAB-94CF-CFA45AE48D64}" dt="2022-10-02T17:48:49.318" v="246" actId="478"/>
          <ac:picMkLst>
            <pc:docMk/>
            <pc:sldMk cId="1606770143" sldId="269"/>
            <ac:picMk id="12" creationId="{36B29045-E4A0-4B00-BAAF-D965AD590743}"/>
          </ac:picMkLst>
        </pc:picChg>
      </pc:sldChg>
    </pc:docChg>
  </pc:docChgLst>
  <pc:docChgLst>
    <pc:chgData name="Richal Rambaran" userId="d31044ec-b01b-4c72-bdde-16e501350fac" providerId="ADAL" clId="{2DD353C5-8B20-416E-9378-A4B7CD28383A}"/>
    <pc:docChg chg="custSel addSld modSld">
      <pc:chgData name="Richal Rambaran" userId="d31044ec-b01b-4c72-bdde-16e501350fac" providerId="ADAL" clId="{2DD353C5-8B20-416E-9378-A4B7CD28383A}" dt="2022-09-19T00:00:33.473" v="327" actId="790"/>
      <pc:docMkLst>
        <pc:docMk/>
      </pc:docMkLst>
      <pc:sldChg chg="modSp mod">
        <pc:chgData name="Richal Rambaran" userId="d31044ec-b01b-4c72-bdde-16e501350fac" providerId="ADAL" clId="{2DD353C5-8B20-416E-9378-A4B7CD28383A}" dt="2022-09-18T21:31:18.495" v="261" actId="20577"/>
        <pc:sldMkLst>
          <pc:docMk/>
          <pc:sldMk cId="3319059566" sldId="260"/>
        </pc:sldMkLst>
        <pc:spChg chg="mod">
          <ac:chgData name="Richal Rambaran" userId="d31044ec-b01b-4c72-bdde-16e501350fac" providerId="ADAL" clId="{2DD353C5-8B20-416E-9378-A4B7CD28383A}" dt="2022-09-18T21:31:18.495" v="261" actId="20577"/>
          <ac:spMkLst>
            <pc:docMk/>
            <pc:sldMk cId="3319059566" sldId="260"/>
            <ac:spMk id="3" creationId="{7749A045-6609-D22E-EB71-C0937401CCF0}"/>
          </ac:spMkLst>
        </pc:spChg>
      </pc:sldChg>
      <pc:sldChg chg="modSp mod">
        <pc:chgData name="Richal Rambaran" userId="d31044ec-b01b-4c72-bdde-16e501350fac" providerId="ADAL" clId="{2DD353C5-8B20-416E-9378-A4B7CD28383A}" dt="2022-09-19T00:00:33.473" v="327" actId="790"/>
        <pc:sldMkLst>
          <pc:docMk/>
          <pc:sldMk cId="3055669917" sldId="265"/>
        </pc:sldMkLst>
        <pc:spChg chg="mod">
          <ac:chgData name="Richal Rambaran" userId="d31044ec-b01b-4c72-bdde-16e501350fac" providerId="ADAL" clId="{2DD353C5-8B20-416E-9378-A4B7CD28383A}" dt="2022-09-18T21:31:09.660" v="244" actId="20577"/>
          <ac:spMkLst>
            <pc:docMk/>
            <pc:sldMk cId="3055669917" sldId="265"/>
            <ac:spMk id="2" creationId="{7C1009D2-6311-3BBD-B9FF-A681460F4593}"/>
          </ac:spMkLst>
        </pc:spChg>
        <pc:spChg chg="mod">
          <ac:chgData name="Richal Rambaran" userId="d31044ec-b01b-4c72-bdde-16e501350fac" providerId="ADAL" clId="{2DD353C5-8B20-416E-9378-A4B7CD28383A}" dt="2022-09-19T00:00:33.473" v="327" actId="790"/>
          <ac:spMkLst>
            <pc:docMk/>
            <pc:sldMk cId="3055669917" sldId="265"/>
            <ac:spMk id="3" creationId="{7749A045-6609-D22E-EB71-C0937401CCF0}"/>
          </ac:spMkLst>
        </pc:spChg>
      </pc:sldChg>
      <pc:sldChg chg="addSp modSp mod">
        <pc:chgData name="Richal Rambaran" userId="d31044ec-b01b-4c72-bdde-16e501350fac" providerId="ADAL" clId="{2DD353C5-8B20-416E-9378-A4B7CD28383A}" dt="2022-09-18T22:19:26.378" v="324" actId="27636"/>
        <pc:sldMkLst>
          <pc:docMk/>
          <pc:sldMk cId="2422168926" sldId="266"/>
        </pc:sldMkLst>
        <pc:spChg chg="mod">
          <ac:chgData name="Richal Rambaran" userId="d31044ec-b01b-4c72-bdde-16e501350fac" providerId="ADAL" clId="{2DD353C5-8B20-416E-9378-A4B7CD28383A}" dt="2022-09-18T20:38:36.182" v="4" actId="20577"/>
          <ac:spMkLst>
            <pc:docMk/>
            <pc:sldMk cId="2422168926" sldId="266"/>
            <ac:spMk id="2" creationId="{7C1009D2-6311-3BBD-B9FF-A681460F4593}"/>
          </ac:spMkLst>
        </pc:spChg>
        <pc:spChg chg="mod">
          <ac:chgData name="Richal Rambaran" userId="d31044ec-b01b-4c72-bdde-16e501350fac" providerId="ADAL" clId="{2DD353C5-8B20-416E-9378-A4B7CD28383A}" dt="2022-09-18T22:19:26.378" v="324" actId="27636"/>
          <ac:spMkLst>
            <pc:docMk/>
            <pc:sldMk cId="2422168926" sldId="266"/>
            <ac:spMk id="3" creationId="{7749A045-6609-D22E-EB71-C0937401CCF0}"/>
          </ac:spMkLst>
        </pc:spChg>
        <pc:picChg chg="add mod">
          <ac:chgData name="Richal Rambaran" userId="d31044ec-b01b-4c72-bdde-16e501350fac" providerId="ADAL" clId="{2DD353C5-8B20-416E-9378-A4B7CD28383A}" dt="2022-09-18T21:24:29.425" v="161" actId="1076"/>
          <ac:picMkLst>
            <pc:docMk/>
            <pc:sldMk cId="2422168926" sldId="266"/>
            <ac:picMk id="5" creationId="{745CA253-0B5A-9E44-0C5E-ED3665314E2D}"/>
          </ac:picMkLst>
        </pc:picChg>
      </pc:sldChg>
      <pc:sldChg chg="addSp modSp mod">
        <pc:chgData name="Richal Rambaran" userId="d31044ec-b01b-4c72-bdde-16e501350fac" providerId="ADAL" clId="{2DD353C5-8B20-416E-9378-A4B7CD28383A}" dt="2022-09-18T22:19:30.481" v="325" actId="14100"/>
        <pc:sldMkLst>
          <pc:docMk/>
          <pc:sldMk cId="1034939231" sldId="267"/>
        </pc:sldMkLst>
        <pc:spChg chg="mod">
          <ac:chgData name="Richal Rambaran" userId="d31044ec-b01b-4c72-bdde-16e501350fac" providerId="ADAL" clId="{2DD353C5-8B20-416E-9378-A4B7CD28383A}" dt="2022-09-18T22:19:30.481" v="325" actId="14100"/>
          <ac:spMkLst>
            <pc:docMk/>
            <pc:sldMk cId="1034939231" sldId="267"/>
            <ac:spMk id="3" creationId="{7749A045-6609-D22E-EB71-C0937401CCF0}"/>
          </ac:spMkLst>
        </pc:spChg>
        <pc:picChg chg="add mod">
          <ac:chgData name="Richal Rambaran" userId="d31044ec-b01b-4c72-bdde-16e501350fac" providerId="ADAL" clId="{2DD353C5-8B20-416E-9378-A4B7CD28383A}" dt="2022-09-18T21:24:13.711" v="158" actId="1076"/>
          <ac:picMkLst>
            <pc:docMk/>
            <pc:sldMk cId="1034939231" sldId="267"/>
            <ac:picMk id="5" creationId="{C78339F4-68E7-1F0F-F6CC-766AA5808DF1}"/>
          </ac:picMkLst>
        </pc:picChg>
      </pc:sldChg>
      <pc:sldChg chg="addSp delSp modSp add mod">
        <pc:chgData name="Richal Rambaran" userId="d31044ec-b01b-4c72-bdde-16e501350fac" providerId="ADAL" clId="{2DD353C5-8B20-416E-9378-A4B7CD28383A}" dt="2022-09-18T22:19:33.759" v="326" actId="14100"/>
        <pc:sldMkLst>
          <pc:docMk/>
          <pc:sldMk cId="1606770143" sldId="269"/>
        </pc:sldMkLst>
        <pc:spChg chg="mod">
          <ac:chgData name="Richal Rambaran" userId="d31044ec-b01b-4c72-bdde-16e501350fac" providerId="ADAL" clId="{2DD353C5-8B20-416E-9378-A4B7CD28383A}" dt="2022-09-18T22:19:33.759" v="326" actId="14100"/>
          <ac:spMkLst>
            <pc:docMk/>
            <pc:sldMk cId="1606770143" sldId="269"/>
            <ac:spMk id="3" creationId="{7749A045-6609-D22E-EB71-C0937401CCF0}"/>
          </ac:spMkLst>
        </pc:spChg>
        <pc:picChg chg="del">
          <ac:chgData name="Richal Rambaran" userId="d31044ec-b01b-4c72-bdde-16e501350fac" providerId="ADAL" clId="{2DD353C5-8B20-416E-9378-A4B7CD28383A}" dt="2022-09-18T21:22:40.216" v="68" actId="478"/>
          <ac:picMkLst>
            <pc:docMk/>
            <pc:sldMk cId="1606770143" sldId="269"/>
            <ac:picMk id="5" creationId="{C78339F4-68E7-1F0F-F6CC-766AA5808DF1}"/>
          </ac:picMkLst>
        </pc:picChg>
        <pc:picChg chg="add del mod">
          <ac:chgData name="Richal Rambaran" userId="d31044ec-b01b-4c72-bdde-16e501350fac" providerId="ADAL" clId="{2DD353C5-8B20-416E-9378-A4B7CD28383A}" dt="2022-09-18T21:27:07.703" v="210" actId="478"/>
          <ac:picMkLst>
            <pc:docMk/>
            <pc:sldMk cId="1606770143" sldId="269"/>
            <ac:picMk id="6" creationId="{D9BDC1D3-BC0A-733C-EBCA-4C7A845358E2}"/>
          </ac:picMkLst>
        </pc:picChg>
        <pc:picChg chg="add del mod">
          <ac:chgData name="Richal Rambaran" userId="d31044ec-b01b-4c72-bdde-16e501350fac" providerId="ADAL" clId="{2DD353C5-8B20-416E-9378-A4B7CD28383A}" dt="2022-09-18T22:12:56.744" v="307" actId="478"/>
          <ac:picMkLst>
            <pc:docMk/>
            <pc:sldMk cId="1606770143" sldId="269"/>
            <ac:picMk id="8" creationId="{7A033EDF-5B7B-2CD6-DA8C-90B170EA4694}"/>
          </ac:picMkLst>
        </pc:picChg>
        <pc:picChg chg="add mod">
          <ac:chgData name="Richal Rambaran" userId="d31044ec-b01b-4c72-bdde-16e501350fac" providerId="ADAL" clId="{2DD353C5-8B20-416E-9378-A4B7CD28383A}" dt="2022-09-18T22:13:26.675" v="318" actId="1076"/>
          <ac:picMkLst>
            <pc:docMk/>
            <pc:sldMk cId="1606770143" sldId="269"/>
            <ac:picMk id="10" creationId="{7BCB2B8D-8882-D9BD-3524-C6B85C400126}"/>
          </ac:picMkLst>
        </pc:picChg>
        <pc:picChg chg="add mod">
          <ac:chgData name="Richal Rambaran" userId="d31044ec-b01b-4c72-bdde-16e501350fac" providerId="ADAL" clId="{2DD353C5-8B20-416E-9378-A4B7CD28383A}" dt="2022-09-18T22:13:11.546" v="314" actId="1076"/>
          <ac:picMkLst>
            <pc:docMk/>
            <pc:sldMk cId="1606770143" sldId="269"/>
            <ac:picMk id="12" creationId="{36B29045-E4A0-4B00-BAAF-D965AD590743}"/>
          </ac:picMkLst>
        </pc:picChg>
      </pc:sldChg>
    </pc:docChg>
  </pc:docChgLst>
  <pc:docChgLst>
    <pc:chgData name="Jesse Huizing (18053580)" userId="S::18053580@student.hhs.nl::eb18b64a-584c-4743-b675-3ee7556555b5" providerId="AD" clId="Web-{13F29FBF-FC4D-FF83-2D1B-64D25F38FB9B}"/>
    <pc:docChg chg="modSld">
      <pc:chgData name="Jesse Huizing (18053580)" userId="S::18053580@student.hhs.nl::eb18b64a-584c-4743-b675-3ee7556555b5" providerId="AD" clId="Web-{13F29FBF-FC4D-FF83-2D1B-64D25F38FB9B}" dt="2022-10-02T20:58:03.847" v="1" actId="20577"/>
      <pc:docMkLst>
        <pc:docMk/>
      </pc:docMkLst>
      <pc:sldChg chg="modSp">
        <pc:chgData name="Jesse Huizing (18053580)" userId="S::18053580@student.hhs.nl::eb18b64a-584c-4743-b675-3ee7556555b5" providerId="AD" clId="Web-{13F29FBF-FC4D-FF83-2D1B-64D25F38FB9B}" dt="2022-10-02T20:58:03.847" v="1" actId="20577"/>
        <pc:sldMkLst>
          <pc:docMk/>
          <pc:sldMk cId="2422168926" sldId="266"/>
        </pc:sldMkLst>
        <pc:spChg chg="mod">
          <ac:chgData name="Jesse Huizing (18053580)" userId="S::18053580@student.hhs.nl::eb18b64a-584c-4743-b675-3ee7556555b5" providerId="AD" clId="Web-{13F29FBF-FC4D-FF83-2D1B-64D25F38FB9B}" dt="2022-10-02T20:58:03.847" v="1" actId="20577"/>
          <ac:spMkLst>
            <pc:docMk/>
            <pc:sldMk cId="2422168926" sldId="266"/>
            <ac:spMk id="3" creationId="{7749A045-6609-D22E-EB71-C0937401CC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47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1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13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214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532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30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65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917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3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99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0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2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47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9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5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8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22CCED-F779-4330-A87C-A049102A0E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011440"/>
          </a:xfrm>
        </p:spPr>
        <p:txBody>
          <a:bodyPr anchor="t"/>
          <a:lstStyle/>
          <a:p>
            <a:pPr algn="ctr"/>
            <a:r>
              <a:rPr lang="nl-NL"/>
              <a:t>Interne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6" y="3428999"/>
            <a:ext cx="6987645" cy="910817"/>
          </a:xfrm>
        </p:spPr>
        <p:txBody>
          <a:bodyPr>
            <a:normAutofit/>
          </a:bodyPr>
          <a:lstStyle/>
          <a:p>
            <a:pPr algn="ctr"/>
            <a:r>
              <a:rPr lang="nl-NL" sz="2400"/>
              <a:t>Week 6</a:t>
            </a:r>
            <a:br>
              <a:rPr lang="nl-NL" sz="2400"/>
            </a:br>
            <a:r>
              <a:rPr lang="nl-NL" sz="2400"/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80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793560" y="4897965"/>
            <a:ext cx="3179499" cy="182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/>
              <a:t>Akram M’barek	19066171</a:t>
            </a:r>
            <a:br>
              <a:rPr lang="nl-NL" sz="1800"/>
            </a:br>
            <a:r>
              <a:rPr lang="nl-NL" sz="1800"/>
              <a:t>Richal Rambaran	19029217</a:t>
            </a:r>
            <a:br>
              <a:rPr lang="nl-NL" sz="1800"/>
            </a:br>
            <a:r>
              <a:rPr lang="nl-NL" sz="1800"/>
              <a:t>Ahmad Alkhatib	18019234</a:t>
            </a:r>
            <a:br>
              <a:rPr lang="nl-NL" sz="1800"/>
            </a:br>
            <a:r>
              <a:rPr lang="nl-NL" sz="1800"/>
              <a:t>Jesse Huizing		18053580</a:t>
            </a:r>
            <a:br>
              <a:rPr lang="nl-NL" sz="1800"/>
            </a:br>
            <a:r>
              <a:rPr lang="nl-NL" sz="1800"/>
              <a:t>TJ Herdigein		18140572</a:t>
            </a:r>
            <a:br>
              <a:rPr lang="nl-NL" sz="1800"/>
            </a:br>
            <a:r>
              <a:rPr lang="nl-NL" sz="1800"/>
              <a:t>Charlie Verboom	19033044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218943" y="6353175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/>
              <a:t>Maandag 03-10-2022</a:t>
            </a:r>
          </a:p>
        </p:txBody>
      </p:sp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2591533"/>
          </a:xfrm>
        </p:spPr>
        <p:txBody>
          <a:bodyPr anchor="t"/>
          <a:lstStyle/>
          <a:p>
            <a:r>
              <a:rPr lang="nl-NL" dirty="0"/>
              <a:t>Gebruikers simuleren</a:t>
            </a:r>
          </a:p>
          <a:p>
            <a:r>
              <a:rPr lang="nl-NL" dirty="0" err="1"/>
              <a:t>Models</a:t>
            </a:r>
            <a:r>
              <a:rPr lang="nl-NL" dirty="0"/>
              <a:t> trainen en fitten</a:t>
            </a:r>
          </a:p>
          <a:p>
            <a:r>
              <a:rPr lang="nl-NL" dirty="0"/>
              <a:t>Verbanden tussen gebruikers en recepten</a:t>
            </a:r>
          </a:p>
        </p:txBody>
      </p:sp>
    </p:spTree>
    <p:extLst>
      <p:ext uri="{BB962C8B-B14F-4D97-AF65-F5344CB8AC3E}">
        <p14:creationId xmlns:p14="http://schemas.microsoft.com/office/powerpoint/2010/main" val="331905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/>
              <a:t>Gebruikers simuleren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4"/>
            <a:ext cx="4498201" cy="1620612"/>
          </a:xfrm>
        </p:spPr>
        <p:txBody>
          <a:bodyPr anchor="t">
            <a:normAutofit/>
          </a:bodyPr>
          <a:lstStyle/>
          <a:p>
            <a:r>
              <a:rPr lang="nl-NL"/>
              <a:t>Gebruikers aangemaakt </a:t>
            </a:r>
          </a:p>
          <a:p>
            <a:r>
              <a:rPr lang="nl-NL"/>
              <a:t>Waarden zoals lengte, gewicht, fysieke activiteit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75F19-E052-9A83-5073-E4A693D2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53" y="2946860"/>
            <a:ext cx="3652718" cy="3700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FE0F37-A334-BA52-896D-0CDDAF6E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30" y="1796576"/>
            <a:ext cx="5188445" cy="48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/>
              <a:t>Gebruikers simuleren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1107428"/>
          </a:xfrm>
        </p:spPr>
        <p:txBody>
          <a:bodyPr anchor="t">
            <a:normAutofit/>
          </a:bodyPr>
          <a:lstStyle/>
          <a:p>
            <a:r>
              <a:rPr lang="nl-NL"/>
              <a:t>Elke Gebruiker geeft per vegetarisch recept een rating</a:t>
            </a:r>
          </a:p>
          <a:p>
            <a:r>
              <a:rPr lang="nl-NL"/>
              <a:t>Voorspel rating voor toekomstige recepten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53081-CFFE-E425-CECF-2D3BBCB5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2621903"/>
            <a:ext cx="10018713" cy="1903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89F25-8C1D-B5DD-D01F-9D8EC1DE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77" y="4680043"/>
            <a:ext cx="5683945" cy="1905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B083D2-8A93-3EA6-5F0F-3F6AF4FC8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4680043"/>
            <a:ext cx="4162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7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>
            <a:normAutofit/>
          </a:bodyPr>
          <a:lstStyle/>
          <a:p>
            <a:r>
              <a:rPr lang="nl-NL" err="1"/>
              <a:t>Models</a:t>
            </a:r>
            <a:r>
              <a:rPr lang="nl-NL"/>
              <a:t> trainen en fitten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2376390"/>
          </a:xfrm>
        </p:spPr>
        <p:txBody>
          <a:bodyPr anchor="t">
            <a:normAutofit/>
          </a:bodyPr>
          <a:lstStyle/>
          <a:p>
            <a:r>
              <a:rPr lang="nl-NL" dirty="0" err="1"/>
              <a:t>Scikit</a:t>
            </a:r>
            <a:r>
              <a:rPr lang="nl-NL" dirty="0"/>
              <a:t> Surprise</a:t>
            </a:r>
            <a:endParaRPr lang="nl-NL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B604BB72-7D55-52ED-D1FF-BCEDAA16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09" y="2279941"/>
            <a:ext cx="8631382" cy="35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3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 dirty="0"/>
              <a:t>Verbanden in gebruikers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483974"/>
          </a:xfrm>
        </p:spPr>
        <p:txBody>
          <a:bodyPr anchor="t">
            <a:normAutofit/>
          </a:bodyPr>
          <a:lstStyle/>
          <a:p>
            <a:r>
              <a:rPr lang="nl-NL" dirty="0"/>
              <a:t>Groepen gebruikers hebben bepaalde voorkeuren</a:t>
            </a:r>
          </a:p>
        </p:txBody>
      </p:sp>
      <p:pic>
        <p:nvPicPr>
          <p:cNvPr id="4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1070EAB2-94CF-EA22-E4D6-90EDD5A0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92" y="2167586"/>
            <a:ext cx="6662880" cy="44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0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800099"/>
            <a:ext cx="10018713" cy="828675"/>
          </a:xfrm>
        </p:spPr>
        <p:txBody>
          <a:bodyPr anchor="t"/>
          <a:lstStyle/>
          <a:p>
            <a:r>
              <a:rPr lang="nl-NL"/>
              <a:t>Vragen</a:t>
            </a:r>
          </a:p>
        </p:txBody>
      </p:sp>
      <p:pic>
        <p:nvPicPr>
          <p:cNvPr id="11" name="Picture 10" descr="A close-up of a light bulb&#10;&#10;Description automatically generated with low confidence">
            <a:extLst>
              <a:ext uri="{FF2B5EF4-FFF2-40B4-BE49-F238E27FC236}">
                <a16:creationId xmlns:a16="http://schemas.microsoft.com/office/drawing/2014/main" id="{BA01D643-65CB-384F-C3B7-CD506D18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45" y="1416660"/>
            <a:ext cx="2691308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5BFCAC0132646862783714BE072C2" ma:contentTypeVersion="9" ma:contentTypeDescription="Een nieuw document maken." ma:contentTypeScope="" ma:versionID="79ecbc1aa130f6f8130a6a16614260dd">
  <xsd:schema xmlns:xsd="http://www.w3.org/2001/XMLSchema" xmlns:xs="http://www.w3.org/2001/XMLSchema" xmlns:p="http://schemas.microsoft.com/office/2006/metadata/properties" xmlns:ns3="e116e9d3-2799-4192-8d14-810e9fdd86f9" xmlns:ns4="133de0d1-0399-4600-bf2d-605b219eb59d" targetNamespace="http://schemas.microsoft.com/office/2006/metadata/properties" ma:root="true" ma:fieldsID="50d3f4c3e41d5ede3aa2f004e5290112" ns3:_="" ns4:_="">
    <xsd:import namespace="e116e9d3-2799-4192-8d14-810e9fdd86f9"/>
    <xsd:import namespace="133de0d1-0399-4600-bf2d-605b219eb5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6e9d3-2799-4192-8d14-810e9fdd8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de0d1-0399-4600-bf2d-605b219eb5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EA89B-D89B-4EF1-BE1B-AB8B55C6C3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F06FE-BE19-4325-9762-3F8F976E6210}">
  <ds:schemaRefs>
    <ds:schemaRef ds:uri="133de0d1-0399-4600-bf2d-605b219eb59d"/>
    <ds:schemaRef ds:uri="e116e9d3-2799-4192-8d14-810e9fdd8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70A7C2-44A7-4440-B086-7465E1C89832}">
  <ds:schemaRefs>
    <ds:schemaRef ds:uri="http://schemas.microsoft.com/office/2006/documentManagement/types"/>
    <ds:schemaRef ds:uri="e116e9d3-2799-4192-8d14-810e9fdd86f9"/>
    <ds:schemaRef ds:uri="http://schemas.openxmlformats.org/package/2006/metadata/core-properties"/>
    <ds:schemaRef ds:uri="133de0d1-0399-4600-bf2d-605b219eb59d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94</Words>
  <Application>Microsoft Office PowerPoint</Application>
  <PresentationFormat>Breedbeeld</PresentationFormat>
  <Paragraphs>19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Interne presentatie</vt:lpstr>
      <vt:lpstr>Inhoud</vt:lpstr>
      <vt:lpstr>Gebruikers simuleren</vt:lpstr>
      <vt:lpstr>Gebruikers simuleren</vt:lpstr>
      <vt:lpstr>Models trainen en fitten</vt:lpstr>
      <vt:lpstr>Verbanden in gebruikers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- -</dc:creator>
  <cp:lastModifiedBy>Akram M'barek</cp:lastModifiedBy>
  <cp:revision>1</cp:revision>
  <dcterms:created xsi:type="dcterms:W3CDTF">2022-09-04T18:06:47Z</dcterms:created>
  <dcterms:modified xsi:type="dcterms:W3CDTF">2022-10-03T07:32:45Z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0x0101005CF5BFCAC0132646862783714BE072C2</vt:lpwstr>
  </property>
</Properties>
</file>