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B5E73-2980-42F1-956A-880264F5A069}" v="157" dt="2023-01-16T09:22:22.705"/>
    <p1510:client id="{6ED3021C-9E1E-4A80-BAFA-3CB450B53C74}" v="13" dt="2023-01-16T09:19:11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l Rambaran" userId="d31044ec-b01b-4c72-bdde-16e501350fac" providerId="ADAL" clId="{272B5E73-2980-42F1-956A-880264F5A069}"/>
    <pc:docChg chg="undo custSel addSld modSld">
      <pc:chgData name="Richal Rambaran" userId="d31044ec-b01b-4c72-bdde-16e501350fac" providerId="ADAL" clId="{272B5E73-2980-42F1-956A-880264F5A069}" dt="2023-01-16T09:22:22.705" v="644" actId="20577"/>
      <pc:docMkLst>
        <pc:docMk/>
      </pc:docMkLst>
      <pc:sldChg chg="addSp delSp modSp mod">
        <pc:chgData name="Richal Rambaran" userId="d31044ec-b01b-4c72-bdde-16e501350fac" providerId="ADAL" clId="{272B5E73-2980-42F1-956A-880264F5A069}" dt="2023-01-16T09:16:54.869" v="552" actId="478"/>
        <pc:sldMkLst>
          <pc:docMk/>
          <pc:sldMk cId="1882621668" sldId="260"/>
        </pc:sldMkLst>
        <pc:spChg chg="mod">
          <ac:chgData name="Richal Rambaran" userId="d31044ec-b01b-4c72-bdde-16e501350fac" providerId="ADAL" clId="{272B5E73-2980-42F1-956A-880264F5A069}" dt="2023-01-15T23:30:05.868" v="423" actId="20577"/>
          <ac:spMkLst>
            <pc:docMk/>
            <pc:sldMk cId="1882621668" sldId="260"/>
            <ac:spMk id="3" creationId="{29868122-A0EB-57C5-F6E3-25F99CEEFBFF}"/>
          </ac:spMkLst>
        </pc:spChg>
        <pc:picChg chg="add del mod">
          <ac:chgData name="Richal Rambaran" userId="d31044ec-b01b-4c72-bdde-16e501350fac" providerId="ADAL" clId="{272B5E73-2980-42F1-956A-880264F5A069}" dt="2023-01-16T09:16:54.869" v="552" actId="478"/>
          <ac:picMkLst>
            <pc:docMk/>
            <pc:sldMk cId="1882621668" sldId="260"/>
            <ac:picMk id="5" creationId="{35E81A53-77B2-511C-79AE-71AFFC74E73E}"/>
          </ac:picMkLst>
        </pc:picChg>
      </pc:sldChg>
      <pc:sldChg chg="addSp modSp mod">
        <pc:chgData name="Richal Rambaran" userId="d31044ec-b01b-4c72-bdde-16e501350fac" providerId="ADAL" clId="{272B5E73-2980-42F1-956A-880264F5A069}" dt="2023-01-16T09:22:13.589" v="640" actId="20577"/>
        <pc:sldMkLst>
          <pc:docMk/>
          <pc:sldMk cId="3660899907" sldId="263"/>
        </pc:sldMkLst>
        <pc:spChg chg="mod">
          <ac:chgData name="Richal Rambaran" userId="d31044ec-b01b-4c72-bdde-16e501350fac" providerId="ADAL" clId="{272B5E73-2980-42F1-956A-880264F5A069}" dt="2023-01-16T09:22:13.589" v="640" actId="20577"/>
          <ac:spMkLst>
            <pc:docMk/>
            <pc:sldMk cId="3660899907" sldId="263"/>
            <ac:spMk id="3" creationId="{D7AE2B84-0D58-6016-15CF-F99844364E01}"/>
          </ac:spMkLst>
        </pc:spChg>
        <pc:picChg chg="add mod">
          <ac:chgData name="Richal Rambaran" userId="d31044ec-b01b-4c72-bdde-16e501350fac" providerId="ADAL" clId="{272B5E73-2980-42F1-956A-880264F5A069}" dt="2023-01-16T09:18:46.355" v="637" actId="1076"/>
          <ac:picMkLst>
            <pc:docMk/>
            <pc:sldMk cId="3660899907" sldId="263"/>
            <ac:picMk id="5" creationId="{701BC760-8B5F-05EC-4067-9FC1F400CA37}"/>
          </ac:picMkLst>
        </pc:picChg>
      </pc:sldChg>
      <pc:sldChg chg="addSp delSp modSp add mod">
        <pc:chgData name="Richal Rambaran" userId="d31044ec-b01b-4c72-bdde-16e501350fac" providerId="ADAL" clId="{272B5E73-2980-42F1-956A-880264F5A069}" dt="2023-01-16T09:22:22.705" v="644" actId="20577"/>
        <pc:sldMkLst>
          <pc:docMk/>
          <pc:sldMk cId="3280343588" sldId="264"/>
        </pc:sldMkLst>
        <pc:spChg chg="mod">
          <ac:chgData name="Richal Rambaran" userId="d31044ec-b01b-4c72-bdde-16e501350fac" providerId="ADAL" clId="{272B5E73-2980-42F1-956A-880264F5A069}" dt="2023-01-16T09:22:22.705" v="644" actId="20577"/>
          <ac:spMkLst>
            <pc:docMk/>
            <pc:sldMk cId="3280343588" sldId="264"/>
            <ac:spMk id="3" creationId="{D7AE2B84-0D58-6016-15CF-F99844364E01}"/>
          </ac:spMkLst>
        </pc:spChg>
        <pc:picChg chg="add mod">
          <ac:chgData name="Richal Rambaran" userId="d31044ec-b01b-4c72-bdde-16e501350fac" providerId="ADAL" clId="{272B5E73-2980-42F1-956A-880264F5A069}" dt="2023-01-16T09:17:05.774" v="556" actId="1076"/>
          <ac:picMkLst>
            <pc:docMk/>
            <pc:sldMk cId="3280343588" sldId="264"/>
            <ac:picMk id="4" creationId="{DB8DF34D-34BE-070A-BB00-177EF6B9901F}"/>
          </ac:picMkLst>
        </pc:picChg>
        <pc:picChg chg="del">
          <ac:chgData name="Richal Rambaran" userId="d31044ec-b01b-4c72-bdde-16e501350fac" providerId="ADAL" clId="{272B5E73-2980-42F1-956A-880264F5A069}" dt="2023-01-16T09:16:58.789" v="553" actId="478"/>
          <ac:picMkLst>
            <pc:docMk/>
            <pc:sldMk cId="3280343588" sldId="264"/>
            <ac:picMk id="5" creationId="{701BC760-8B5F-05EC-4067-9FC1F400CA37}"/>
          </ac:picMkLst>
        </pc:picChg>
      </pc:sldChg>
    </pc:docChg>
  </pc:docChgLst>
  <pc:docChgLst>
    <pc:chgData name="M'barek, A. (19066171)" userId="94312091-bbb8-4d83-bdb9-16f8ec63b535" providerId="ADAL" clId="{6ED3021C-9E1E-4A80-BAFA-3CB450B53C74}"/>
    <pc:docChg chg="modSld">
      <pc:chgData name="M'barek, A. (19066171)" userId="94312091-bbb8-4d83-bdb9-16f8ec63b535" providerId="ADAL" clId="{6ED3021C-9E1E-4A80-BAFA-3CB450B53C74}" dt="2023-01-16T09:19:11.623" v="40" actId="14100"/>
      <pc:docMkLst>
        <pc:docMk/>
      </pc:docMkLst>
      <pc:sldChg chg="modSp mod">
        <pc:chgData name="M'barek, A. (19066171)" userId="94312091-bbb8-4d83-bdb9-16f8ec63b535" providerId="ADAL" clId="{6ED3021C-9E1E-4A80-BAFA-3CB450B53C74}" dt="2023-01-15T22:54:55.006" v="27" actId="20577"/>
        <pc:sldMkLst>
          <pc:docMk/>
          <pc:sldMk cId="1882621668" sldId="260"/>
        </pc:sldMkLst>
        <pc:spChg chg="mod">
          <ac:chgData name="M'barek, A. (19066171)" userId="94312091-bbb8-4d83-bdb9-16f8ec63b535" providerId="ADAL" clId="{6ED3021C-9E1E-4A80-BAFA-3CB450B53C74}" dt="2023-01-15T22:54:55.006" v="27" actId="20577"/>
          <ac:spMkLst>
            <pc:docMk/>
            <pc:sldMk cId="1882621668" sldId="260"/>
            <ac:spMk id="3" creationId="{29868122-A0EB-57C5-F6E3-25F99CEEFBFF}"/>
          </ac:spMkLst>
        </pc:spChg>
      </pc:sldChg>
      <pc:sldChg chg="modSp mod">
        <pc:chgData name="M'barek, A. (19066171)" userId="94312091-bbb8-4d83-bdb9-16f8ec63b535" providerId="ADAL" clId="{6ED3021C-9E1E-4A80-BAFA-3CB450B53C74}" dt="2023-01-16T09:19:11.623" v="40" actId="14100"/>
        <pc:sldMkLst>
          <pc:docMk/>
          <pc:sldMk cId="3660899907" sldId="263"/>
        </pc:sldMkLst>
        <pc:spChg chg="mod">
          <ac:chgData name="M'barek, A. (19066171)" userId="94312091-bbb8-4d83-bdb9-16f8ec63b535" providerId="ADAL" clId="{6ED3021C-9E1E-4A80-BAFA-3CB450B53C74}" dt="2023-01-16T09:19:11.623" v="40" actId="14100"/>
          <ac:spMkLst>
            <pc:docMk/>
            <pc:sldMk cId="3660899907" sldId="263"/>
            <ac:spMk id="3" creationId="{D7AE2B84-0D58-6016-15CF-F99844364E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623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3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2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6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2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313842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731403"/>
            <a:ext cx="6987645" cy="840598"/>
          </a:xfrm>
        </p:spPr>
        <p:txBody>
          <a:bodyPr>
            <a:normAutofit/>
          </a:bodyPr>
          <a:lstStyle/>
          <a:p>
            <a:pPr algn="ctr"/>
            <a:r>
              <a:rPr lang="nl-NL" sz="2400">
                <a:solidFill>
                  <a:schemeClr val="tx2"/>
                </a:solidFill>
              </a:rPr>
              <a:t>Week 18</a:t>
            </a:r>
            <a:br>
              <a:rPr lang="nl-NL" sz="2400">
                <a:solidFill>
                  <a:schemeClr val="tx2"/>
                </a:solidFill>
              </a:rPr>
            </a:br>
            <a:r>
              <a:rPr lang="nl-NL" sz="2400">
                <a:solidFill>
                  <a:schemeClr val="tx2"/>
                </a:solidFill>
              </a:rPr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598804" y="5250633"/>
            <a:ext cx="3569009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Akram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M’barek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19066171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Richal Rambaran	19029217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Ahmad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Alkhatib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18019234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Jesse Huizing		18053580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TJ Herdigein			18140572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Maandag 16-01-2023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4B4501-283D-CE0F-6205-339069DC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EBEBEB"/>
                </a:solidFill>
              </a:rPr>
              <a:t>Inhoud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D1D0D6-07C4-E790-93DB-397AF11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1"/>
            <a:ext cx="6580245" cy="2762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Voortgang </a:t>
            </a:r>
          </a:p>
          <a:p>
            <a:r>
              <a:rPr lang="nl-NL">
                <a:solidFill>
                  <a:srgbClr val="FFFFFF"/>
                </a:solidFill>
              </a:rPr>
              <a:t>Afronding </a:t>
            </a:r>
          </a:p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 descr="Luchtfoto van een containerschip">
            <a:extLst>
              <a:ext uri="{FF2B5EF4-FFF2-40B4-BE49-F238E27FC236}">
                <a16:creationId xmlns:a16="http://schemas.microsoft.com/office/drawing/2014/main" id="{A692AD2C-EA9B-0470-470B-95F1CC7F6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3" r="46712" b="-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381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8EF2A-E8F3-FC7B-622A-9F4822AA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Voortgang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868122-A0EB-57C5-F6E3-25F99CEE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/>
              <a:t>Research paper</a:t>
            </a:r>
            <a:br>
              <a:rPr lang="nl-NL" b="1"/>
            </a:br>
            <a:r>
              <a:rPr lang="nl-NL"/>
              <a:t>Taakverdeling</a:t>
            </a:r>
            <a:br>
              <a:rPr lang="nl-NL"/>
            </a:br>
            <a:r>
              <a:rPr lang="nl-NL"/>
              <a:t>Groepsdeadline: 20 januari</a:t>
            </a:r>
            <a:br>
              <a:rPr lang="nl-NL"/>
            </a:br>
            <a:r>
              <a:rPr lang="nl-NL"/>
              <a:t>Uiterlijke deadline: 24 januari</a:t>
            </a:r>
          </a:p>
          <a:p>
            <a:endParaRPr lang="nl-NL"/>
          </a:p>
          <a:p>
            <a:r>
              <a:rPr lang="nl-NL" b="1"/>
              <a:t>Portfolio</a:t>
            </a:r>
            <a:br>
              <a:rPr lang="nl-NL" b="1"/>
            </a:br>
            <a:r>
              <a:rPr lang="nl-NL"/>
              <a:t>Eigen verantwoordelijkheid</a:t>
            </a:r>
            <a:br>
              <a:rPr lang="nl-NL"/>
            </a:br>
            <a:r>
              <a:rPr lang="nl-NL"/>
              <a:t>Deadline: 26 januari</a:t>
            </a:r>
          </a:p>
          <a:p>
            <a:pPr lvl="1"/>
            <a:endParaRPr lang="nl-NL"/>
          </a:p>
          <a:p>
            <a:pPr lvl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62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BCE7-F656-92A2-5252-7C725729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Afronding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AE2B84-0D58-6016-15CF-F9984436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8" y="1679271"/>
            <a:ext cx="4845254" cy="5046843"/>
          </a:xfrm>
        </p:spPr>
        <p:txBody>
          <a:bodyPr>
            <a:normAutofit/>
          </a:bodyPr>
          <a:lstStyle/>
          <a:p>
            <a:r>
              <a:rPr lang="nl-NL" b="1"/>
              <a:t>RL-model</a:t>
            </a:r>
          </a:p>
          <a:p>
            <a:pPr lvl="1"/>
            <a:r>
              <a:rPr lang="nl-NL"/>
              <a:t>Hyperparameter </a:t>
            </a:r>
            <a:r>
              <a:rPr lang="nl-NL" err="1"/>
              <a:t>tuning</a:t>
            </a:r>
            <a:r>
              <a:rPr lang="nl-NL"/>
              <a:t> afronden</a:t>
            </a:r>
          </a:p>
          <a:p>
            <a:pPr lvl="1"/>
            <a:r>
              <a:rPr lang="nl-NL"/>
              <a:t>Trainen met grote stapaantallen op GPU-server</a:t>
            </a:r>
            <a:br>
              <a:rPr lang="nl-NL"/>
            </a:br>
            <a:r>
              <a:rPr lang="nl-NL"/>
              <a:t>‘</a:t>
            </a:r>
            <a:r>
              <a:rPr lang="nl-NL" err="1"/>
              <a:t>Early</a:t>
            </a:r>
            <a:r>
              <a:rPr lang="nl-NL"/>
              <a:t> </a:t>
            </a:r>
            <a:r>
              <a:rPr lang="nl-NL" err="1"/>
              <a:t>termination</a:t>
            </a:r>
            <a:r>
              <a:rPr lang="nl-NL"/>
              <a:t>’ gebruiken tijdens training</a:t>
            </a:r>
          </a:p>
          <a:p>
            <a:pPr lvl="1"/>
            <a:r>
              <a:rPr lang="nl-NL"/>
              <a:t>Beste waarden gebruiken voor eindmodel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C760-8B5F-05EC-4067-9FC1F400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21" y="2234152"/>
            <a:ext cx="7092012" cy="30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9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BCE7-F656-92A2-5252-7C725729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Afronding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AE2B84-0D58-6016-15CF-F9984436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82" y="2070501"/>
            <a:ext cx="5130433" cy="4198414"/>
          </a:xfrm>
        </p:spPr>
        <p:txBody>
          <a:bodyPr>
            <a:normAutofit/>
          </a:bodyPr>
          <a:lstStyle/>
          <a:p>
            <a:r>
              <a:rPr lang="nl-NL" b="1"/>
              <a:t>Resultaten</a:t>
            </a:r>
          </a:p>
          <a:p>
            <a:pPr lvl="1"/>
            <a:r>
              <a:rPr lang="nl-NL"/>
              <a:t>Eindmodel gebruiken om te zien hoe goed resultaten zijn</a:t>
            </a:r>
          </a:p>
          <a:p>
            <a:pPr lvl="1"/>
            <a:r>
              <a:rPr lang="nl-NL"/>
              <a:t>Tensorboard logging gebruiken om inzicht te krijgen in performance</a:t>
            </a:r>
          </a:p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DF34D-34BE-070A-BB00-177EF6B9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82" y="1376055"/>
            <a:ext cx="4826610" cy="50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Interne presentatie</vt:lpstr>
      <vt:lpstr>Inhoud </vt:lpstr>
      <vt:lpstr>Voortgang </vt:lpstr>
      <vt:lpstr>Afronding </vt:lpstr>
      <vt:lpstr>Afronding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Akram M'barek</dc:creator>
  <cp:revision>1</cp:revision>
  <dcterms:created xsi:type="dcterms:W3CDTF">2023-01-15T22:20:32Z</dcterms:created>
  <dcterms:modified xsi:type="dcterms:W3CDTF">2023-01-16T09:22:52Z</dcterms:modified>
</cp:coreProperties>
</file>