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D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7E158-99A7-D90C-C6C7-07242B46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7920B0-A5A7-34E6-0D97-2D47E451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16080-29E5-2170-22BB-817FDEA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ED6453-DB71-D565-A37D-22A8A7B8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1351D-88EA-2BF7-6063-FE104B0B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75840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1C1E3-682C-68BE-0889-CBBFD52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DFB692-2C77-69FE-4BF2-3DE775AA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FEC6-4387-B2CF-FE24-8253489D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0E415-1A97-F82A-584E-37AF8B1F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4CD25-1B84-E6D4-4D0A-A12ED76B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88028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9064D0-62F3-E2E1-5D24-05843CBB8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201E81-3314-35E9-76D4-E63EAFFF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4D058-0246-5AF9-7147-92F2BA62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E318D-C3BC-14E5-6E66-9F656C63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7F45B-0BD8-BF14-FE26-97164EFE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95711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A00B8-8ABE-2FFC-E2E5-7CAD8539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A517C9-BCAE-D9F0-5289-574949A1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4B7FA2-D591-C1EF-CCA5-65FBF785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F5134B-F6C4-7627-82CA-24516359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4AFE3-A3CA-38E7-3559-837DB3E1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7674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B83BF-C4C2-5A46-801E-86A7FCC5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DB2B7-6C21-CF9B-5B9A-CE94C044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C6E74-8AE8-F703-A6C9-C772EFA7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31C50-1C9B-9E07-D433-603E7A14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A24C4A-54A0-2B5B-DA0C-06963404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1559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12B24-B4EC-411F-2BF2-9B74C94E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B8EEC8-13B8-951D-2765-438164306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D4A8A7-5DF9-CE67-C7B5-EE8497F97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636C88-2279-B624-521C-8DA948BA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00B280-07F0-3726-9591-EFEBC195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328CAB-50FF-C688-11B3-8E0701BD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8847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3EF20-BACB-4C91-B555-88E2CE9D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5F020-C647-8605-1467-BC3CC130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E18E29-0EF1-4F8B-EC6D-791A4AB8B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01B6CE-743D-6D0E-25C7-7C4FD91B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14AD1D-45F4-4607-8F31-26ABB0849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2050D7-3C83-604E-1D83-ADD8617B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F4649-2FF7-F34C-3774-4F36A9B8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4035A6-BC80-3DC5-85D1-0BC520E2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4624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76015-20C9-5F70-D3F0-1191A549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249B54-D865-BA8D-7FB3-85213F23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11E579-A30F-1691-1968-ECA16574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0F0BB3-F0A2-42BE-EEA8-64B4604D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15756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3910AA-AC53-B15D-7937-109299B2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7465E8-CA86-B07A-8C98-0EA9F766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0D46BE-30AF-EFEF-9D39-C3FA042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040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8349-EEDF-17B8-89B4-D9904218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55C3B-BB6E-F004-46F7-01779C02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32BC4-0B92-F0B3-4D17-E88474A5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62E000-3450-65F5-64C7-51E082F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EBBED-65DD-34BC-CD31-15842057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02801B-8182-A2B3-3227-8844FBA5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40123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3BB2D-400E-A150-D70B-EAF41665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8E0B0F-28EC-5F34-AD20-2F5C6275D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DZ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551504-02BF-4E93-6F9D-6FC3FF1E7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38AF3D-AA41-3D87-4EDF-C2400C71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BD34C-967E-BDC5-0C71-209B9D6F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47C64-BCAD-F3B8-2008-7E3D3ACD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1460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D4D7C6-948D-D98E-454A-B81228F3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B2AE2C-292D-84BF-15C9-55125DB5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452F9-3357-BC01-0C99-5A8E94CFC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C86E-27D7-466E-9C3A-6B58CEACBD22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B2343-B592-A0E7-2707-372A7C66A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A9571A-F369-CC13-89A4-0B2EF0B18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5FC5-42A4-49AA-B135-4BFE18B61CE9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415770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D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62D4E-17AE-0AD0-39C8-FD827BAE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307"/>
          </a:xfrm>
        </p:spPr>
        <p:txBody>
          <a:bodyPr>
            <a:normAutofit fontScale="90000"/>
          </a:bodyPr>
          <a:lstStyle/>
          <a:p>
            <a:endParaRPr lang="fr-DZ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A1FC54-F025-ABEC-83F2-6C79630E8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0" y="1728440"/>
            <a:ext cx="4283485" cy="3468241"/>
          </a:xfrm>
        </p:spPr>
      </p:pic>
    </p:spTree>
    <p:extLst>
      <p:ext uri="{BB962C8B-B14F-4D97-AF65-F5344CB8AC3E}">
        <p14:creationId xmlns:p14="http://schemas.microsoft.com/office/powerpoint/2010/main" val="2845195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 khene</dc:creator>
  <cp:lastModifiedBy>nour khene</cp:lastModifiedBy>
  <cp:revision>1</cp:revision>
  <dcterms:created xsi:type="dcterms:W3CDTF">2025-02-23T08:21:27Z</dcterms:created>
  <dcterms:modified xsi:type="dcterms:W3CDTF">2025-02-23T08:25:48Z</dcterms:modified>
</cp:coreProperties>
</file>