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30964188" cy="42484675"/>
  <p:notesSz cx="6742113" cy="9872663"/>
  <p:defaultTextStyle>
    <a:defPPr>
      <a:defRPr lang="fr-FR"/>
    </a:defPPr>
    <a:lvl1pPr algn="l" defTabSz="4338638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166938" indent="-1708150" algn="l" defTabSz="4338638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4338638" indent="-3419475" algn="l" defTabSz="4338638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6510338" indent="-5130800" algn="l" defTabSz="4338638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8680450" indent="-6843713" algn="l" defTabSz="4338638" rtl="0" fontAlgn="base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orient="horz" pos="13382">
          <p15:clr>
            <a:srgbClr val="A4A3A4"/>
          </p15:clr>
        </p15:guide>
        <p15:guide id="3" pos="9538">
          <p15:clr>
            <a:srgbClr val="A4A3A4"/>
          </p15:clr>
        </p15:guide>
        <p15:guide id="4" pos="97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5DD"/>
    <a:srgbClr val="494999"/>
    <a:srgbClr val="5257B6"/>
    <a:srgbClr val="0E6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560" autoAdjust="0"/>
    <p:restoredTop sz="99710" autoAdjust="0"/>
  </p:normalViewPr>
  <p:slideViewPr>
    <p:cSldViewPr>
      <p:cViewPr>
        <p:scale>
          <a:sx n="10" d="100"/>
          <a:sy n="10" d="100"/>
        </p:scale>
        <p:origin x="2742" y="198"/>
      </p:cViewPr>
      <p:guideLst>
        <p:guide orient="horz" pos="13484"/>
        <p:guide orient="horz" pos="13382"/>
        <p:guide pos="9538"/>
        <p:guide pos="97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22320" y="13197793"/>
            <a:ext cx="26319560" cy="9106670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644632" y="24074653"/>
            <a:ext cx="21674932" cy="108571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9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3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08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77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46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016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85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354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C0564-4521-4664-9A2B-52F45E0CCCC3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BFD52-71E4-4930-9826-F5FA3EC26B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735099-2771-4FBA-A324-265E6976F12B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2A4C6-B974-41B0-9FBD-C66E848EEF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9555392" y="10719519"/>
            <a:ext cx="24685339" cy="228374797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488626" y="10719519"/>
            <a:ext cx="73550697" cy="22837479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285DE-B01A-4ADF-B512-0B0724ED5A01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71037-35A5-4A5D-9939-590BAAEE17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30B70-F163-4CA4-B8A7-8463FA46931F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3CFD2-0189-452D-A241-46C148766E6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45962" y="27300367"/>
            <a:ext cx="26319560" cy="8437930"/>
          </a:xfrm>
        </p:spPr>
        <p:txBody>
          <a:bodyPr anchor="t"/>
          <a:lstStyle>
            <a:lvl1pPr algn="l">
              <a:defRPr sz="19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445962" y="18006821"/>
            <a:ext cx="26319560" cy="9293520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9347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38694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0805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7740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467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301610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8544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35479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2D23-C4C6-48D7-99DC-11D47048A5E0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6747E-D7D8-4677-AE43-E743C7FEA2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488621" y="62448569"/>
            <a:ext cx="49118017" cy="176645773"/>
          </a:xfrm>
        </p:spPr>
        <p:txBody>
          <a:bodyPr/>
          <a:lstStyle>
            <a:lvl1pPr>
              <a:defRPr sz="133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5122709" y="62448569"/>
            <a:ext cx="49118020" cy="176645773"/>
          </a:xfrm>
        </p:spPr>
        <p:txBody>
          <a:bodyPr/>
          <a:lstStyle>
            <a:lvl1pPr>
              <a:defRPr sz="133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0A54A-DDF6-4916-8328-651D1A06CA7C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7E67E-4579-4F53-A537-1459CAA2B5D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212" y="1701359"/>
            <a:ext cx="27867769" cy="708077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48209" y="9509882"/>
            <a:ext cx="13681227" cy="396326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9347" indent="0">
              <a:buNone/>
              <a:defRPr sz="9500" b="1"/>
            </a:lvl2pPr>
            <a:lvl3pPr marL="4338694" indent="0">
              <a:buNone/>
              <a:defRPr sz="8500" b="1"/>
            </a:lvl3pPr>
            <a:lvl4pPr marL="6508051" indent="0">
              <a:buNone/>
              <a:defRPr sz="7700" b="1"/>
            </a:lvl4pPr>
            <a:lvl5pPr marL="8677407" indent="0">
              <a:buNone/>
              <a:defRPr sz="7700" b="1"/>
            </a:lvl5pPr>
            <a:lvl6pPr marL="10846753" indent="0">
              <a:buNone/>
              <a:defRPr sz="7700" b="1"/>
            </a:lvl6pPr>
            <a:lvl7pPr marL="13016101" indent="0">
              <a:buNone/>
              <a:defRPr sz="7700" b="1"/>
            </a:lvl7pPr>
            <a:lvl8pPr marL="15185449" indent="0">
              <a:buNone/>
              <a:defRPr sz="7700" b="1"/>
            </a:lvl8pPr>
            <a:lvl9pPr marL="17354796" indent="0">
              <a:buNone/>
              <a:defRPr sz="77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48209" y="13473149"/>
            <a:ext cx="13681227" cy="2447786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729380" y="9509882"/>
            <a:ext cx="13686601" cy="3963268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9347" indent="0">
              <a:buNone/>
              <a:defRPr sz="9500" b="1"/>
            </a:lvl2pPr>
            <a:lvl3pPr marL="4338694" indent="0">
              <a:buNone/>
              <a:defRPr sz="8500" b="1"/>
            </a:lvl3pPr>
            <a:lvl4pPr marL="6508051" indent="0">
              <a:buNone/>
              <a:defRPr sz="7700" b="1"/>
            </a:lvl4pPr>
            <a:lvl5pPr marL="8677407" indent="0">
              <a:buNone/>
              <a:defRPr sz="7700" b="1"/>
            </a:lvl5pPr>
            <a:lvl6pPr marL="10846753" indent="0">
              <a:buNone/>
              <a:defRPr sz="7700" b="1"/>
            </a:lvl6pPr>
            <a:lvl7pPr marL="13016101" indent="0">
              <a:buNone/>
              <a:defRPr sz="7700" b="1"/>
            </a:lvl7pPr>
            <a:lvl8pPr marL="15185449" indent="0">
              <a:buNone/>
              <a:defRPr sz="7700" b="1"/>
            </a:lvl8pPr>
            <a:lvl9pPr marL="17354796" indent="0">
              <a:buNone/>
              <a:defRPr sz="77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729380" y="13473149"/>
            <a:ext cx="13686601" cy="2447786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59662-E7CF-4279-80CA-B93D11D003C8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9363A5-105D-4D7A-8A50-7353F0102A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5559F-99E2-4FA7-971B-7AC33BCCD9A6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D8F48-00E6-4767-8DF3-85D24382D9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5B62B-ABE0-4DBF-AC42-566668A60A3F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59C8C-767C-4586-84AF-4B27A542DE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48230" y="1691522"/>
            <a:ext cx="10187004" cy="7198791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106140" y="1691525"/>
            <a:ext cx="17309841" cy="36259494"/>
          </a:xfrm>
        </p:spPr>
        <p:txBody>
          <a:bodyPr/>
          <a:lstStyle>
            <a:lvl1pPr>
              <a:defRPr sz="15200"/>
            </a:lvl1pPr>
            <a:lvl2pPr>
              <a:defRPr sz="133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48230" y="8890344"/>
            <a:ext cx="10187004" cy="29060701"/>
          </a:xfrm>
        </p:spPr>
        <p:txBody>
          <a:bodyPr/>
          <a:lstStyle>
            <a:lvl1pPr marL="0" indent="0">
              <a:buNone/>
              <a:defRPr sz="6600"/>
            </a:lvl1pPr>
            <a:lvl2pPr marL="2169347" indent="0">
              <a:buNone/>
              <a:defRPr sz="5700"/>
            </a:lvl2pPr>
            <a:lvl3pPr marL="4338694" indent="0">
              <a:buNone/>
              <a:defRPr sz="4800"/>
            </a:lvl3pPr>
            <a:lvl4pPr marL="6508051" indent="0">
              <a:buNone/>
              <a:defRPr sz="4300"/>
            </a:lvl4pPr>
            <a:lvl5pPr marL="8677407" indent="0">
              <a:buNone/>
              <a:defRPr sz="4300"/>
            </a:lvl5pPr>
            <a:lvl6pPr marL="10846753" indent="0">
              <a:buNone/>
              <a:defRPr sz="4300"/>
            </a:lvl6pPr>
            <a:lvl7pPr marL="13016101" indent="0">
              <a:buNone/>
              <a:defRPr sz="4300"/>
            </a:lvl7pPr>
            <a:lvl8pPr marL="15185449" indent="0">
              <a:buNone/>
              <a:defRPr sz="4300"/>
            </a:lvl8pPr>
            <a:lvl9pPr marL="17354796" indent="0">
              <a:buNone/>
              <a:defRPr sz="4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43628-2111-4841-8E0F-3AA0232C5D0B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7009-6310-4C08-8973-3B263CD029A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69198" y="29739276"/>
            <a:ext cx="18578513" cy="351088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069198" y="3796086"/>
            <a:ext cx="18578513" cy="25490805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69347" indent="0">
              <a:buNone/>
              <a:defRPr sz="13300"/>
            </a:lvl2pPr>
            <a:lvl3pPr marL="4338694" indent="0">
              <a:buNone/>
              <a:defRPr sz="11300"/>
            </a:lvl3pPr>
            <a:lvl4pPr marL="6508051" indent="0">
              <a:buNone/>
              <a:defRPr sz="9500"/>
            </a:lvl4pPr>
            <a:lvl5pPr marL="8677407" indent="0">
              <a:buNone/>
              <a:defRPr sz="9500"/>
            </a:lvl5pPr>
            <a:lvl6pPr marL="10846753" indent="0">
              <a:buNone/>
              <a:defRPr sz="9500"/>
            </a:lvl6pPr>
            <a:lvl7pPr marL="13016101" indent="0">
              <a:buNone/>
              <a:defRPr sz="9500"/>
            </a:lvl7pPr>
            <a:lvl8pPr marL="15185449" indent="0">
              <a:buNone/>
              <a:defRPr sz="9500"/>
            </a:lvl8pPr>
            <a:lvl9pPr marL="17354796" indent="0">
              <a:buNone/>
              <a:defRPr sz="95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69198" y="33250167"/>
            <a:ext cx="18578513" cy="4986045"/>
          </a:xfrm>
        </p:spPr>
        <p:txBody>
          <a:bodyPr/>
          <a:lstStyle>
            <a:lvl1pPr marL="0" indent="0">
              <a:buNone/>
              <a:defRPr sz="6600"/>
            </a:lvl1pPr>
            <a:lvl2pPr marL="2169347" indent="0">
              <a:buNone/>
              <a:defRPr sz="5700"/>
            </a:lvl2pPr>
            <a:lvl3pPr marL="4338694" indent="0">
              <a:buNone/>
              <a:defRPr sz="4800"/>
            </a:lvl3pPr>
            <a:lvl4pPr marL="6508051" indent="0">
              <a:buNone/>
              <a:defRPr sz="4300"/>
            </a:lvl4pPr>
            <a:lvl5pPr marL="8677407" indent="0">
              <a:buNone/>
              <a:defRPr sz="4300"/>
            </a:lvl5pPr>
            <a:lvl6pPr marL="10846753" indent="0">
              <a:buNone/>
              <a:defRPr sz="4300"/>
            </a:lvl6pPr>
            <a:lvl7pPr marL="13016101" indent="0">
              <a:buNone/>
              <a:defRPr sz="4300"/>
            </a:lvl7pPr>
            <a:lvl8pPr marL="15185449" indent="0">
              <a:buNone/>
              <a:defRPr sz="4300"/>
            </a:lvl8pPr>
            <a:lvl9pPr marL="17354796" indent="0">
              <a:buNone/>
              <a:defRPr sz="4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418F9-7C43-4C8C-8D0D-018B428D84A9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A07CF-9DFC-4FAD-9E85-1D894D6362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549400" y="1701800"/>
            <a:ext cx="27865388" cy="708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3877" tIns="216929" rIns="433877" bIns="2169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549400" y="9912350"/>
            <a:ext cx="27865388" cy="280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3877" tIns="216929" rIns="433877" bIns="2169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549400" y="39376350"/>
            <a:ext cx="7223125" cy="2262188"/>
          </a:xfrm>
          <a:prstGeom prst="rect">
            <a:avLst/>
          </a:prstGeom>
        </p:spPr>
        <p:txBody>
          <a:bodyPr vert="horz" wrap="square" lIns="433877" tIns="216929" rIns="433877" bIns="216929" numCol="1" anchor="ctr" anchorCtr="0" compatLnSpc="1">
            <a:prstTxWarp prst="textNoShape">
              <a:avLst/>
            </a:prstTxWarp>
          </a:bodyPr>
          <a:lstStyle>
            <a:lvl1pPr defTabSz="4339446" eaLnBrk="1" hangingPunct="1">
              <a:defRPr sz="57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1549CD72-8586-48D4-8E66-D75EF7F9BC4D}" type="datetimeFigureOut">
              <a:rPr lang="fr-FR"/>
              <a:pPr>
                <a:defRPr/>
              </a:pPr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579100" y="39376350"/>
            <a:ext cx="9805988" cy="2262188"/>
          </a:xfrm>
          <a:prstGeom prst="rect">
            <a:avLst/>
          </a:prstGeom>
        </p:spPr>
        <p:txBody>
          <a:bodyPr vert="horz" wrap="square" lIns="433877" tIns="216929" rIns="433877" bIns="216929" numCol="1" anchor="ctr" anchorCtr="0" compatLnSpc="1">
            <a:prstTxWarp prst="textNoShape">
              <a:avLst/>
            </a:prstTxWarp>
          </a:bodyPr>
          <a:lstStyle>
            <a:lvl1pPr algn="ctr" defTabSz="4339446" eaLnBrk="1" hangingPunct="1">
              <a:defRPr sz="57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22191663" y="39376350"/>
            <a:ext cx="7223125" cy="2262188"/>
          </a:xfrm>
          <a:prstGeom prst="rect">
            <a:avLst/>
          </a:prstGeom>
        </p:spPr>
        <p:txBody>
          <a:bodyPr vert="horz" wrap="square" lIns="433877" tIns="216929" rIns="433877" bIns="216929" numCol="1" anchor="ctr" anchorCtr="0" compatLnSpc="1">
            <a:prstTxWarp prst="textNoShape">
              <a:avLst/>
            </a:prstTxWarp>
          </a:bodyPr>
          <a:lstStyle>
            <a:lvl1pPr algn="r" defTabSz="4339446" eaLnBrk="1" hangingPunct="1">
              <a:defRPr sz="57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8EAEB23C-8123-47AC-B2B3-C3B046CBFE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4" r:id="rId2"/>
    <p:sldLayoutId id="2147483753" r:id="rId3"/>
    <p:sldLayoutId id="2147483752" r:id="rId4"/>
    <p:sldLayoutId id="2147483751" r:id="rId5"/>
    <p:sldLayoutId id="2147483750" r:id="rId6"/>
    <p:sldLayoutId id="2147483749" r:id="rId7"/>
    <p:sldLayoutId id="2147483748" r:id="rId8"/>
    <p:sldLayoutId id="2147483747" r:id="rId9"/>
    <p:sldLayoutId id="2147483746" r:id="rId10"/>
    <p:sldLayoutId id="2147483745" r:id="rId11"/>
  </p:sldLayoutIdLst>
  <p:txStyles>
    <p:titleStyle>
      <a:lvl1pPr algn="ctr" defTabSz="4337050" rtl="0" eaLnBrk="0" fontAlgn="base" hangingPunct="0">
        <a:spcBef>
          <a:spcPct val="0"/>
        </a:spcBef>
        <a:spcAft>
          <a:spcPct val="0"/>
        </a:spcAft>
        <a:defRPr sz="21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3370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2pPr>
      <a:lvl3pPr algn="ctr" defTabSz="43370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3pPr>
      <a:lvl4pPr algn="ctr" defTabSz="43370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4pPr>
      <a:lvl5pPr algn="ctr" defTabSz="4337050" rtl="0" eaLnBrk="0" fontAlgn="base" hangingPunct="0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5pPr>
      <a:lvl6pPr marL="459471" algn="ctr" defTabSz="4337852" rtl="0" fontAlgn="base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6pPr>
      <a:lvl7pPr marL="918941" algn="ctr" defTabSz="4337852" rtl="0" fontAlgn="base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7pPr>
      <a:lvl8pPr marL="1378412" algn="ctr" defTabSz="4337852" rtl="0" fontAlgn="base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8pPr>
      <a:lvl9pPr marL="1837884" algn="ctr" defTabSz="4337852" rtl="0" fontAlgn="base">
        <a:spcBef>
          <a:spcPct val="0"/>
        </a:spcBef>
        <a:spcAft>
          <a:spcPct val="0"/>
        </a:spcAft>
        <a:defRPr sz="21000">
          <a:solidFill>
            <a:schemeClr val="tx1"/>
          </a:solidFill>
          <a:latin typeface="Calibri" pitchFamily="34" charset="0"/>
        </a:defRPr>
      </a:lvl9pPr>
    </p:titleStyle>
    <p:bodyStyle>
      <a:lvl1pPr marL="1625600" indent="-1625600" algn="l" defTabSz="43370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5200" kern="1200">
          <a:solidFill>
            <a:schemeClr val="tx1"/>
          </a:solidFill>
          <a:latin typeface="+mn-lt"/>
          <a:ea typeface="+mn-ea"/>
          <a:cs typeface="+mn-cs"/>
        </a:defRPr>
      </a:lvl1pPr>
      <a:lvl2pPr marL="3522663" indent="-1354138" algn="l" defTabSz="43370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3300" kern="1200">
          <a:solidFill>
            <a:schemeClr val="tx1"/>
          </a:solidFill>
          <a:latin typeface="+mn-lt"/>
          <a:ea typeface="+mn-ea"/>
          <a:cs typeface="+mn-cs"/>
        </a:defRPr>
      </a:lvl2pPr>
      <a:lvl3pPr marL="5421313" indent="-1082675" algn="l" defTabSz="433705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91425" indent="-1082675" algn="l" defTabSz="433705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59950" indent="-1082675" algn="l" defTabSz="433705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931417" indent="-1084678" algn="l" defTabSz="4338694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100774" indent="-1084678" algn="l" defTabSz="4338694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70126" indent="-1084678" algn="l" defTabSz="4338694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439479" indent="-1084678" algn="l" defTabSz="4338694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9347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38694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508051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77407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46753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3016101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85449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354796" algn="l" defTabSz="4338694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 txBox="1">
            <a:spLocks/>
          </p:cNvSpPr>
          <p:nvPr/>
        </p:nvSpPr>
        <p:spPr bwMode="auto">
          <a:xfrm>
            <a:off x="2592388" y="4895850"/>
            <a:ext cx="26082625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33877" tIns="216929" rIns="433877" bIns="216929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fr-FR" sz="5400" b="1">
                <a:latin typeface="Times New Roman" pitchFamily="18" charset="0"/>
                <a:cs typeface="Times New Roman" pitchFamily="18" charset="0"/>
              </a:rPr>
              <a:t>TITLE </a:t>
            </a:r>
            <a:endParaRPr lang="fr-FR" sz="5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Text Placeholder 20"/>
          <p:cNvSpPr txBox="1">
            <a:spLocks/>
          </p:cNvSpPr>
          <p:nvPr/>
        </p:nvSpPr>
        <p:spPr bwMode="auto">
          <a:xfrm>
            <a:off x="431800" y="7128769"/>
            <a:ext cx="30078363" cy="1068956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lIns="91894" tIns="45947" rIns="91894" bIns="45947">
            <a:spAutoFit/>
          </a:bodyPr>
          <a:lstStyle/>
          <a:p>
            <a:pPr defTabSz="4337050">
              <a:lnSpc>
                <a:spcPct val="50000"/>
              </a:lnSpc>
            </a:pPr>
            <a:r>
              <a:rPr lang="fr-FR" sz="3200" i="1" dirty="0" smtClean="0"/>
              <a:t>E-mail</a:t>
            </a:r>
            <a:endParaRPr lang="fr-FR" sz="3200" i="1" dirty="0"/>
          </a:p>
          <a:p>
            <a:pPr defTabSz="4337050">
              <a:lnSpc>
                <a:spcPct val="50000"/>
              </a:lnSpc>
            </a:pPr>
            <a:endParaRPr lang="fr-FR" dirty="0"/>
          </a:p>
        </p:txBody>
      </p:sp>
      <p:sp>
        <p:nvSpPr>
          <p:cNvPr id="13315" name="Text Placeholder 21"/>
          <p:cNvSpPr txBox="1">
            <a:spLocks/>
          </p:cNvSpPr>
          <p:nvPr/>
        </p:nvSpPr>
        <p:spPr bwMode="auto">
          <a:xfrm>
            <a:off x="3384550" y="5976938"/>
            <a:ext cx="24704675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894" tIns="45947" rIns="91894" bIns="45947"/>
          <a:lstStyle/>
          <a:p>
            <a:pPr algn="ctr" rtl="1" eaLnBrk="0" hangingPunct="0">
              <a:lnSpc>
                <a:spcPct val="50000"/>
              </a:lnSpc>
            </a:pPr>
            <a:r>
              <a:rPr lang="it-IT" sz="4400" dirty="0">
                <a:latin typeface="Times New Roman" pitchFamily="18" charset="0"/>
                <a:cs typeface="Times New Roman" pitchFamily="18" charset="0"/>
              </a:rPr>
              <a:t>Authors</a:t>
            </a:r>
            <a:r>
              <a:rPr lang="fr-FR" dirty="0"/>
              <a:t> 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0" y="4537075"/>
            <a:ext cx="309641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17" name="Text Placeholder 2"/>
          <p:cNvSpPr txBox="1">
            <a:spLocks/>
          </p:cNvSpPr>
          <p:nvPr/>
        </p:nvSpPr>
        <p:spPr bwMode="auto">
          <a:xfrm>
            <a:off x="360363" y="9088438"/>
            <a:ext cx="14965362" cy="5472112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  <p:txBody>
          <a:bodyPr lIns="433877" tIns="216929" rIns="433877" bIns="216929" anchor="ctr"/>
          <a:lstStyle/>
          <a:p>
            <a:pPr algn="just"/>
            <a:r>
              <a:rPr lang="fr-FR" altLang="zh-CN" sz="2800">
                <a:latin typeface="Times New Roman" pitchFamily="18" charset="0"/>
                <a:cs typeface="Times New Roman" pitchFamily="18" charset="0"/>
              </a:rPr>
              <a:t> </a:t>
            </a:r>
            <a:endParaRPr lang="fr-FR" sz="280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" name="Text Placeholder 3"/>
          <p:cNvSpPr txBox="1">
            <a:spLocks/>
          </p:cNvSpPr>
          <p:nvPr/>
        </p:nvSpPr>
        <p:spPr>
          <a:xfrm>
            <a:off x="360363" y="8208963"/>
            <a:ext cx="14965362" cy="771525"/>
          </a:xfrm>
          <a:prstGeom prst="rect">
            <a:avLst/>
          </a:prstGeom>
          <a:solidFill>
            <a:srgbClr val="2405DD"/>
          </a:solidFill>
          <a:ln>
            <a:solidFill>
              <a:srgbClr val="5257B6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33877" tIns="216929" rIns="433877" bIns="216929" anchor="ctr"/>
          <a:lstStyle/>
          <a:p>
            <a:pPr algn="ctr" defTabSz="4341813"/>
            <a:r>
              <a:rPr lang="en-US" sz="5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40" name="Text Placeholder 3"/>
          <p:cNvSpPr txBox="1">
            <a:spLocks/>
          </p:cNvSpPr>
          <p:nvPr/>
        </p:nvSpPr>
        <p:spPr>
          <a:xfrm>
            <a:off x="360363" y="14647863"/>
            <a:ext cx="14965362" cy="769937"/>
          </a:xfrm>
          <a:prstGeom prst="rect">
            <a:avLst/>
          </a:prstGeom>
          <a:solidFill>
            <a:srgbClr val="2405DD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33877" tIns="216929" rIns="433877" bIns="216929" anchor="ctr"/>
          <a:lstStyle/>
          <a:p>
            <a:pPr algn="ctr" defTabSz="434199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4" name="Text Placeholder 3"/>
          <p:cNvSpPr txBox="1">
            <a:spLocks/>
          </p:cNvSpPr>
          <p:nvPr/>
        </p:nvSpPr>
        <p:spPr>
          <a:xfrm>
            <a:off x="360363" y="22178963"/>
            <a:ext cx="14965362" cy="773112"/>
          </a:xfrm>
          <a:prstGeom prst="rect">
            <a:avLst/>
          </a:prstGeom>
          <a:solidFill>
            <a:srgbClr val="2405DD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33877" tIns="216929" rIns="433877" bIns="216929" anchor="ctr"/>
          <a:lstStyle/>
          <a:p>
            <a:pPr algn="ctr" defTabSz="4341813"/>
            <a:r>
              <a:rPr lang="fr-FR" sz="4500">
                <a:solidFill>
                  <a:schemeClr val="bg1"/>
                </a:solidFill>
                <a:sym typeface="+mn-ea"/>
              </a:rPr>
              <a:t>MATERIAL and METHODS</a:t>
            </a:r>
            <a:endParaRPr lang="en-US" sz="4500">
              <a:solidFill>
                <a:schemeClr val="bg1"/>
              </a:solidFill>
              <a:sym typeface="+mn-ea"/>
            </a:endParaRPr>
          </a:p>
        </p:txBody>
      </p:sp>
      <p:sp>
        <p:nvSpPr>
          <p:cNvPr id="13323" name="Text Placeholder 2"/>
          <p:cNvSpPr txBox="1">
            <a:spLocks/>
          </p:cNvSpPr>
          <p:nvPr/>
        </p:nvSpPr>
        <p:spPr bwMode="auto">
          <a:xfrm>
            <a:off x="15625763" y="9072563"/>
            <a:ext cx="14966950" cy="22826662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  <p:txBody>
          <a:bodyPr lIns="433877" tIns="216929" rIns="433877" bIns="216929" anchor="ctr"/>
          <a:lstStyle/>
          <a:p>
            <a:endParaRPr lang="fr-FR" alt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fr-FR" sz="2800"/>
          </a:p>
          <a:p>
            <a:endParaRPr lang="en-US" sz="2800"/>
          </a:p>
        </p:txBody>
      </p:sp>
      <p:sp>
        <p:nvSpPr>
          <p:cNvPr id="13324" name="Text Placeholder 2"/>
          <p:cNvSpPr txBox="1">
            <a:spLocks/>
          </p:cNvSpPr>
          <p:nvPr/>
        </p:nvSpPr>
        <p:spPr bwMode="auto">
          <a:xfrm>
            <a:off x="360363" y="15508288"/>
            <a:ext cx="14965362" cy="6551612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  <p:txBody>
          <a:bodyPr lIns="433877" tIns="216929" rIns="433877" bIns="216929" anchor="ctr"/>
          <a:lstStyle/>
          <a:p>
            <a:pPr algn="just"/>
            <a:r>
              <a:rPr lang="fr-FR" sz="2800">
                <a:latin typeface="Times New Roman" pitchFamily="18" charset="0"/>
                <a:cs typeface="Times New Roman" pitchFamily="18" charset="0"/>
              </a:rPr>
              <a:t>     </a:t>
            </a: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Placeholder 3"/>
          <p:cNvSpPr txBox="1">
            <a:spLocks/>
          </p:cNvSpPr>
          <p:nvPr/>
        </p:nvSpPr>
        <p:spPr bwMode="auto">
          <a:xfrm>
            <a:off x="15625763" y="32115125"/>
            <a:ext cx="14990762" cy="773113"/>
          </a:xfrm>
          <a:prstGeom prst="rect">
            <a:avLst/>
          </a:prstGeom>
          <a:solidFill>
            <a:srgbClr val="2405DD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33877" tIns="216929" rIns="433877" bIns="216929" anchor="ctr"/>
          <a:lstStyle/>
          <a:p>
            <a:pPr algn="ctr" defTabSz="4341813">
              <a:defRPr/>
            </a:pPr>
            <a:r>
              <a:rPr lang="en-US" sz="5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3326" name="Text Placeholder 2"/>
          <p:cNvSpPr txBox="1">
            <a:spLocks/>
          </p:cNvSpPr>
          <p:nvPr/>
        </p:nvSpPr>
        <p:spPr bwMode="auto">
          <a:xfrm>
            <a:off x="15625763" y="33051750"/>
            <a:ext cx="14966950" cy="5616575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  <p:txBody>
          <a:bodyPr lIns="433877" tIns="216929" rIns="433877" bIns="216929" anchor="ctr"/>
          <a:lstStyle/>
          <a:p>
            <a:pPr marL="542925" indent="-542925" algn="just">
              <a:lnSpc>
                <a:spcPct val="130000"/>
              </a:lnSpc>
              <a:buFont typeface="Wingdings" pitchFamily="2" charset="2"/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7" name="Text Placeholder 2"/>
          <p:cNvSpPr txBox="1">
            <a:spLocks/>
          </p:cNvSpPr>
          <p:nvPr/>
        </p:nvSpPr>
        <p:spPr bwMode="auto">
          <a:xfrm>
            <a:off x="360363" y="23042562"/>
            <a:ext cx="14965362" cy="18938875"/>
          </a:xfrm>
          <a:prstGeom prst="rect">
            <a:avLst/>
          </a:prstGeom>
          <a:noFill/>
          <a:ln w="76200">
            <a:solidFill>
              <a:schemeClr val="accent3"/>
            </a:solidFill>
            <a:miter lim="800000"/>
            <a:headEnd/>
            <a:tailEnd/>
          </a:ln>
        </p:spPr>
        <p:txBody>
          <a:bodyPr lIns="433833" tIns="216907" rIns="433833" bIns="216907" anchor="ctr"/>
          <a:lstStyle/>
          <a:p>
            <a:pPr algn="just"/>
            <a:endParaRPr lang="en-US" sz="5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Placeholder 3"/>
          <p:cNvSpPr txBox="1">
            <a:spLocks/>
          </p:cNvSpPr>
          <p:nvPr/>
        </p:nvSpPr>
        <p:spPr>
          <a:xfrm>
            <a:off x="15625763" y="8208963"/>
            <a:ext cx="14966950" cy="771525"/>
          </a:xfrm>
          <a:prstGeom prst="rect">
            <a:avLst/>
          </a:prstGeom>
          <a:solidFill>
            <a:srgbClr val="2405DD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33877" tIns="216929" rIns="433877" bIns="216929" anchor="ctr"/>
          <a:lstStyle/>
          <a:p>
            <a:pPr algn="ctr" eaLnBrk="0" hangingPunct="0"/>
            <a:r>
              <a:rPr lang="fr-FR" sz="5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 and DISCUSSIONS</a:t>
            </a:r>
            <a:r>
              <a:rPr lang="en-US" sz="5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57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9" name="Rectangle 120"/>
          <p:cNvSpPr>
            <a:spLocks noChangeArrowheads="1"/>
          </p:cNvSpPr>
          <p:nvPr/>
        </p:nvSpPr>
        <p:spPr bwMode="auto">
          <a:xfrm>
            <a:off x="0" y="-695325"/>
            <a:ext cx="188913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894" tIns="45947" rIns="91894" bIns="45947" anchor="ctr">
            <a:spAutoFit/>
          </a:bodyPr>
          <a:lstStyle/>
          <a:p>
            <a:pPr eaLnBrk="0" hangingPunct="0"/>
            <a:endParaRPr lang="fr-FR" sz="8500"/>
          </a:p>
        </p:txBody>
      </p:sp>
      <p:sp>
        <p:nvSpPr>
          <p:cNvPr id="13330" name="Rectangle 83"/>
          <p:cNvSpPr>
            <a:spLocks noChangeArrowheads="1"/>
          </p:cNvSpPr>
          <p:nvPr/>
        </p:nvSpPr>
        <p:spPr bwMode="auto">
          <a:xfrm>
            <a:off x="0" y="-687388"/>
            <a:ext cx="188913" cy="13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894" tIns="45947" rIns="91894" bIns="45947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3331" name="Rectangle 85"/>
          <p:cNvSpPr>
            <a:spLocks noChangeArrowheads="1"/>
          </p:cNvSpPr>
          <p:nvPr/>
        </p:nvSpPr>
        <p:spPr bwMode="auto">
          <a:xfrm>
            <a:off x="0" y="-687388"/>
            <a:ext cx="188913" cy="137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894" tIns="45947" rIns="91894" bIns="45947" anchor="ctr">
            <a:spAutoFit/>
          </a:bodyPr>
          <a:lstStyle/>
          <a:p>
            <a:pPr eaLnBrk="0" hangingPunct="0"/>
            <a:endParaRPr lang="fr-FR"/>
          </a:p>
        </p:txBody>
      </p:sp>
      <p:sp>
        <p:nvSpPr>
          <p:cNvPr id="13333" name="Text Box 2"/>
          <p:cNvSpPr txBox="1">
            <a:spLocks noChangeArrowheads="1"/>
          </p:cNvSpPr>
          <p:nvPr/>
        </p:nvSpPr>
        <p:spPr bwMode="auto">
          <a:xfrm>
            <a:off x="4248846" y="0"/>
            <a:ext cx="22970552" cy="415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885" tIns="45943" rIns="91885" bIns="45943">
            <a:spAutoFit/>
          </a:bodyPr>
          <a:lstStyle/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The 1</a:t>
            </a:r>
            <a:r>
              <a:rPr lang="en-US" sz="8800" b="1" baseline="3000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st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N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ational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C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+mn-ea"/>
              </a:rPr>
              <a:t>onference on 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aterials and 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io-Materials for 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edical 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</a:t>
            </a:r>
            <a:r>
              <a:rPr lang="en-US" alt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ciences</a:t>
            </a:r>
            <a:endParaRPr lang="en-US" sz="8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00FF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</a:t>
            </a:r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(NCMBMS’25</a:t>
            </a:r>
            <a:r>
              <a:rPr lang="fr-FR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:</a:t>
            </a:r>
            <a:r>
              <a:rPr 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June 17-18,</a:t>
            </a:r>
            <a:r>
              <a:rPr lang="fr-FR" altLang="en-US" sz="8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FF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Annaba)</a:t>
            </a:r>
            <a:endParaRPr lang="fr-FR" dirty="0"/>
          </a:p>
        </p:txBody>
      </p:sp>
      <p:cxnSp>
        <p:nvCxnSpPr>
          <p:cNvPr id="2" name="Connecteur droit 30"/>
          <p:cNvCxnSpPr/>
          <p:nvPr/>
        </p:nvCxnSpPr>
        <p:spPr>
          <a:xfrm>
            <a:off x="0" y="4537075"/>
            <a:ext cx="309641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30"/>
          <p:cNvCxnSpPr/>
          <p:nvPr/>
        </p:nvCxnSpPr>
        <p:spPr>
          <a:xfrm>
            <a:off x="11113" y="4538663"/>
            <a:ext cx="3096418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0"/>
          <p:cNvCxnSpPr/>
          <p:nvPr/>
        </p:nvCxnSpPr>
        <p:spPr>
          <a:xfrm>
            <a:off x="0" y="4537075"/>
            <a:ext cx="3096418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30"/>
          <p:cNvCxnSpPr/>
          <p:nvPr/>
        </p:nvCxnSpPr>
        <p:spPr>
          <a:xfrm>
            <a:off x="0" y="4537075"/>
            <a:ext cx="30964188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60" name="Text Placeholder 2"/>
          <p:cNvSpPr txBox="1">
            <a:spLocks/>
          </p:cNvSpPr>
          <p:nvPr/>
        </p:nvSpPr>
        <p:spPr bwMode="auto">
          <a:xfrm>
            <a:off x="15770225" y="39820850"/>
            <a:ext cx="14762163" cy="2160588"/>
          </a:xfrm>
          <a:prstGeom prst="rect">
            <a:avLst/>
          </a:prstGeom>
          <a:noFill/>
          <a:ln w="57150">
            <a:solidFill>
              <a:srgbClr val="00B050"/>
            </a:solidFill>
            <a:miter lim="800000"/>
            <a:headEnd/>
            <a:tailEnd/>
          </a:ln>
        </p:spPr>
        <p:txBody>
          <a:bodyPr lIns="433877" tIns="216929" rIns="433877" bIns="216929" anchor="ctr"/>
          <a:lstStyle/>
          <a:p>
            <a:pPr algn="just">
              <a:lnSpc>
                <a:spcPct val="120000"/>
              </a:lnSpc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537" name="Line 1444"/>
          <p:cNvSpPr>
            <a:spLocks noChangeShapeType="1"/>
          </p:cNvSpPr>
          <p:nvPr/>
        </p:nvSpPr>
        <p:spPr bwMode="auto">
          <a:xfrm>
            <a:off x="15100300" y="19492913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Text Placeholder 3"/>
          <p:cNvSpPr txBox="1">
            <a:spLocks/>
          </p:cNvSpPr>
          <p:nvPr/>
        </p:nvSpPr>
        <p:spPr bwMode="auto">
          <a:xfrm>
            <a:off x="15770224" y="38955662"/>
            <a:ext cx="14774863" cy="865187"/>
          </a:xfrm>
          <a:prstGeom prst="rect">
            <a:avLst/>
          </a:prstGeom>
          <a:solidFill>
            <a:srgbClr val="2405DD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lIns="433877" tIns="216929" rIns="433877" bIns="216929" anchor="ctr"/>
          <a:lstStyle/>
          <a:p>
            <a:pPr algn="ctr" defTabSz="4341813"/>
            <a:r>
              <a:rPr lang="en-US" sz="57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pic>
        <p:nvPicPr>
          <p:cNvPr id="34" name="Picture 2" descr="C:\Users\AOUABDI\Desktop\conférence\fac_medicine.png">
            <a:extLst>
              <a:ext uri="{FF2B5EF4-FFF2-40B4-BE49-F238E27FC236}">
                <a16:creationId xmlns:a16="http://schemas.microsoft.com/office/drawing/2014/main" xmlns="" id="{F05F1723-DD03-52C5-24E2-71275042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7350" y="189658"/>
            <a:ext cx="3745038" cy="374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Espace réservé du contenu 4">
            <a:extLst>
              <a:ext uri="{FF2B5EF4-FFF2-40B4-BE49-F238E27FC236}">
                <a16:creationId xmlns:a16="http://schemas.microsoft.com/office/drawing/2014/main" xmlns="" id="{94985C80-E072-85DF-C9F1-3A76D028B6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" y="239157"/>
            <a:ext cx="4690137" cy="3826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5550</TotalTime>
  <Words>35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Times New Roman</vt:lpstr>
      <vt:lpstr>Wingdings</vt:lpstr>
      <vt:lpstr>Thème Office</vt:lpstr>
      <vt:lpstr>Présentation PowerPoint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NOUICER</dc:creator>
  <cp:lastModifiedBy>DAOUI</cp:lastModifiedBy>
  <cp:revision>329</cp:revision>
  <cp:lastPrinted>2017-11-16T11:42:00Z</cp:lastPrinted>
  <dcterms:created xsi:type="dcterms:W3CDTF">2012-02-21T08:07:42Z</dcterms:created>
  <dcterms:modified xsi:type="dcterms:W3CDTF">2025-06-01T10:18:44Z</dcterms:modified>
</cp:coreProperties>
</file>