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64" r:id="rId2"/>
    <p:sldId id="267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B298-5744-4823-81F8-BD0F8BA01C3D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A2E-ED6C-41C6-9E24-719164B5F1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9997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B298-5744-4823-81F8-BD0F8BA01C3D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A2E-ED6C-41C6-9E24-719164B5F1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6521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B298-5744-4823-81F8-BD0F8BA01C3D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A2E-ED6C-41C6-9E24-719164B5F1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763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B298-5744-4823-81F8-BD0F8BA01C3D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A2E-ED6C-41C6-9E24-719164B5F1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764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B298-5744-4823-81F8-BD0F8BA01C3D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A2E-ED6C-41C6-9E24-719164B5F1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8353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B298-5744-4823-81F8-BD0F8BA01C3D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A2E-ED6C-41C6-9E24-719164B5F1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868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B298-5744-4823-81F8-BD0F8BA01C3D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A2E-ED6C-41C6-9E24-719164B5F1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941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B298-5744-4823-81F8-BD0F8BA01C3D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A2E-ED6C-41C6-9E24-719164B5F1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3241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B298-5744-4823-81F8-BD0F8BA01C3D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A2E-ED6C-41C6-9E24-719164B5F1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4434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B298-5744-4823-81F8-BD0F8BA01C3D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A2E-ED6C-41C6-9E24-719164B5F1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3685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B298-5744-4823-81F8-BD0F8BA01C3D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A2E-ED6C-41C6-9E24-719164B5F1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333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6B298-5744-4823-81F8-BD0F8BA01C3D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EA2E-ED6C-41C6-9E24-719164B5F1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8388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BCDF599-D393-6756-3030-7CE6CC99E196}"/>
              </a:ext>
            </a:extLst>
          </p:cNvPr>
          <p:cNvSpPr txBox="1">
            <a:spLocks/>
          </p:cNvSpPr>
          <p:nvPr/>
        </p:nvSpPr>
        <p:spPr>
          <a:xfrm>
            <a:off x="1524000" y="3996250"/>
            <a:ext cx="9144000" cy="220135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00" dirty="0" err="1">
                <a:solidFill>
                  <a:srgbClr val="DB00FF"/>
                </a:solidFill>
              </a:rPr>
              <a:t>ReInventing</a:t>
            </a:r>
            <a:r>
              <a:rPr lang="en-US" sz="4500" dirty="0">
                <a:solidFill>
                  <a:srgbClr val="DB00FF"/>
                </a:solidFill>
              </a:rPr>
              <a:t> NYUAD – </a:t>
            </a:r>
            <a:r>
              <a:rPr lang="en-US" sz="4500" dirty="0" err="1">
                <a:solidFill>
                  <a:srgbClr val="DB00FF"/>
                </a:solidFill>
              </a:rPr>
              <a:t>HackAD</a:t>
            </a:r>
            <a:r>
              <a:rPr lang="en-US" sz="4500" dirty="0">
                <a:solidFill>
                  <a:srgbClr val="DB00FF"/>
                </a:solidFill>
              </a:rPr>
              <a:t> Hackathon 2022</a:t>
            </a:r>
          </a:p>
          <a:p>
            <a:pPr marL="0" indent="0" algn="ctr">
              <a:buNone/>
            </a:pPr>
            <a:r>
              <a:rPr lang="en-US" sz="4500" dirty="0" err="1">
                <a:solidFill>
                  <a:srgbClr val="DB00FF"/>
                </a:solidFill>
              </a:rPr>
              <a:t>Akram</a:t>
            </a:r>
            <a:r>
              <a:rPr lang="en-US" sz="4500" dirty="0">
                <a:solidFill>
                  <a:srgbClr val="DB00FF"/>
                </a:solidFill>
              </a:rPr>
              <a:t> Khairi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rgbClr val="DB00FF"/>
                </a:solidFill>
              </a:rPr>
              <a:t>Seyed Ali Madani</a:t>
            </a:r>
            <a:endParaRPr lang="en-AE" dirty="0">
              <a:solidFill>
                <a:srgbClr val="DB00FF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46077A-AF79-376D-09F7-5D6CF29BC169}"/>
              </a:ext>
            </a:extLst>
          </p:cNvPr>
          <p:cNvSpPr/>
          <p:nvPr/>
        </p:nvSpPr>
        <p:spPr>
          <a:xfrm>
            <a:off x="5196000" y="1427480"/>
            <a:ext cx="1800000" cy="1800000"/>
          </a:xfrm>
          <a:prstGeom prst="roundRect">
            <a:avLst/>
          </a:prstGeom>
          <a:solidFill>
            <a:srgbClr val="DB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Gotham" pitchFamily="50" charset="0"/>
              </a:rPr>
              <a:t>FOMO</a:t>
            </a:r>
            <a:endParaRPr lang="en-AE" sz="3500" dirty="0">
              <a:solidFill>
                <a:schemeClr val="bg1"/>
              </a:solidFill>
              <a:latin typeface="Gotham" pitchFamily="50" charset="0"/>
            </a:endParaRP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5BEB7AB4-7115-4372-0353-F60A96F4B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1556" y1="41778" x2="31556" y2="41778"/>
                        <a14:foregroundMark x1="57778" y1="35556" x2="57778" y2="35556"/>
                        <a14:foregroundMark x1="62667" y1="42222" x2="62667" y2="42222"/>
                        <a14:foregroundMark x1="47556" y1="56889" x2="47556" y2="56889"/>
                        <a14:foregroundMark x1="49333" y1="69333" x2="49333" y2="6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89" y="1356360"/>
            <a:ext cx="1323022" cy="132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7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42CE-FF2F-30A9-2D1E-F9C7705F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FD9A-5755-4C24-A4F9-206BE103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7170C8-EFCE-E50A-4EB2-17106EF300F0}"/>
              </a:ext>
            </a:extLst>
          </p:cNvPr>
          <p:cNvSpPr/>
          <p:nvPr/>
        </p:nvSpPr>
        <p:spPr>
          <a:xfrm>
            <a:off x="4409440" y="1427480"/>
            <a:ext cx="3311320" cy="3311320"/>
          </a:xfrm>
          <a:prstGeom prst="roundRect">
            <a:avLst/>
          </a:prstGeom>
          <a:solidFill>
            <a:srgbClr val="DB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Gotham" pitchFamily="50" charset="0"/>
              </a:rPr>
              <a:t>FOMO</a:t>
            </a:r>
            <a:endParaRPr lang="en-AE" sz="6000" dirty="0">
              <a:solidFill>
                <a:schemeClr val="bg1"/>
              </a:solidFill>
              <a:latin typeface="Gotham" pitchFamily="50" charset="0"/>
            </a:endParaRP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7EA6C0E4-6CFF-59D3-FFCE-2DA76B74C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1556" y1="41778" x2="31556" y2="41778"/>
                        <a14:foregroundMark x1="57778" y1="35556" x2="57778" y2="35556"/>
                        <a14:foregroundMark x1="62667" y1="42222" x2="62667" y2="42222"/>
                        <a14:foregroundMark x1="47556" y1="56889" x2="47556" y2="56889"/>
                        <a14:foregroundMark x1="49333" y1="69333" x2="49333" y2="6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58" y="1356359"/>
            <a:ext cx="2433860" cy="24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3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0F5E-D423-E40C-7BC9-8EFCDAD6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B00FF"/>
                </a:solidFill>
              </a:rPr>
              <a:t>What is the problem?</a:t>
            </a:r>
            <a:endParaRPr lang="en-AE" dirty="0">
              <a:solidFill>
                <a:srgbClr val="DB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0A9B-69DB-FA1E-5BD6-6730EDC4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B00FF"/>
                </a:solidFill>
              </a:rPr>
              <a:t>There has been a recent boom in events on campus after the pandemic as many students are excited to attend in person events after a long time.</a:t>
            </a:r>
          </a:p>
          <a:p>
            <a:r>
              <a:rPr lang="en-US" dirty="0">
                <a:solidFill>
                  <a:srgbClr val="DB00FF"/>
                </a:solidFill>
              </a:rPr>
              <a:t>However, many students miss out on events they wish to go to as the current ways of finding out about events are lackluster (Posters </a:t>
            </a:r>
            <a:r>
              <a:rPr lang="en-US">
                <a:solidFill>
                  <a:srgbClr val="DB00FF"/>
                </a:solidFill>
              </a:rPr>
              <a:t>&amp; Engage)</a:t>
            </a:r>
            <a:endParaRPr lang="en-AE" dirty="0">
              <a:solidFill>
                <a:srgbClr val="DB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6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DF8E-A0D0-1BEF-A3B9-7FE48A90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7301-3586-C012-0FF3-F5F657582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 dirty="0"/>
          </a:p>
        </p:txBody>
      </p:sp>
      <p:pic>
        <p:nvPicPr>
          <p:cNvPr id="1026" name="Picture 2" descr="Forms response chart. Question title: How often do you miss out on an event that you wished to join?. Number of responses: 28 responses.">
            <a:extLst>
              <a:ext uri="{FF2B5EF4-FFF2-40B4-BE49-F238E27FC236}">
                <a16:creationId xmlns:a16="http://schemas.microsoft.com/office/drawing/2014/main" id="{6613953D-DF42-5A97-9706-E03061AC5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436881"/>
            <a:ext cx="5720080" cy="240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ms response chart. Question title: Do you like using NYU Engage?. Number of responses: 28 responses.">
            <a:extLst>
              <a:ext uri="{FF2B5EF4-FFF2-40B4-BE49-F238E27FC236}">
                <a16:creationId xmlns:a16="http://schemas.microsoft.com/office/drawing/2014/main" id="{F773D0EB-1A94-2B55-FA14-77A07FBE9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59" y="436881"/>
            <a:ext cx="5933440" cy="249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rms response chart. Question title: If there was a phone app that would list all events on campus in a quick, simple and accessible way, would you download and use that app?. Number of responses: 28 responses.">
            <a:extLst>
              <a:ext uri="{FF2B5EF4-FFF2-40B4-BE49-F238E27FC236}">
                <a16:creationId xmlns:a16="http://schemas.microsoft.com/office/drawing/2014/main" id="{C03E4534-55D3-AC81-B174-94A114556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20" y="3355976"/>
            <a:ext cx="5933440" cy="269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46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DDA3-4A37-40F3-46A2-0B82C61B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9" name="Content Placeholder 8" descr="A picture containing map&#10;&#10;Description automatically generated">
            <a:extLst>
              <a:ext uri="{FF2B5EF4-FFF2-40B4-BE49-F238E27FC236}">
                <a16:creationId xmlns:a16="http://schemas.microsoft.com/office/drawing/2014/main" id="{1C767553-6A34-5017-27F4-B9536ABE5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55" y="1253331"/>
            <a:ext cx="2010689" cy="4351338"/>
          </a:xfrm>
        </p:spPr>
      </p:pic>
    </p:spTree>
    <p:extLst>
      <p:ext uri="{BB962C8B-B14F-4D97-AF65-F5344CB8AC3E}">
        <p14:creationId xmlns:p14="http://schemas.microsoft.com/office/powerpoint/2010/main" val="310671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9F84-F928-57C8-3A1F-69844F1C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AA7641E-9C64-BE7C-A963-215D07CD5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55" y="1253332"/>
            <a:ext cx="2010689" cy="4351338"/>
          </a:xfr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4F3EDBA-DCDE-B51E-36D3-EE90883CE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15" y="1253331"/>
            <a:ext cx="2010690" cy="435133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2974AD9F-ACBF-9D4A-CF12-9AB3B2A54698}"/>
              </a:ext>
            </a:extLst>
          </p:cNvPr>
          <p:cNvSpPr/>
          <p:nvPr/>
        </p:nvSpPr>
        <p:spPr>
          <a:xfrm rot="10800000">
            <a:off x="4093984" y="4135120"/>
            <a:ext cx="100584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80627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66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9F84-F928-57C8-3A1F-69844F1C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AA7641E-9C64-BE7C-A963-215D07CD5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95" y="1253331"/>
            <a:ext cx="2010689" cy="4351338"/>
          </a:xfr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B943820-8A80-D6BB-E1CB-95CE0DA9384F}"/>
              </a:ext>
            </a:extLst>
          </p:cNvPr>
          <p:cNvSpPr/>
          <p:nvPr/>
        </p:nvSpPr>
        <p:spPr>
          <a:xfrm rot="10800000">
            <a:off x="4093983" y="3840484"/>
            <a:ext cx="100584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200456C-0F20-692F-4D8F-2C4FB15A6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18" y="1253331"/>
            <a:ext cx="2010689" cy="435133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7021B25-4282-C092-96BB-45594F488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18" y="1253331"/>
            <a:ext cx="2010689" cy="435133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DA01260-E578-E872-8BE2-A8E8AF2AF8D7}"/>
              </a:ext>
            </a:extLst>
          </p:cNvPr>
          <p:cNvSpPr/>
          <p:nvPr/>
        </p:nvSpPr>
        <p:spPr>
          <a:xfrm rot="10800000">
            <a:off x="4093983" y="4378964"/>
            <a:ext cx="100584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40E401-EEE5-4265-4B5C-73ED61EF3361}"/>
              </a:ext>
            </a:extLst>
          </p:cNvPr>
          <p:cNvSpPr/>
          <p:nvPr/>
        </p:nvSpPr>
        <p:spPr>
          <a:xfrm rot="10800000">
            <a:off x="4104143" y="3505204"/>
            <a:ext cx="100584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3834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9F84-F928-57C8-3A1F-69844F1C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 dirty="0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AA7641E-9C64-BE7C-A963-215D07CD5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95" y="1253331"/>
            <a:ext cx="2010689" cy="4351338"/>
          </a:xfr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B943820-8A80-D6BB-E1CB-95CE0DA9384F}"/>
              </a:ext>
            </a:extLst>
          </p:cNvPr>
          <p:cNvSpPr/>
          <p:nvPr/>
        </p:nvSpPr>
        <p:spPr>
          <a:xfrm rot="5400000">
            <a:off x="2011184" y="598011"/>
            <a:ext cx="100584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569FA47-64EA-C5D4-7F0D-687FF71B5513}"/>
              </a:ext>
            </a:extLst>
          </p:cNvPr>
          <p:cNvSpPr/>
          <p:nvPr/>
        </p:nvSpPr>
        <p:spPr>
          <a:xfrm rot="5400000">
            <a:off x="3098304" y="603091"/>
            <a:ext cx="100584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5603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9F84-F928-57C8-3A1F-69844F1C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 dirty="0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AA7641E-9C64-BE7C-A963-215D07CD5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95" y="1253331"/>
            <a:ext cx="2010689" cy="4351338"/>
          </a:xfr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B943820-8A80-D6BB-E1CB-95CE0DA9384F}"/>
              </a:ext>
            </a:extLst>
          </p:cNvPr>
          <p:cNvSpPr/>
          <p:nvPr/>
        </p:nvSpPr>
        <p:spPr>
          <a:xfrm rot="16200000">
            <a:off x="1897628" y="5970429"/>
            <a:ext cx="100584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B79CCF-35F8-E53E-8CE9-5F5A8868A5EE}"/>
              </a:ext>
            </a:extLst>
          </p:cNvPr>
          <p:cNvSpPr/>
          <p:nvPr/>
        </p:nvSpPr>
        <p:spPr>
          <a:xfrm rot="16200000">
            <a:off x="2364988" y="5970429"/>
            <a:ext cx="100584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C89CD3B-D635-088C-C2B3-F6C74F13A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16" y="1253331"/>
            <a:ext cx="2010689" cy="435133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06805D7-0623-1A1C-AE49-691C8E5AB49F}"/>
              </a:ext>
            </a:extLst>
          </p:cNvPr>
          <p:cNvSpPr/>
          <p:nvPr/>
        </p:nvSpPr>
        <p:spPr>
          <a:xfrm rot="16200000">
            <a:off x="8867388" y="5970428"/>
            <a:ext cx="100584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38A88732-CA5C-6E4F-779D-3A1DBBF59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55" y="1253331"/>
            <a:ext cx="2010689" cy="4351338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019CE7C-1820-363D-A5C6-67D4E0CC2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644" y="1253331"/>
            <a:ext cx="2010689" cy="4351338"/>
          </a:xfrm>
          <a:prstGeom prst="rect">
            <a:avLst/>
          </a:prstGeom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8EABD0A-CCF8-8394-4CFC-9689DFCFB5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67" y="1253331"/>
            <a:ext cx="2010689" cy="435133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20C86A2-1886-27C9-7523-1CC0C219A798}"/>
              </a:ext>
            </a:extLst>
          </p:cNvPr>
          <p:cNvSpPr/>
          <p:nvPr/>
        </p:nvSpPr>
        <p:spPr>
          <a:xfrm rot="16200000">
            <a:off x="9334748" y="5980588"/>
            <a:ext cx="100584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3676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0904-31C9-D39B-3B2E-2C495603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B00FF"/>
                </a:solidFill>
              </a:rPr>
              <a:t>Future Plans</a:t>
            </a:r>
            <a:endParaRPr lang="en-AE" dirty="0">
              <a:solidFill>
                <a:srgbClr val="DB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21A4-2270-8583-D2A2-8D1BFD51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DB00FF"/>
                </a:solidFill>
              </a:rPr>
              <a:t>Integrate NYU SSO Login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DB00FF"/>
                </a:solidFill>
              </a:rPr>
              <a:t>Community Events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DB00FF"/>
                </a:solidFill>
              </a:rPr>
              <a:t>Booking Spaces on Campus through app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DB00FF"/>
                </a:solidFill>
              </a:rPr>
              <a:t>Payments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DB00FF"/>
                </a:solidFill>
              </a:rPr>
              <a:t>Percent of Recommendation leading to better event recommendations in the future</a:t>
            </a:r>
          </a:p>
          <a:p>
            <a:pPr marL="0" indent="0">
              <a:buNone/>
            </a:pPr>
            <a:endParaRPr lang="en-US" dirty="0"/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7066575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C0360C5-3A66-4A3B-B4FA-C12A97A00E1B}" vid="{9101BB0D-4A7A-43CE-A0F8-8CEADB75BE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133</TotalTime>
  <Words>101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Gotham</vt:lpstr>
      <vt:lpstr>Wingdings</vt:lpstr>
      <vt:lpstr>Theme1</vt:lpstr>
      <vt:lpstr>PowerPoint Presentation</vt:lpstr>
      <vt:lpstr>What is the problem?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Plans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 Ali Madani</dc:creator>
  <cp:lastModifiedBy>Seyed Ali Madani</cp:lastModifiedBy>
  <cp:revision>4</cp:revision>
  <dcterms:created xsi:type="dcterms:W3CDTF">2022-11-13T09:19:29Z</dcterms:created>
  <dcterms:modified xsi:type="dcterms:W3CDTF">2022-11-13T11:45:09Z</dcterms:modified>
</cp:coreProperties>
</file>