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7616-ED84-3DD3-3904-E2401E990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C9E23-0B92-5351-0746-A01CA1BB5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0CC79-E2C1-4CFD-C736-21B086BB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B380-A3C3-4F50-9013-50F591D7A643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048F-2C60-5904-716B-17553FBE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7A64A-E408-B986-033D-8FB6E62A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1E2E-6083-4C64-B4DD-DCD59A53F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95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8F52-43FA-7741-D32B-6C92F31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2F5CB-F2E5-C36D-3D80-1BB65A82C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8375-710B-662E-6FF0-ECF0717B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B380-A3C3-4F50-9013-50F591D7A643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E6AF-D901-8B67-C4BE-0B74B636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88EA8-650C-5A71-B030-73FD9FB0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1E2E-6083-4C64-B4DD-DCD59A53F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59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8909D-DFCA-EC88-94CE-1046CC740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63BC8-D75F-51E7-7433-810DD253D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4B32F-7C69-60D8-389B-62642CBF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B380-A3C3-4F50-9013-50F591D7A643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4701-BE75-F1AE-5E1D-5B9CF0CF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1199-D53A-AA49-E47F-744D9F84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1E2E-6083-4C64-B4DD-DCD59A53F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02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8F8C-E137-C3E6-5A6C-43527F70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6393-572E-AD5F-440B-8C68809A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62D0F-1B3C-CED5-4406-004D8DB2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B380-A3C3-4F50-9013-50F591D7A643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C7322-2D69-88EB-832F-B7BB6B2A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E766-6FE1-E089-D5EC-92CC9268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1E2E-6083-4C64-B4DD-DCD59A53F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2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F5E2-C757-CAA1-03B7-1A63A7FF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CF3D8-6A7A-9DCD-87EE-4D6F0C1D4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8E7D-C3C1-4C06-DB0D-C1ECD3AC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B380-A3C3-4F50-9013-50F591D7A643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FB1A0-6971-B6DA-88A7-DA037658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F05C7-3A65-FAF6-5EBA-E0EE67AF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1E2E-6083-4C64-B4DD-DCD59A53F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1C90-C609-7FD9-0BB8-42E3B369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E367-59B3-9641-168E-072BD889A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37785-120A-8BF0-572E-7AE7EFBAB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C5502-4553-D1A3-291C-A5BC01BF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B380-A3C3-4F50-9013-50F591D7A643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A4ACF-8C45-3DAF-CAE4-92DEDEC0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162A1-A252-7E3E-2ED3-27A5398B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1E2E-6083-4C64-B4DD-DCD59A53F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84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A515-A94E-BDA2-9470-C6A502E3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FD20-1914-26EA-C6BB-43A56F227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D8F1D-4D22-AB2F-FB90-0B170A037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691DE-F393-4B88-527F-C12FAE08D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07F60-6F24-E8CA-EB1F-CC8F79CC1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14C19-AAC8-E890-417A-5357F1A2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B380-A3C3-4F50-9013-50F591D7A643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3E3AE-BF2E-FEDC-15A1-FD2A25D6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FD828-E283-A97F-375F-B19987AB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1E2E-6083-4C64-B4DD-DCD59A53F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26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5AA5-1680-FE06-75AF-7B278403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D2257-62EA-4A59-B313-462D8F22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B380-A3C3-4F50-9013-50F591D7A643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FB80F-3A1A-95A1-4B26-D301103D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929D-2C60-B54E-0627-D4CA140E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1E2E-6083-4C64-B4DD-DCD59A53F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1511B-B07B-6867-8CEF-C75FE0E3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B380-A3C3-4F50-9013-50F591D7A643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23E79-50E8-EF22-83F5-10371363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F753A-5DE4-E36A-90A2-D1261071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1E2E-6083-4C64-B4DD-DCD59A53F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7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2549-D050-DF0C-316A-291490E4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E269-1BFB-F60F-C2F8-15C16B4AF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1A354-1EDA-015E-7961-C5CABE152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9E90A-0D4E-B4F2-2798-DA4CC32E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B380-A3C3-4F50-9013-50F591D7A643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9E831-212C-BB5E-F802-AC4EAF20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79E4B-D239-98C5-0A6D-36AB18E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1E2E-6083-4C64-B4DD-DCD59A53F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94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D483-2452-D42D-D9F6-F5788C91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62C18-F333-DDD2-0063-DCF5905B2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41CB4-972B-38B5-6CC0-951D8259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FA6EC-1281-5DD1-3355-E65FC187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B380-A3C3-4F50-9013-50F591D7A643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256F9-421F-945E-1A01-3CECFFDE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05424-5358-0212-2F96-A900F899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1E2E-6083-4C64-B4DD-DCD59A53F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05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CFCDA-6527-F063-4CFC-33215A15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27A47-2848-F678-C135-343C0AD44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170B-EC7A-0DBE-5A13-A5C6E6521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BB380-A3C3-4F50-9013-50F591D7A643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4F908-25C9-F233-1041-D38A2CE62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4310-E61D-F247-C5E2-E2C8168F9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11E2E-6083-4C64-B4DD-DCD59A53F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9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A40996-9F8D-EDD4-830E-53DEB07425F8}"/>
              </a:ext>
            </a:extLst>
          </p:cNvPr>
          <p:cNvSpPr txBox="1"/>
          <p:nvPr/>
        </p:nvSpPr>
        <p:spPr>
          <a:xfrm>
            <a:off x="0" y="0"/>
            <a:ext cx="4839418" cy="1014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Assignment-1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and disconnect with login Access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happens when you login a non-existent users or username?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Screenshot and What you understand, explain in short brief?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28054-F925-BD69-AC91-CCE2D4702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1" y="1159797"/>
            <a:ext cx="3775540" cy="260994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80CFE8-7F02-7696-1CDC-85777C8B7EC9}"/>
              </a:ext>
            </a:extLst>
          </p:cNvPr>
          <p:cNvCxnSpPr>
            <a:cxnSpLocks/>
          </p:cNvCxnSpPr>
          <p:nvPr/>
        </p:nvCxnSpPr>
        <p:spPr>
          <a:xfrm>
            <a:off x="0" y="1086928"/>
            <a:ext cx="502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ECE1B5-BC5C-CB29-9B79-32662B1A8CBE}"/>
              </a:ext>
            </a:extLst>
          </p:cNvPr>
          <p:cNvCxnSpPr>
            <a:cxnSpLocks/>
          </p:cNvCxnSpPr>
          <p:nvPr/>
        </p:nvCxnSpPr>
        <p:spPr>
          <a:xfrm flipV="1">
            <a:off x="5026372" y="0"/>
            <a:ext cx="0" cy="1086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4C35233-546F-DD00-BE0C-30F523891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1" y="4066899"/>
            <a:ext cx="3775540" cy="26099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FE79A4-B2DD-DFD1-6A93-AD22ABB0F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21" y="4066899"/>
            <a:ext cx="3775540" cy="2609946"/>
          </a:xfrm>
          <a:prstGeom prst="rect">
            <a:avLst/>
          </a:prstGeom>
        </p:spPr>
      </p:pic>
      <p:sp>
        <p:nvSpPr>
          <p:cNvPr id="25" name="Arrow: Down 24">
            <a:extLst>
              <a:ext uri="{FF2B5EF4-FFF2-40B4-BE49-F238E27FC236}">
                <a16:creationId xmlns:a16="http://schemas.microsoft.com/office/drawing/2014/main" id="{8DA9FCA5-EB46-73F2-E2A5-B2EBE4F33225}"/>
              </a:ext>
            </a:extLst>
          </p:cNvPr>
          <p:cNvSpPr/>
          <p:nvPr/>
        </p:nvSpPr>
        <p:spPr>
          <a:xfrm>
            <a:off x="2011371" y="3769743"/>
            <a:ext cx="248750" cy="297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ABA07EA-3C2D-581C-3129-DC4C79491104}"/>
              </a:ext>
            </a:extLst>
          </p:cNvPr>
          <p:cNvSpPr/>
          <p:nvPr/>
        </p:nvSpPr>
        <p:spPr>
          <a:xfrm>
            <a:off x="3899141" y="5426017"/>
            <a:ext cx="646980" cy="345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E8654D-D3C4-E963-99A0-109506AA1FD2}"/>
              </a:ext>
            </a:extLst>
          </p:cNvPr>
          <p:cNvSpPr txBox="1"/>
          <p:nvPr/>
        </p:nvSpPr>
        <p:spPr>
          <a:xfrm>
            <a:off x="4546121" y="1293962"/>
            <a:ext cx="6788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Solution: </a:t>
            </a:r>
            <a:r>
              <a:rPr lang="en-IN" dirty="0"/>
              <a:t>As the user (</a:t>
            </a:r>
            <a:r>
              <a:rPr lang="en-IN" dirty="0" err="1"/>
              <a:t>ineuron</a:t>
            </a:r>
            <a:r>
              <a:rPr lang="en-IN" dirty="0"/>
              <a:t>) is not created so we are not able to login in to the system. To login into the system we need to have the existing username and password.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53C86B-17C9-0E05-D7DC-D45C8780C2B5}"/>
              </a:ext>
            </a:extLst>
          </p:cNvPr>
          <p:cNvSpPr/>
          <p:nvPr/>
        </p:nvSpPr>
        <p:spPr>
          <a:xfrm>
            <a:off x="4495106" y="1112340"/>
            <a:ext cx="6840000" cy="14400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07121FC8-C75B-8085-6174-60F17F8ABE4D}"/>
              </a:ext>
            </a:extLst>
          </p:cNvPr>
          <p:cNvSpPr/>
          <p:nvPr/>
        </p:nvSpPr>
        <p:spPr>
          <a:xfrm flipV="1">
            <a:off x="5026372" y="478065"/>
            <a:ext cx="957531" cy="5434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18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B769D-FB07-D2A1-CA61-CE30FA01904A}"/>
              </a:ext>
            </a:extLst>
          </p:cNvPr>
          <p:cNvSpPr txBox="1"/>
          <p:nvPr/>
        </p:nvSpPr>
        <p:spPr>
          <a:xfrm>
            <a:off x="0" y="0"/>
            <a:ext cx="7323826" cy="166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Assignment-4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with File Listing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/etc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type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screenshot and explain what files you have seeing?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screenshot and explain what different output you found compare to previous command you used?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D848CF-7433-5742-F71D-963B586E9452}"/>
              </a:ext>
            </a:extLst>
          </p:cNvPr>
          <p:cNvCxnSpPr/>
          <p:nvPr/>
        </p:nvCxnSpPr>
        <p:spPr>
          <a:xfrm>
            <a:off x="0" y="1302589"/>
            <a:ext cx="7323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299F43-60BA-74DB-E314-F93D2C29F986}"/>
              </a:ext>
            </a:extLst>
          </p:cNvPr>
          <p:cNvCxnSpPr/>
          <p:nvPr/>
        </p:nvCxnSpPr>
        <p:spPr>
          <a:xfrm flipV="1">
            <a:off x="7323826" y="0"/>
            <a:ext cx="0" cy="1293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66D082E-C148-9047-F756-61B7B8192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49570"/>
            <a:ext cx="5840083" cy="490843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43430ED-0B93-AC26-0EE0-1B82628C468B}"/>
              </a:ext>
            </a:extLst>
          </p:cNvPr>
          <p:cNvSpPr/>
          <p:nvPr/>
        </p:nvSpPr>
        <p:spPr>
          <a:xfrm>
            <a:off x="2467155" y="1293962"/>
            <a:ext cx="267419" cy="629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A4D11-C13B-07E5-3ABC-3645C5779954}"/>
              </a:ext>
            </a:extLst>
          </p:cNvPr>
          <p:cNvSpPr txBox="1"/>
          <p:nvPr/>
        </p:nvSpPr>
        <p:spPr>
          <a:xfrm>
            <a:off x="7513608" y="1570008"/>
            <a:ext cx="467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SOLUTION: </a:t>
            </a:r>
            <a:r>
              <a:rPr lang="en-US" dirty="0"/>
              <a:t>It is a directory where all the Linux configuration file is present.</a:t>
            </a:r>
            <a:r>
              <a:rPr lang="en-IN" dirty="0"/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AA31DC-864D-8FCC-7224-FF6EAF02E96A}"/>
              </a:ext>
            </a:extLst>
          </p:cNvPr>
          <p:cNvCxnSpPr>
            <a:cxnSpLocks/>
          </p:cNvCxnSpPr>
          <p:nvPr/>
        </p:nvCxnSpPr>
        <p:spPr>
          <a:xfrm>
            <a:off x="7323826" y="1431985"/>
            <a:ext cx="4868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3DAEA1-1E8F-6328-8EB3-A62E7031F52C}"/>
              </a:ext>
            </a:extLst>
          </p:cNvPr>
          <p:cNvCxnSpPr>
            <a:cxnSpLocks/>
          </p:cNvCxnSpPr>
          <p:nvPr/>
        </p:nvCxnSpPr>
        <p:spPr>
          <a:xfrm>
            <a:off x="7323826" y="1406106"/>
            <a:ext cx="0" cy="102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089329-FACF-D6FF-E2AB-B96B62E19031}"/>
              </a:ext>
            </a:extLst>
          </p:cNvPr>
          <p:cNvCxnSpPr/>
          <p:nvPr/>
        </p:nvCxnSpPr>
        <p:spPr>
          <a:xfrm>
            <a:off x="7323826" y="2432649"/>
            <a:ext cx="4868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4EC230D5-A5E6-C659-D318-909D00B06365}"/>
              </a:ext>
            </a:extLst>
          </p:cNvPr>
          <p:cNvSpPr/>
          <p:nvPr/>
        </p:nvSpPr>
        <p:spPr>
          <a:xfrm rot="5400000">
            <a:off x="6571774" y="1129468"/>
            <a:ext cx="565980" cy="938107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54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8A41A6-3C43-33E9-C682-8AA198A88852}"/>
              </a:ext>
            </a:extLst>
          </p:cNvPr>
          <p:cNvSpPr txBox="1"/>
          <p:nvPr/>
        </p:nvSpPr>
        <p:spPr>
          <a:xfrm>
            <a:off x="0" y="0"/>
            <a:ext cx="6409426" cy="93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type 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 -al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hit 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screenshot and explain what new file or directory you found?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08CFEE-FAD2-08D1-CA1B-5285ED3C1D27}"/>
              </a:ext>
            </a:extLst>
          </p:cNvPr>
          <p:cNvCxnSpPr/>
          <p:nvPr/>
        </p:nvCxnSpPr>
        <p:spPr>
          <a:xfrm>
            <a:off x="0" y="586596"/>
            <a:ext cx="5667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6FCFAD-C392-940E-D845-334BC69C8987}"/>
              </a:ext>
            </a:extLst>
          </p:cNvPr>
          <p:cNvCxnSpPr/>
          <p:nvPr/>
        </p:nvCxnSpPr>
        <p:spPr>
          <a:xfrm flipV="1">
            <a:off x="5667555" y="0"/>
            <a:ext cx="0" cy="58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79C397C-D6AD-9D03-AD89-C329CA278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996"/>
            <a:ext cx="6182709" cy="5148408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FAD8E22E-E1F8-ADAD-4DFC-45AC19641203}"/>
              </a:ext>
            </a:extLst>
          </p:cNvPr>
          <p:cNvSpPr/>
          <p:nvPr/>
        </p:nvSpPr>
        <p:spPr>
          <a:xfrm>
            <a:off x="2303253" y="586596"/>
            <a:ext cx="267395" cy="5175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56EA2-8C0C-09B4-CAD4-8EE7DB75607B}"/>
              </a:ext>
            </a:extLst>
          </p:cNvPr>
          <p:cNvSpPr txBox="1"/>
          <p:nvPr/>
        </p:nvSpPr>
        <p:spPr>
          <a:xfrm>
            <a:off x="6409426" y="0"/>
            <a:ext cx="5782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SOLUTION: </a:t>
            </a:r>
            <a:r>
              <a:rPr lang="en-US" dirty="0"/>
              <a:t>This command provides the details of the file such as the permissions, modification </a:t>
            </a:r>
            <a:r>
              <a:rPr lang="en-US" dirty="0" err="1"/>
              <a:t>date,size</a:t>
            </a:r>
            <a:r>
              <a:rPr lang="en-US" dirty="0"/>
              <a:t> of the file, group, etc.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DA11F2-A943-3B23-E831-D82FADDCCFC4}"/>
              </a:ext>
            </a:extLst>
          </p:cNvPr>
          <p:cNvCxnSpPr/>
          <p:nvPr/>
        </p:nvCxnSpPr>
        <p:spPr>
          <a:xfrm>
            <a:off x="6409426" y="0"/>
            <a:ext cx="0" cy="1104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9C9EFC-BE15-91EB-24D9-BD6CD6EDE952}"/>
              </a:ext>
            </a:extLst>
          </p:cNvPr>
          <p:cNvCxnSpPr/>
          <p:nvPr/>
        </p:nvCxnSpPr>
        <p:spPr>
          <a:xfrm>
            <a:off x="6409426" y="1104178"/>
            <a:ext cx="5782572" cy="1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92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0AC6DE-D402-4566-C7EB-11334576C407}"/>
              </a:ext>
            </a:extLst>
          </p:cNvPr>
          <p:cNvSpPr txBox="1"/>
          <p:nvPr/>
        </p:nvSpPr>
        <p:spPr>
          <a:xfrm>
            <a:off x="0" y="0"/>
            <a:ext cx="6314536" cy="93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use 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 -</a:t>
            </a:r>
            <a:r>
              <a:rPr lang="en-IN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hit 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see what different output its shows and take screenshot?</a:t>
            </a:r>
          </a:p>
          <a:p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40C0A3-C6BD-3F89-71B4-FFDE571EED67}"/>
              </a:ext>
            </a:extLst>
          </p:cNvPr>
          <p:cNvCxnSpPr>
            <a:cxnSpLocks/>
          </p:cNvCxnSpPr>
          <p:nvPr/>
        </p:nvCxnSpPr>
        <p:spPr>
          <a:xfrm>
            <a:off x="0" y="604497"/>
            <a:ext cx="5512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929CAE-F424-8552-2B62-65662BCE67C7}"/>
              </a:ext>
            </a:extLst>
          </p:cNvPr>
          <p:cNvCxnSpPr/>
          <p:nvPr/>
        </p:nvCxnSpPr>
        <p:spPr>
          <a:xfrm flipV="1">
            <a:off x="5538158" y="0"/>
            <a:ext cx="0" cy="595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29AA5CA-282C-8CC5-63F8-4AB9FA8B7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37445"/>
            <a:ext cx="6096000" cy="5320555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B953A753-FD6D-8B67-B1A9-A4858F7E520B}"/>
              </a:ext>
            </a:extLst>
          </p:cNvPr>
          <p:cNvSpPr/>
          <p:nvPr/>
        </p:nvSpPr>
        <p:spPr>
          <a:xfrm>
            <a:off x="2139351" y="604497"/>
            <a:ext cx="250166" cy="8706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4A9D60-B9E8-211C-FD25-FE10C5B3D032}"/>
              </a:ext>
            </a:extLst>
          </p:cNvPr>
          <p:cNvSpPr txBox="1"/>
          <p:nvPr/>
        </p:nvSpPr>
        <p:spPr>
          <a:xfrm>
            <a:off x="6495691" y="0"/>
            <a:ext cx="569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SOLUTION: </a:t>
            </a:r>
            <a:r>
              <a:rPr lang="en-IN" dirty="0"/>
              <a:t>Displays file serial numbers along with files name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C3F0F5-C6B3-9FF8-18BB-C4E82B3AF6E9}"/>
              </a:ext>
            </a:extLst>
          </p:cNvPr>
          <p:cNvCxnSpPr/>
          <p:nvPr/>
        </p:nvCxnSpPr>
        <p:spPr>
          <a:xfrm>
            <a:off x="6495691" y="0"/>
            <a:ext cx="0" cy="810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B13A70-1F8C-1573-CEF1-5C3044058B5A}"/>
              </a:ext>
            </a:extLst>
          </p:cNvPr>
          <p:cNvCxnSpPr/>
          <p:nvPr/>
        </p:nvCxnSpPr>
        <p:spPr>
          <a:xfrm>
            <a:off x="6495691" y="810883"/>
            <a:ext cx="5696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14DAD3A-0C9A-6125-AA38-859C236B76E0}"/>
              </a:ext>
            </a:extLst>
          </p:cNvPr>
          <p:cNvSpPr/>
          <p:nvPr/>
        </p:nvSpPr>
        <p:spPr>
          <a:xfrm>
            <a:off x="5538158" y="293298"/>
            <a:ext cx="957532" cy="301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75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67127E-E1C9-F583-9A9C-1D649EC1E0FB}"/>
              </a:ext>
            </a:extLst>
          </p:cNvPr>
          <p:cNvSpPr txBox="1"/>
          <p:nvPr/>
        </p:nvSpPr>
        <p:spPr>
          <a:xfrm>
            <a:off x="0" y="0"/>
            <a:ext cx="6096000" cy="93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use 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 –help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see other options about 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it and try with other attribute we can use with 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F72BB1-8A07-83E1-11E4-18116FA2AB85}"/>
              </a:ext>
            </a:extLst>
          </p:cNvPr>
          <p:cNvCxnSpPr/>
          <p:nvPr/>
        </p:nvCxnSpPr>
        <p:spPr>
          <a:xfrm>
            <a:off x="0" y="621102"/>
            <a:ext cx="5865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90D2DA-B0F0-C246-95A4-6316E2761FD9}"/>
              </a:ext>
            </a:extLst>
          </p:cNvPr>
          <p:cNvCxnSpPr/>
          <p:nvPr/>
        </p:nvCxnSpPr>
        <p:spPr>
          <a:xfrm flipV="1">
            <a:off x="5865962" y="0"/>
            <a:ext cx="0" cy="621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3107681-66B5-FDB9-D6DE-05CEDCE5B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841"/>
            <a:ext cx="5984261" cy="4715309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8980D41D-FF66-5C45-C81A-81582A0E1B28}"/>
              </a:ext>
            </a:extLst>
          </p:cNvPr>
          <p:cNvSpPr/>
          <p:nvPr/>
        </p:nvSpPr>
        <p:spPr>
          <a:xfrm>
            <a:off x="2458528" y="621102"/>
            <a:ext cx="284667" cy="6814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59106-B30C-A6D5-714D-EB612C47277D}"/>
              </a:ext>
            </a:extLst>
          </p:cNvPr>
          <p:cNvSpPr txBox="1"/>
          <p:nvPr/>
        </p:nvSpPr>
        <p:spPr>
          <a:xfrm>
            <a:off x="6478438" y="0"/>
            <a:ext cx="525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SOLUTION</a:t>
            </a:r>
            <a:r>
              <a:rPr lang="en-IN" dirty="0"/>
              <a:t>: Some of the command used are…</a:t>
            </a:r>
          </a:p>
          <a:p>
            <a:r>
              <a:rPr lang="en-IN" dirty="0"/>
              <a:t>                     ls –A, ls –a, ls -l, ls –C.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C50E1E-FF26-FE63-AFB8-620F005247E0}"/>
              </a:ext>
            </a:extLst>
          </p:cNvPr>
          <p:cNvCxnSpPr/>
          <p:nvPr/>
        </p:nvCxnSpPr>
        <p:spPr>
          <a:xfrm>
            <a:off x="6478438" y="0"/>
            <a:ext cx="0" cy="82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46BDBD-1C14-523C-C0BB-B3E9AEF37C18}"/>
              </a:ext>
            </a:extLst>
          </p:cNvPr>
          <p:cNvCxnSpPr/>
          <p:nvPr/>
        </p:nvCxnSpPr>
        <p:spPr>
          <a:xfrm>
            <a:off x="6478438" y="822850"/>
            <a:ext cx="5713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93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AF41A4-395A-81E6-23BC-6730D1DAFE89}"/>
              </a:ext>
            </a:extLst>
          </p:cNvPr>
          <p:cNvSpPr txBox="1"/>
          <p:nvPr/>
        </p:nvSpPr>
        <p:spPr>
          <a:xfrm>
            <a:off x="0" y="0"/>
            <a:ext cx="11723298" cy="193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Assignment-5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 where you are and where you working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we use </a:t>
            </a:r>
            <a:r>
              <a:rPr lang="en-IN" sz="14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IN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cd and ls </a:t>
            </a:r>
            <a:r>
              <a:rPr lang="en-IN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combine task to understand where you working on terminal and how you can switch from one directory to another one.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Open terminal after restart the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which location you working, type </a:t>
            </a:r>
            <a:r>
              <a:rPr lang="en-IN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take screenshot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B7D722-04B1-2AB8-6A1D-749E68D9E62E}"/>
              </a:ext>
            </a:extLst>
          </p:cNvPr>
          <p:cNvCxnSpPr>
            <a:cxnSpLocks/>
          </p:cNvCxnSpPr>
          <p:nvPr/>
        </p:nvCxnSpPr>
        <p:spPr>
          <a:xfrm>
            <a:off x="0" y="1544128"/>
            <a:ext cx="10903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42F4F9-12DE-1DB1-C289-A7E7896B96D3}"/>
              </a:ext>
            </a:extLst>
          </p:cNvPr>
          <p:cNvCxnSpPr/>
          <p:nvPr/>
        </p:nvCxnSpPr>
        <p:spPr>
          <a:xfrm flipV="1">
            <a:off x="10921042" y="0"/>
            <a:ext cx="0" cy="154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3B989-969F-B35F-F77F-98108033F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34" y="1710605"/>
            <a:ext cx="7611537" cy="51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8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605C57-67B8-0100-570D-B3DCDDB84EFD}"/>
              </a:ext>
            </a:extLst>
          </p:cNvPr>
          <p:cNvSpPr txBox="1"/>
          <p:nvPr/>
        </p:nvSpPr>
        <p:spPr>
          <a:xfrm>
            <a:off x="0" y="0"/>
            <a:ext cx="5788325" cy="87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use 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/var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hit 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ls,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see what output comes, give screenshot?</a:t>
            </a:r>
          </a:p>
          <a:p>
            <a:endParaRPr lang="en-IN" sz="1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22828C-C92D-00B0-B1E2-EACFCECA00A1}"/>
              </a:ext>
            </a:extLst>
          </p:cNvPr>
          <p:cNvCxnSpPr/>
          <p:nvPr/>
        </p:nvCxnSpPr>
        <p:spPr>
          <a:xfrm>
            <a:off x="0" y="638355"/>
            <a:ext cx="4804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8A0F0F-03C0-1DC6-5136-C1D9E9865922}"/>
              </a:ext>
            </a:extLst>
          </p:cNvPr>
          <p:cNvCxnSpPr/>
          <p:nvPr/>
        </p:nvCxnSpPr>
        <p:spPr>
          <a:xfrm flipV="1">
            <a:off x="4804913" y="0"/>
            <a:ext cx="0" cy="638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1D79661-9378-016E-36BF-7E588E59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3" y="871393"/>
            <a:ext cx="9215535" cy="59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8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8C14B-CB8C-5118-D664-3E29DCEC589A}"/>
              </a:ext>
            </a:extLst>
          </p:cNvPr>
          <p:cNvSpPr txBox="1"/>
          <p:nvPr/>
        </p:nvSpPr>
        <p:spPr>
          <a:xfrm>
            <a:off x="0" y="0"/>
            <a:ext cx="4779034" cy="166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Assignment-2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 changing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into your account and then change password?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your password into </a:t>
            </a:r>
            <a:r>
              <a:rPr lang="en-IN" sz="1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IneuR0n#42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hit the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what happen and give screenshot?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7BAB3-7AB2-5655-8DD9-67F2B1683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1663"/>
            <a:ext cx="6271404" cy="38902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393263-675A-1855-CBB0-371EF030BCDF}"/>
              </a:ext>
            </a:extLst>
          </p:cNvPr>
          <p:cNvCxnSpPr/>
          <p:nvPr/>
        </p:nvCxnSpPr>
        <p:spPr>
          <a:xfrm>
            <a:off x="0" y="1802921"/>
            <a:ext cx="4882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206353-DDE9-6757-B881-59DAFC3AC62E}"/>
              </a:ext>
            </a:extLst>
          </p:cNvPr>
          <p:cNvCxnSpPr>
            <a:cxnSpLocks/>
          </p:cNvCxnSpPr>
          <p:nvPr/>
        </p:nvCxnSpPr>
        <p:spPr>
          <a:xfrm flipV="1">
            <a:off x="4891177" y="0"/>
            <a:ext cx="0" cy="180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45E93016-8D9D-9832-D7CC-A2F51CDBA84B}"/>
              </a:ext>
            </a:extLst>
          </p:cNvPr>
          <p:cNvSpPr/>
          <p:nvPr/>
        </p:nvSpPr>
        <p:spPr>
          <a:xfrm>
            <a:off x="2199736" y="1802921"/>
            <a:ext cx="241533" cy="690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72876-6D25-D94C-FCF6-9C793950DC37}"/>
              </a:ext>
            </a:extLst>
          </p:cNvPr>
          <p:cNvSpPr txBox="1"/>
          <p:nvPr/>
        </p:nvSpPr>
        <p:spPr>
          <a:xfrm>
            <a:off x="5417391" y="534837"/>
            <a:ext cx="6774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SOLUTION: </a:t>
            </a:r>
            <a:r>
              <a:rPr lang="en-US" dirty="0"/>
              <a:t>By using </a:t>
            </a:r>
            <a:r>
              <a:rPr lang="en-US" b="1" i="1" u="sng" dirty="0"/>
              <a:t>passwd</a:t>
            </a:r>
            <a:r>
              <a:rPr lang="en-US" dirty="0"/>
              <a:t> command in the terminal we are able to change the password, where we no to give the old password (existing password) and new password.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68919B-947C-D7EB-8B21-F97AD2CE755D}"/>
              </a:ext>
            </a:extLst>
          </p:cNvPr>
          <p:cNvCxnSpPr/>
          <p:nvPr/>
        </p:nvCxnSpPr>
        <p:spPr>
          <a:xfrm>
            <a:off x="5313872" y="466128"/>
            <a:ext cx="0" cy="1336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AD155C-480D-B25F-4B80-FEF0E0F7489D}"/>
              </a:ext>
            </a:extLst>
          </p:cNvPr>
          <p:cNvCxnSpPr/>
          <p:nvPr/>
        </p:nvCxnSpPr>
        <p:spPr>
          <a:xfrm>
            <a:off x="5313872" y="1802921"/>
            <a:ext cx="6878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0CAF29-F05B-DD62-4E1E-0BD4F5160704}"/>
              </a:ext>
            </a:extLst>
          </p:cNvPr>
          <p:cNvCxnSpPr/>
          <p:nvPr/>
        </p:nvCxnSpPr>
        <p:spPr>
          <a:xfrm flipV="1">
            <a:off x="12192000" y="466128"/>
            <a:ext cx="0" cy="1336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953F2-7B37-018F-1867-F09D0A327981}"/>
              </a:ext>
            </a:extLst>
          </p:cNvPr>
          <p:cNvCxnSpPr/>
          <p:nvPr/>
        </p:nvCxnSpPr>
        <p:spPr>
          <a:xfrm>
            <a:off x="5313872" y="466128"/>
            <a:ext cx="6878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EB29E66-FA80-76AF-8277-578AFA491500}"/>
              </a:ext>
            </a:extLst>
          </p:cNvPr>
          <p:cNvSpPr/>
          <p:nvPr/>
        </p:nvSpPr>
        <p:spPr>
          <a:xfrm>
            <a:off x="4891177" y="974785"/>
            <a:ext cx="422691" cy="25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45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557238-E6A6-372C-3E82-F49FEB0E6C89}"/>
              </a:ext>
            </a:extLst>
          </p:cNvPr>
          <p:cNvSpPr txBox="1"/>
          <p:nvPr/>
        </p:nvSpPr>
        <p:spPr>
          <a:xfrm>
            <a:off x="0" y="0"/>
            <a:ext cx="5633049" cy="86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again to change password but use like password </a:t>
            </a:r>
            <a:r>
              <a:rPr lang="en-IN" sz="1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1234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IN" sz="12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abcd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what happen and give screenshot?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36B62E-6BF2-9AFD-1BE9-59D20F32F211}"/>
              </a:ext>
            </a:extLst>
          </p:cNvPr>
          <p:cNvCxnSpPr>
            <a:cxnSpLocks/>
          </p:cNvCxnSpPr>
          <p:nvPr/>
        </p:nvCxnSpPr>
        <p:spPr>
          <a:xfrm flipH="1">
            <a:off x="0" y="1035170"/>
            <a:ext cx="5374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86498B-8B4D-F10C-C823-FE82AA45B8A5}"/>
              </a:ext>
            </a:extLst>
          </p:cNvPr>
          <p:cNvCxnSpPr/>
          <p:nvPr/>
        </p:nvCxnSpPr>
        <p:spPr>
          <a:xfrm flipV="1">
            <a:off x="5374257" y="0"/>
            <a:ext cx="0" cy="1035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AAB74-2461-08F8-015C-6700E80A9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624"/>
            <a:ext cx="6468014" cy="4500659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839E6176-01EB-5B49-59D2-5FBD62574499}"/>
              </a:ext>
            </a:extLst>
          </p:cNvPr>
          <p:cNvSpPr/>
          <p:nvPr/>
        </p:nvSpPr>
        <p:spPr>
          <a:xfrm>
            <a:off x="2493034" y="1035170"/>
            <a:ext cx="224286" cy="761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9CD03-56DA-9437-520D-E7B1E9B79408}"/>
              </a:ext>
            </a:extLst>
          </p:cNvPr>
          <p:cNvSpPr txBox="1"/>
          <p:nvPr/>
        </p:nvSpPr>
        <p:spPr>
          <a:xfrm>
            <a:off x="5917721" y="362396"/>
            <a:ext cx="627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SOLUTION</a:t>
            </a:r>
            <a:r>
              <a:rPr lang="en-IN" dirty="0">
                <a:solidFill>
                  <a:schemeClr val="accent1"/>
                </a:solidFill>
              </a:rPr>
              <a:t>: </a:t>
            </a:r>
            <a:r>
              <a:rPr lang="en-IN" dirty="0"/>
              <a:t>Password was unable to change to</a:t>
            </a:r>
            <a:r>
              <a:rPr lang="en-IN" b="1" i="1" u="sng" dirty="0"/>
              <a:t> </a:t>
            </a:r>
            <a:r>
              <a:rPr lang="en-IN" b="1" i="1" dirty="0"/>
              <a:t>1234 </a:t>
            </a:r>
            <a:r>
              <a:rPr lang="en-IN" dirty="0"/>
              <a:t>or </a:t>
            </a:r>
            <a:r>
              <a:rPr lang="en-IN" b="1" i="1" dirty="0" err="1"/>
              <a:t>abcd</a:t>
            </a:r>
            <a:r>
              <a:rPr lang="en-IN" dirty="0"/>
              <a:t> as it less than 8 character.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ED22789-8A2E-F8A9-6C49-BA8913159226}"/>
              </a:ext>
            </a:extLst>
          </p:cNvPr>
          <p:cNvSpPr/>
          <p:nvPr/>
        </p:nvSpPr>
        <p:spPr>
          <a:xfrm>
            <a:off x="5374257" y="629728"/>
            <a:ext cx="396810" cy="237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A611E0-2FC9-EA1A-700F-35ED67F9C604}"/>
              </a:ext>
            </a:extLst>
          </p:cNvPr>
          <p:cNvCxnSpPr/>
          <p:nvPr/>
        </p:nvCxnSpPr>
        <p:spPr>
          <a:xfrm>
            <a:off x="5857336" y="0"/>
            <a:ext cx="0" cy="1190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52CD2C-328C-0ECD-BA70-AD5D942C6400}"/>
              </a:ext>
            </a:extLst>
          </p:cNvPr>
          <p:cNvCxnSpPr/>
          <p:nvPr/>
        </p:nvCxnSpPr>
        <p:spPr>
          <a:xfrm>
            <a:off x="5857336" y="1190445"/>
            <a:ext cx="6334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9F612D-68AF-45EB-9180-5ACC07DCC0F2}"/>
              </a:ext>
            </a:extLst>
          </p:cNvPr>
          <p:cNvCxnSpPr/>
          <p:nvPr/>
        </p:nvCxnSpPr>
        <p:spPr>
          <a:xfrm flipV="1">
            <a:off x="12192000" y="-25879"/>
            <a:ext cx="0" cy="1190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C976E4-82CD-A1F3-6FC0-FA4B8E04BCB6}"/>
              </a:ext>
            </a:extLst>
          </p:cNvPr>
          <p:cNvCxnSpPr/>
          <p:nvPr/>
        </p:nvCxnSpPr>
        <p:spPr>
          <a:xfrm>
            <a:off x="5857336" y="0"/>
            <a:ext cx="6334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3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926AC-8C29-A431-AFBD-705DCD4122C7}"/>
              </a:ext>
            </a:extLst>
          </p:cNvPr>
          <p:cNvSpPr txBox="1"/>
          <p:nvPr/>
        </p:nvSpPr>
        <p:spPr>
          <a:xfrm>
            <a:off x="0" y="0"/>
            <a:ext cx="6927011" cy="93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again to change password but now don’t use any password just hit 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what happen and give screenshot?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D217F2-27F3-70A6-0278-0555141ECB48}"/>
              </a:ext>
            </a:extLst>
          </p:cNvPr>
          <p:cNvCxnSpPr/>
          <p:nvPr/>
        </p:nvCxnSpPr>
        <p:spPr>
          <a:xfrm>
            <a:off x="0" y="1095555"/>
            <a:ext cx="692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BC4DB2-35A9-A3A0-33F3-7D494BBA454E}"/>
              </a:ext>
            </a:extLst>
          </p:cNvPr>
          <p:cNvCxnSpPr/>
          <p:nvPr/>
        </p:nvCxnSpPr>
        <p:spPr>
          <a:xfrm flipV="1">
            <a:off x="6927011" y="0"/>
            <a:ext cx="0" cy="10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A708C09-A717-BAB7-317C-BFAF3ACF5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218"/>
            <a:ext cx="6178932" cy="5190772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8207A3A1-ACC7-526B-0DB6-22C9754AFE54}"/>
              </a:ext>
            </a:extLst>
          </p:cNvPr>
          <p:cNvSpPr/>
          <p:nvPr/>
        </p:nvSpPr>
        <p:spPr>
          <a:xfrm>
            <a:off x="2596551" y="1095555"/>
            <a:ext cx="284654" cy="474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C4C9C-3999-9DF3-33D9-173B8AF43159}"/>
              </a:ext>
            </a:extLst>
          </p:cNvPr>
          <p:cNvSpPr txBox="1"/>
          <p:nvPr/>
        </p:nvSpPr>
        <p:spPr>
          <a:xfrm>
            <a:off x="6771736" y="1699404"/>
            <a:ext cx="5420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SOLUTION: </a:t>
            </a:r>
            <a:r>
              <a:rPr lang="en-US" dirty="0"/>
              <a:t>As we didn't provide the new password it didn't take into consideration to change the new password. So after several attempts, it automatically exists.</a:t>
            </a:r>
            <a:endParaRPr lang="en-IN" dirty="0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E3BCBF94-B475-2721-8B63-D44A1AE5C1D0}"/>
              </a:ext>
            </a:extLst>
          </p:cNvPr>
          <p:cNvSpPr/>
          <p:nvPr/>
        </p:nvSpPr>
        <p:spPr>
          <a:xfrm flipV="1">
            <a:off x="7047782" y="746722"/>
            <a:ext cx="422694" cy="8514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93C00-CB76-3AAC-DB12-1A2A11991C08}"/>
              </a:ext>
            </a:extLst>
          </p:cNvPr>
          <p:cNvCxnSpPr/>
          <p:nvPr/>
        </p:nvCxnSpPr>
        <p:spPr>
          <a:xfrm>
            <a:off x="6771736" y="1598218"/>
            <a:ext cx="54202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682191-80FB-F9A0-6CA7-DDEC635B0C6B}"/>
              </a:ext>
            </a:extLst>
          </p:cNvPr>
          <p:cNvCxnSpPr>
            <a:cxnSpLocks/>
          </p:cNvCxnSpPr>
          <p:nvPr/>
        </p:nvCxnSpPr>
        <p:spPr>
          <a:xfrm>
            <a:off x="6771736" y="1598218"/>
            <a:ext cx="0" cy="149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FAE102-360F-0691-649F-2DB2C1E88D95}"/>
              </a:ext>
            </a:extLst>
          </p:cNvPr>
          <p:cNvCxnSpPr>
            <a:cxnSpLocks/>
          </p:cNvCxnSpPr>
          <p:nvPr/>
        </p:nvCxnSpPr>
        <p:spPr>
          <a:xfrm flipV="1">
            <a:off x="6771736" y="3071004"/>
            <a:ext cx="5420262" cy="25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18A329-49AB-7514-BF09-AB419255421B}"/>
              </a:ext>
            </a:extLst>
          </p:cNvPr>
          <p:cNvCxnSpPr/>
          <p:nvPr/>
        </p:nvCxnSpPr>
        <p:spPr>
          <a:xfrm flipV="1">
            <a:off x="12191997" y="1598217"/>
            <a:ext cx="3" cy="147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87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4713F-6B9C-72ED-BAAE-2BCC9D6C4905}"/>
              </a:ext>
            </a:extLst>
          </p:cNvPr>
          <p:cNvSpPr txBox="1"/>
          <p:nvPr/>
        </p:nvSpPr>
        <p:spPr>
          <a:xfrm>
            <a:off x="0" y="0"/>
            <a:ext cx="4037161" cy="166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Assignment-3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with Directories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the command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/ 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then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then hit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screenshot and explain what output we got?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BCA38B-83E1-696F-1297-9E4536A93736}"/>
              </a:ext>
            </a:extLst>
          </p:cNvPr>
          <p:cNvCxnSpPr/>
          <p:nvPr/>
        </p:nvCxnSpPr>
        <p:spPr>
          <a:xfrm>
            <a:off x="0" y="1673525"/>
            <a:ext cx="4063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7BB956-219B-1935-EE5D-CA4CF61166C1}"/>
              </a:ext>
            </a:extLst>
          </p:cNvPr>
          <p:cNvCxnSpPr/>
          <p:nvPr/>
        </p:nvCxnSpPr>
        <p:spPr>
          <a:xfrm flipV="1">
            <a:off x="4037161" y="0"/>
            <a:ext cx="0" cy="1665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7A32B2D-24CB-4C6D-64DE-61732D17C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16987"/>
            <a:ext cx="5469147" cy="4080293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F7288691-8EA9-807E-6121-6B6633CF6F6E}"/>
              </a:ext>
            </a:extLst>
          </p:cNvPr>
          <p:cNvSpPr/>
          <p:nvPr/>
        </p:nvSpPr>
        <p:spPr>
          <a:xfrm>
            <a:off x="2173857" y="1673525"/>
            <a:ext cx="215660" cy="543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DEFA7-2197-C5AD-F6D6-5FA17ADC4D06}"/>
              </a:ext>
            </a:extLst>
          </p:cNvPr>
          <p:cNvSpPr txBox="1"/>
          <p:nvPr/>
        </p:nvSpPr>
        <p:spPr>
          <a:xfrm>
            <a:off x="4235572" y="463267"/>
            <a:ext cx="79564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SOLUTION: </a:t>
            </a:r>
            <a:r>
              <a:rPr lang="en-US" sz="1400" dirty="0"/>
              <a:t>The ‘ cd / ’ command in Linux is used to change the current working directory to the root directory. T he root directory, denoted by “/” , is the top-level directory in the file system hierarchy. It is the parent directory for all the others directories and file system.</a:t>
            </a:r>
          </a:p>
          <a:p>
            <a:r>
              <a:rPr lang="en-US" sz="1400" dirty="0"/>
              <a:t>‘ls’ command in Linux is used to list the files and directories in the current working directory.</a:t>
            </a:r>
            <a:r>
              <a:rPr lang="en-IN" sz="1400" dirty="0"/>
              <a:t> It provides a way to view the contents of a directory and obtain information about files and directories within it.</a:t>
            </a:r>
            <a:endParaRPr lang="en-US" sz="1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857399-72BD-DF62-C219-71AEBC3E8B6F}"/>
              </a:ext>
            </a:extLst>
          </p:cNvPr>
          <p:cNvCxnSpPr>
            <a:cxnSpLocks/>
          </p:cNvCxnSpPr>
          <p:nvPr/>
        </p:nvCxnSpPr>
        <p:spPr>
          <a:xfrm>
            <a:off x="4235572" y="457200"/>
            <a:ext cx="79564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322E4A-4B7A-A97E-F7F5-A7AE3CC8A13A}"/>
              </a:ext>
            </a:extLst>
          </p:cNvPr>
          <p:cNvCxnSpPr/>
          <p:nvPr/>
        </p:nvCxnSpPr>
        <p:spPr>
          <a:xfrm>
            <a:off x="4235572" y="463267"/>
            <a:ext cx="0" cy="120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AAF229-F611-1F1B-5EEE-F2FECD915FEC}"/>
              </a:ext>
            </a:extLst>
          </p:cNvPr>
          <p:cNvCxnSpPr/>
          <p:nvPr/>
        </p:nvCxnSpPr>
        <p:spPr>
          <a:xfrm>
            <a:off x="4235572" y="1665199"/>
            <a:ext cx="79564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EB21C6-E565-C30F-D053-E533EEF83A04}"/>
              </a:ext>
            </a:extLst>
          </p:cNvPr>
          <p:cNvCxnSpPr/>
          <p:nvPr/>
        </p:nvCxnSpPr>
        <p:spPr>
          <a:xfrm flipV="1">
            <a:off x="12192000" y="457200"/>
            <a:ext cx="0" cy="1216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7157D48-F2A4-2154-9B7E-CA0AE495AB7E}"/>
              </a:ext>
            </a:extLst>
          </p:cNvPr>
          <p:cNvSpPr/>
          <p:nvPr/>
        </p:nvSpPr>
        <p:spPr>
          <a:xfrm>
            <a:off x="4063042" y="931653"/>
            <a:ext cx="172518" cy="267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2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4FFCE-D24D-7504-B268-CA32F2D9A406}"/>
              </a:ext>
            </a:extLst>
          </p:cNvPr>
          <p:cNvSpPr txBox="1"/>
          <p:nvPr/>
        </p:nvSpPr>
        <p:spPr>
          <a:xfrm>
            <a:off x="0" y="0"/>
            <a:ext cx="5451893" cy="86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the command now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/home 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then hit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ls,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 screenshot and explain what is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/home 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directory used for?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22F04F-0E77-FB2C-6E34-9F8DC009E621}"/>
              </a:ext>
            </a:extLst>
          </p:cNvPr>
          <p:cNvCxnSpPr/>
          <p:nvPr/>
        </p:nvCxnSpPr>
        <p:spPr>
          <a:xfrm>
            <a:off x="0" y="776377"/>
            <a:ext cx="5451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9B6E4A-9D96-6CD2-6FEF-0AF02CC6CD63}"/>
              </a:ext>
            </a:extLst>
          </p:cNvPr>
          <p:cNvCxnSpPr/>
          <p:nvPr/>
        </p:nvCxnSpPr>
        <p:spPr>
          <a:xfrm flipV="1">
            <a:off x="5451893" y="0"/>
            <a:ext cx="0" cy="77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460C6B1-EF1A-0340-F1BF-0DDCE0A68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369"/>
            <a:ext cx="5451893" cy="4589253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ED5964DC-197F-BA7C-2587-66EAFE85B40D}"/>
              </a:ext>
            </a:extLst>
          </p:cNvPr>
          <p:cNvSpPr/>
          <p:nvPr/>
        </p:nvSpPr>
        <p:spPr>
          <a:xfrm>
            <a:off x="2355011" y="776374"/>
            <a:ext cx="474453" cy="7159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AB5F3-8A3C-B486-8DC9-C57CD931547A}"/>
              </a:ext>
            </a:extLst>
          </p:cNvPr>
          <p:cNvSpPr txBox="1"/>
          <p:nvPr/>
        </p:nvSpPr>
        <p:spPr>
          <a:xfrm>
            <a:off x="5589639" y="84683"/>
            <a:ext cx="6602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SOLUTION:</a:t>
            </a:r>
            <a:r>
              <a:rPr lang="en-IN" dirty="0"/>
              <a:t> The command “</a:t>
            </a:r>
            <a:r>
              <a:rPr lang="en-IN" b="1" dirty="0"/>
              <a:t>cd /home</a:t>
            </a:r>
            <a:r>
              <a:rPr lang="en-IN" dirty="0"/>
              <a:t>” is used to change the current directory to the “</a:t>
            </a:r>
            <a:r>
              <a:rPr lang="en-IN" b="1" dirty="0"/>
              <a:t>/home</a:t>
            </a:r>
            <a:r>
              <a:rPr lang="en-IN" dirty="0"/>
              <a:t>” directory in a Linux operation system. By changing the directory, you can navigate to different locations in the file system.</a:t>
            </a:r>
          </a:p>
          <a:p>
            <a:r>
              <a:rPr lang="en-IN" dirty="0"/>
              <a:t>The home directory is used to store the user related data such as script, files, user information etc.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246F30-E778-A2AA-4F95-299C6E89FD86}"/>
              </a:ext>
            </a:extLst>
          </p:cNvPr>
          <p:cNvCxnSpPr/>
          <p:nvPr/>
        </p:nvCxnSpPr>
        <p:spPr>
          <a:xfrm>
            <a:off x="5589639" y="0"/>
            <a:ext cx="0" cy="192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F249C-C063-EA95-B36A-AF4647B3120A}"/>
              </a:ext>
            </a:extLst>
          </p:cNvPr>
          <p:cNvCxnSpPr>
            <a:cxnSpLocks/>
          </p:cNvCxnSpPr>
          <p:nvPr/>
        </p:nvCxnSpPr>
        <p:spPr>
          <a:xfrm>
            <a:off x="5589639" y="1923691"/>
            <a:ext cx="6602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82AFC7-4576-9B4E-EAB1-3E27410A10E4}"/>
              </a:ext>
            </a:extLst>
          </p:cNvPr>
          <p:cNvCxnSpPr/>
          <p:nvPr/>
        </p:nvCxnSpPr>
        <p:spPr>
          <a:xfrm flipV="1">
            <a:off x="12192000" y="0"/>
            <a:ext cx="0" cy="192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ACFB26-EB4D-D4C0-06C7-1F38841F7098}"/>
              </a:ext>
            </a:extLst>
          </p:cNvPr>
          <p:cNvCxnSpPr/>
          <p:nvPr/>
        </p:nvCxnSpPr>
        <p:spPr>
          <a:xfrm>
            <a:off x="5589639" y="0"/>
            <a:ext cx="6602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D52C8011-738F-58C4-521C-ED7C3AAC812E}"/>
              </a:ext>
            </a:extLst>
          </p:cNvPr>
          <p:cNvSpPr/>
          <p:nvPr/>
        </p:nvSpPr>
        <p:spPr>
          <a:xfrm rot="5400000">
            <a:off x="5063633" y="776377"/>
            <a:ext cx="517584" cy="53442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5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0D9D54-742A-62AD-0196-7CD48453394E}"/>
              </a:ext>
            </a:extLst>
          </p:cNvPr>
          <p:cNvSpPr txBox="1"/>
          <p:nvPr/>
        </p:nvSpPr>
        <p:spPr>
          <a:xfrm>
            <a:off x="0" y="0"/>
            <a:ext cx="5814204" cy="86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..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hit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[ </a:t>
            </a:r>
            <a:r>
              <a:rPr lang="en-IN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here we have space after cd then use double dot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what happen and give screenshot?</a:t>
            </a:r>
          </a:p>
          <a:p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12593F-0FD6-0D28-CE7F-A52C0FC731DC}"/>
              </a:ext>
            </a:extLst>
          </p:cNvPr>
          <p:cNvCxnSpPr/>
          <p:nvPr/>
        </p:nvCxnSpPr>
        <p:spPr>
          <a:xfrm>
            <a:off x="0" y="655608"/>
            <a:ext cx="5814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F89239-239C-BA0D-0202-82D55EE092BB}"/>
              </a:ext>
            </a:extLst>
          </p:cNvPr>
          <p:cNvCxnSpPr/>
          <p:nvPr/>
        </p:nvCxnSpPr>
        <p:spPr>
          <a:xfrm flipV="1">
            <a:off x="5814204" y="0"/>
            <a:ext cx="0" cy="6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D0D3C36-2824-9876-8EF0-E45DEE7B9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283"/>
            <a:ext cx="5814204" cy="4979494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2EF8640C-EAEF-58DE-0D1F-97D46E535FFE}"/>
              </a:ext>
            </a:extLst>
          </p:cNvPr>
          <p:cNvSpPr/>
          <p:nvPr/>
        </p:nvSpPr>
        <p:spPr>
          <a:xfrm>
            <a:off x="2320506" y="655608"/>
            <a:ext cx="207034" cy="627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0C7B01-B197-9136-D4A4-733124CE33B1}"/>
              </a:ext>
            </a:extLst>
          </p:cNvPr>
          <p:cNvSpPr txBox="1"/>
          <p:nvPr/>
        </p:nvSpPr>
        <p:spPr>
          <a:xfrm>
            <a:off x="6245525" y="0"/>
            <a:ext cx="5946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Solution:  </a:t>
            </a:r>
            <a:r>
              <a:rPr lang="en-IN" dirty="0"/>
              <a:t>As we use this command it change the directory from home directory to the/(root directory). Now we are at the top level or root </a:t>
            </a:r>
            <a:r>
              <a:rPr lang="en-IN" dirty="0" err="1"/>
              <a:t>directiory</a:t>
            </a:r>
            <a:r>
              <a:rPr lang="en-IN" dirty="0"/>
              <a:t>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539573-732F-2051-C6D9-33EB3B882557}"/>
              </a:ext>
            </a:extLst>
          </p:cNvPr>
          <p:cNvCxnSpPr/>
          <p:nvPr/>
        </p:nvCxnSpPr>
        <p:spPr>
          <a:xfrm>
            <a:off x="6159260" y="0"/>
            <a:ext cx="0" cy="101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FD384F-F789-8162-36FB-B9880AA24AF1}"/>
              </a:ext>
            </a:extLst>
          </p:cNvPr>
          <p:cNvCxnSpPr/>
          <p:nvPr/>
        </p:nvCxnSpPr>
        <p:spPr>
          <a:xfrm>
            <a:off x="6159260" y="1017917"/>
            <a:ext cx="6032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C83FD1-30D9-B4FE-201C-5A268AD75BF7}"/>
              </a:ext>
            </a:extLst>
          </p:cNvPr>
          <p:cNvSpPr txBox="1"/>
          <p:nvPr/>
        </p:nvSpPr>
        <p:spPr>
          <a:xfrm>
            <a:off x="0" y="0"/>
            <a:ext cx="6219645" cy="93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enter 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/var/www/html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then type 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hit 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what happen and give screenshot?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65E996-CA42-D46D-7E2D-F8B354572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250"/>
            <a:ext cx="5907282" cy="508249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927D59-A10F-4AEC-FE47-39A16D105D41}"/>
              </a:ext>
            </a:extLst>
          </p:cNvPr>
          <p:cNvCxnSpPr>
            <a:stCxn id="4" idx="1"/>
          </p:cNvCxnSpPr>
          <p:nvPr/>
        </p:nvCxnSpPr>
        <p:spPr>
          <a:xfrm>
            <a:off x="0" y="466474"/>
            <a:ext cx="5426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D3A770-0105-AB86-1C07-CD720EAEDCCD}"/>
              </a:ext>
            </a:extLst>
          </p:cNvPr>
          <p:cNvCxnSpPr/>
          <p:nvPr/>
        </p:nvCxnSpPr>
        <p:spPr>
          <a:xfrm flipV="1">
            <a:off x="5426015" y="0"/>
            <a:ext cx="0" cy="466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ABE21DD-A4E5-BEB6-71B6-53CA5074EEF9}"/>
              </a:ext>
            </a:extLst>
          </p:cNvPr>
          <p:cNvSpPr/>
          <p:nvPr/>
        </p:nvSpPr>
        <p:spPr>
          <a:xfrm>
            <a:off x="2208362" y="525888"/>
            <a:ext cx="362309" cy="9329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6D8E5-E31B-D179-990D-9EFA43E402FE}"/>
              </a:ext>
            </a:extLst>
          </p:cNvPr>
          <p:cNvSpPr txBox="1"/>
          <p:nvPr/>
        </p:nvSpPr>
        <p:spPr>
          <a:xfrm>
            <a:off x="6288657" y="0"/>
            <a:ext cx="584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SOLUTION: </a:t>
            </a:r>
            <a:r>
              <a:rPr lang="en-US" dirty="0"/>
              <a:t>There is no such directory in my system as I haven't installed Apache server.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D1C8D1-A68C-76F8-569E-0481852AA673}"/>
              </a:ext>
            </a:extLst>
          </p:cNvPr>
          <p:cNvCxnSpPr/>
          <p:nvPr/>
        </p:nvCxnSpPr>
        <p:spPr>
          <a:xfrm>
            <a:off x="6219645" y="0"/>
            <a:ext cx="0" cy="86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AAE47-D234-D32B-127E-7C9A08828C2E}"/>
              </a:ext>
            </a:extLst>
          </p:cNvPr>
          <p:cNvCxnSpPr/>
          <p:nvPr/>
        </p:nvCxnSpPr>
        <p:spPr>
          <a:xfrm>
            <a:off x="6219645" y="854015"/>
            <a:ext cx="5909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AD9B2531-C77C-9367-1834-400E88FD545B}"/>
              </a:ext>
            </a:extLst>
          </p:cNvPr>
          <p:cNvSpPr/>
          <p:nvPr/>
        </p:nvSpPr>
        <p:spPr>
          <a:xfrm rot="5400000">
            <a:off x="5495196" y="227525"/>
            <a:ext cx="470018" cy="944372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75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B607E-2E2A-F296-3704-BED280E82FBD}"/>
              </a:ext>
            </a:extLst>
          </p:cNvPr>
          <p:cNvSpPr txBox="1"/>
          <p:nvPr/>
        </p:nvSpPr>
        <p:spPr>
          <a:xfrm>
            <a:off x="146648" y="60385"/>
            <a:ext cx="5460521" cy="86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type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/root 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then hit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ls, 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any output we have on screen if yes then take screenshot?</a:t>
            </a:r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60AABA-4E1F-19AE-658B-EB39CFC9EE61}"/>
              </a:ext>
            </a:extLst>
          </p:cNvPr>
          <p:cNvCxnSpPr/>
          <p:nvPr/>
        </p:nvCxnSpPr>
        <p:spPr>
          <a:xfrm>
            <a:off x="146648" y="0"/>
            <a:ext cx="0" cy="100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36B925-E757-E112-B5ED-F9642E95F200}"/>
              </a:ext>
            </a:extLst>
          </p:cNvPr>
          <p:cNvCxnSpPr/>
          <p:nvPr/>
        </p:nvCxnSpPr>
        <p:spPr>
          <a:xfrm>
            <a:off x="146648" y="1009291"/>
            <a:ext cx="546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0C5F9-167C-ED85-D263-E0AA1116365B}"/>
              </a:ext>
            </a:extLst>
          </p:cNvPr>
          <p:cNvCxnSpPr/>
          <p:nvPr/>
        </p:nvCxnSpPr>
        <p:spPr>
          <a:xfrm flipV="1">
            <a:off x="5607169" y="0"/>
            <a:ext cx="0" cy="100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31DA204-97F4-7E38-1397-6B61E491D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175"/>
            <a:ext cx="5598176" cy="5372825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F9ACADF8-25E5-484A-61B0-F9E9AC8C98AE}"/>
              </a:ext>
            </a:extLst>
          </p:cNvPr>
          <p:cNvSpPr/>
          <p:nvPr/>
        </p:nvSpPr>
        <p:spPr>
          <a:xfrm>
            <a:off x="2372264" y="1069676"/>
            <a:ext cx="181155" cy="3536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B0B535-9323-EA48-E2D8-8EE328F0D973}"/>
              </a:ext>
            </a:extLst>
          </p:cNvPr>
          <p:cNvSpPr txBox="1"/>
          <p:nvPr/>
        </p:nvSpPr>
        <p:spPr>
          <a:xfrm>
            <a:off x="5969479" y="60385"/>
            <a:ext cx="607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SOLUTION: </a:t>
            </a:r>
            <a:r>
              <a:rPr lang="en-US" dirty="0"/>
              <a:t>As I was not login as root user or I don't have the required permission to access this root folder.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751A7B-C6CE-67FE-1462-A671FC63A221}"/>
              </a:ext>
            </a:extLst>
          </p:cNvPr>
          <p:cNvCxnSpPr/>
          <p:nvPr/>
        </p:nvCxnSpPr>
        <p:spPr>
          <a:xfrm>
            <a:off x="5969479" y="0"/>
            <a:ext cx="0" cy="1069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FB9D53-6989-6F82-1922-207E939C8268}"/>
              </a:ext>
            </a:extLst>
          </p:cNvPr>
          <p:cNvCxnSpPr/>
          <p:nvPr/>
        </p:nvCxnSpPr>
        <p:spPr>
          <a:xfrm>
            <a:off x="5969479" y="1069676"/>
            <a:ext cx="6222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A86882F-1D36-0D75-6FE8-4406B6493F94}"/>
              </a:ext>
            </a:extLst>
          </p:cNvPr>
          <p:cNvSpPr/>
          <p:nvPr/>
        </p:nvSpPr>
        <p:spPr>
          <a:xfrm>
            <a:off x="5607169" y="638355"/>
            <a:ext cx="362308" cy="2242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846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faizan akram</dc:creator>
  <cp:lastModifiedBy>faizan akram</cp:lastModifiedBy>
  <cp:revision>8</cp:revision>
  <dcterms:created xsi:type="dcterms:W3CDTF">2023-05-29T06:41:13Z</dcterms:created>
  <dcterms:modified xsi:type="dcterms:W3CDTF">2023-07-24T13:34:10Z</dcterms:modified>
</cp:coreProperties>
</file>