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70F3-C5C8-490B-7CAA-A6E857DD2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88DBC-EF95-4A25-D988-D8C8EFEA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E01E-4179-41FB-F78E-1F84F4F5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C346-631B-5340-3CCA-70A93EC1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AD35-8F17-5B70-E8C8-CB78DA8E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9CA-BDF0-1C5F-F532-0C481214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DA7CE-E35D-4B94-2683-D1C3F30C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129C-9FF1-AF6C-D183-9E6C6A0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C2ED-A90A-C477-55B5-847AB939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3F0B-5DA5-93E7-D860-F7B6D99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778F3-342C-E1AE-7D09-A49289525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F908B-1448-EA80-B08A-57AF6953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3C1E-43E3-BFB5-2A9C-9448AA94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82F6-D085-50AA-E4F5-2B635306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5EA5-C75F-8E1F-3A3C-B0C46E06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4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7023-34BD-6259-C5E9-7F44AC50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B75-DEA6-44B2-E079-42F1016F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B07-5CB4-52A8-53E6-EBAF7521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EAD6-C74C-B895-7983-3A241AFB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EB5C-E886-4598-BFCF-DE1B117C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178-AA7D-43A2-2AE6-3A66523F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D2EE-AF07-18E8-A2BB-592AF1F1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D3E5-C341-4EC9-E69E-016BDBE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822A-82A0-8728-7F47-088ACB04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E61FC-1C75-C4A9-DD08-1EE0B6E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1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6C7-6054-773E-98E1-82916265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05AA-2ABD-9A5F-3B25-7E407FA90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FF7C4-F8C1-076C-6352-93A5EF07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AF36-272D-6873-33A4-499138B8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D64C8-8252-641A-A6B0-6C7F5359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37B3-C547-AB18-0DA7-31076460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588-E335-E933-34CB-F0198613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1577-7660-9563-612C-35BB3D33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74DE1-8A91-F746-40FD-3E4CEE3D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7D332-ED93-7ACE-1641-EF641028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6F6C6-F5EC-E50B-F53D-C78754B2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E0841-5043-808B-163D-EB79C830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74590-A697-3213-CC4E-1DD1F26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A6F55-B15C-7D2A-B5CA-E2880FE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F36F-B07D-244D-1AA3-96F2807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71DD6-B8B2-2804-A102-D60C8BDB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8CC1-6B39-F907-8293-736F1FB2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79B8F-4B30-CEE5-B2E4-0142E11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F18F4-81EB-966D-A68A-214D4118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172EF-E717-F731-168A-D0D028D3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AC563-3C8F-27C0-9017-CAC0B18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3603-AB4C-963E-699B-D78FACDB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C394-8BF9-AE81-2397-02F24FE7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A1496-072A-D8D4-44DE-A7C3EFB3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5115-D499-C9B2-A4C0-57A7302C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BDE8-BF86-818F-AC1E-0C77CA39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A3D7F-BD45-3F82-EF93-5C709B8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1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ABBA-A1A4-5934-780C-5A8FD7C2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0BCED-5C43-F040-B8D4-095A25374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ADCDE-4A0A-7012-B4BC-3EC0531D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08EB-E65F-2B41-3250-EF45D937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12D6-F240-9EED-76CD-F7FBB9EB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BA84-6CC7-4025-51DA-1CC85DB6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1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9D154-7A57-5550-E507-8541738E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EA20-87B2-AA67-E438-BCE9C15B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215-9725-9A8C-5FA9-C1EC31CC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7F3-D39C-43DB-ADB1-86BF842047B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5F16-ADF9-5FD6-3E4A-9F0512980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D733-7ECD-F889-004D-9BBFF249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EF9F-32A6-4318-8DF0-5B93A7A5C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A9841-B385-2B1B-8B37-8D900D81AE88}"/>
              </a:ext>
            </a:extLst>
          </p:cNvPr>
          <p:cNvSpPr/>
          <p:nvPr/>
        </p:nvSpPr>
        <p:spPr>
          <a:xfrm>
            <a:off x="3290389" y="120618"/>
            <a:ext cx="4610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Assignment :- 3</a:t>
            </a:r>
            <a:endParaRPr lang="en-US" sz="54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2A4D13-9947-21DC-C7F7-3CB64FC607F9}"/>
              </a:ext>
            </a:extLst>
          </p:cNvPr>
          <p:cNvCxnSpPr/>
          <p:nvPr/>
        </p:nvCxnSpPr>
        <p:spPr>
          <a:xfrm>
            <a:off x="0" y="10439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02536B-9EDB-03CF-8371-3B42BA1B69C4}"/>
              </a:ext>
            </a:extLst>
          </p:cNvPr>
          <p:cNvSpPr txBox="1"/>
          <p:nvPr/>
        </p:nvSpPr>
        <p:spPr>
          <a:xfrm>
            <a:off x="0" y="1043948"/>
            <a:ext cx="649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with files:-</a:t>
            </a:r>
          </a:p>
          <a:p>
            <a:pPr marL="342900" indent="-342900">
              <a:buAutoNum type="arabicPeriod"/>
            </a:pPr>
            <a:r>
              <a:rPr lang="en-US" dirty="0"/>
              <a:t>Create a file like nano file1.txt</a:t>
            </a:r>
          </a:p>
          <a:p>
            <a:r>
              <a:rPr lang="en-US" dirty="0"/>
              <a:t>       o Edit some data and then save the file.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8910B-090E-4D10-8F59-A4D1632EF4AA}"/>
              </a:ext>
            </a:extLst>
          </p:cNvPr>
          <p:cNvCxnSpPr/>
          <p:nvPr/>
        </p:nvCxnSpPr>
        <p:spPr>
          <a:xfrm>
            <a:off x="0" y="1967278"/>
            <a:ext cx="4140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E71F28-DC39-77C4-1BC8-682D3D8B82B3}"/>
              </a:ext>
            </a:extLst>
          </p:cNvPr>
          <p:cNvCxnSpPr/>
          <p:nvPr/>
        </p:nvCxnSpPr>
        <p:spPr>
          <a:xfrm flipV="1">
            <a:off x="4175185" y="1043948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1FE34AE-EC7F-D6DD-0DF6-72371746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4960"/>
            <a:ext cx="5466807" cy="411161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681A558-B507-9DA6-57EC-350C488B85A1}"/>
              </a:ext>
            </a:extLst>
          </p:cNvPr>
          <p:cNvSpPr/>
          <p:nvPr/>
        </p:nvSpPr>
        <p:spPr>
          <a:xfrm>
            <a:off x="1751162" y="1967277"/>
            <a:ext cx="327801" cy="801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17A547-8971-4272-CEDC-843040A5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97" y="2769069"/>
            <a:ext cx="5443803" cy="408893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425707-D794-B9CF-62F6-97B6A3DC9D6B}"/>
              </a:ext>
            </a:extLst>
          </p:cNvPr>
          <p:cNvSpPr/>
          <p:nvPr/>
        </p:nvSpPr>
        <p:spPr>
          <a:xfrm>
            <a:off x="5589917" y="4313208"/>
            <a:ext cx="1069675" cy="405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97CB5-4D8B-410F-B033-FCEFD9DFB461}"/>
              </a:ext>
            </a:extLst>
          </p:cNvPr>
          <p:cNvSpPr txBox="1"/>
          <p:nvPr/>
        </p:nvSpPr>
        <p:spPr>
          <a:xfrm>
            <a:off x="0" y="0"/>
            <a:ext cx="680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Now we will copy date from file1 to new file2 </a:t>
            </a:r>
          </a:p>
          <a:p>
            <a:r>
              <a:rPr lang="en-US" dirty="0"/>
              <a:t>         o cp file1.txt file2.txt</a:t>
            </a:r>
          </a:p>
          <a:p>
            <a:r>
              <a:rPr lang="en-US" dirty="0"/>
              <a:t>         o Then see the output of file2.txt, cat file2.txt </a:t>
            </a:r>
          </a:p>
          <a:p>
            <a:r>
              <a:rPr lang="en-US" dirty="0"/>
              <a:t>         o Give screenshot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2D9ED-017E-43BF-3CA8-D371B0794F90}"/>
              </a:ext>
            </a:extLst>
          </p:cNvPr>
          <p:cNvCxnSpPr/>
          <p:nvPr/>
        </p:nvCxnSpPr>
        <p:spPr>
          <a:xfrm>
            <a:off x="0" y="1130060"/>
            <a:ext cx="481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7372FF-96EC-6B25-167A-52E76D699179}"/>
              </a:ext>
            </a:extLst>
          </p:cNvPr>
          <p:cNvCxnSpPr/>
          <p:nvPr/>
        </p:nvCxnSpPr>
        <p:spPr>
          <a:xfrm flipV="1">
            <a:off x="4822166" y="0"/>
            <a:ext cx="0" cy="113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E8C72-3024-D04B-A6EC-174DD261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4" y="1820175"/>
            <a:ext cx="7421011" cy="5037826"/>
          </a:xfrm>
          <a:prstGeom prst="rect">
            <a:avLst/>
          </a:prstGeom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0DE5B037-4D98-85AF-7EB9-799319AFEF24}"/>
              </a:ext>
            </a:extLst>
          </p:cNvPr>
          <p:cNvSpPr/>
          <p:nvPr/>
        </p:nvSpPr>
        <p:spPr>
          <a:xfrm rot="5400000">
            <a:off x="4688457" y="901463"/>
            <a:ext cx="1052421" cy="78500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1B479-EF20-89A2-0C6D-EEF1F1B0F01A}"/>
              </a:ext>
            </a:extLst>
          </p:cNvPr>
          <p:cNvSpPr txBox="1"/>
          <p:nvPr/>
        </p:nvSpPr>
        <p:spPr>
          <a:xfrm>
            <a:off x="0" y="0"/>
            <a:ext cx="677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Now we will move the file2.txt to new folder /home</a:t>
            </a:r>
          </a:p>
          <a:p>
            <a:r>
              <a:rPr lang="en-US" dirty="0"/>
              <a:t>        o mv file2.txt /home</a:t>
            </a:r>
          </a:p>
          <a:p>
            <a:r>
              <a:rPr lang="en-US" dirty="0"/>
              <a:t>        o Then go to home directory and check ls, file exits or not?</a:t>
            </a:r>
          </a:p>
          <a:p>
            <a:r>
              <a:rPr lang="en-US" dirty="0"/>
              <a:t>        o Given screenshot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D2C42-5FA7-F786-5CE1-721DCD035E96}"/>
              </a:ext>
            </a:extLst>
          </p:cNvPr>
          <p:cNvCxnSpPr/>
          <p:nvPr/>
        </p:nvCxnSpPr>
        <p:spPr>
          <a:xfrm>
            <a:off x="0" y="1112808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B5F12C-9E6F-B9D8-9BEE-9138613B42C9}"/>
              </a:ext>
            </a:extLst>
          </p:cNvPr>
          <p:cNvCxnSpPr/>
          <p:nvPr/>
        </p:nvCxnSpPr>
        <p:spPr>
          <a:xfrm flipV="1">
            <a:off x="6096000" y="0"/>
            <a:ext cx="0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F9A1CDA-8A6B-FA92-8AF6-EBEC248E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6" y="2139351"/>
            <a:ext cx="6570908" cy="4718649"/>
          </a:xfrm>
          <a:prstGeom prst="rect">
            <a:avLst/>
          </a:prstGeom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620E971E-12AA-CCF1-DE7E-9533BB9E9751}"/>
              </a:ext>
            </a:extLst>
          </p:cNvPr>
          <p:cNvSpPr/>
          <p:nvPr/>
        </p:nvSpPr>
        <p:spPr>
          <a:xfrm rot="5400000">
            <a:off x="5679419" y="1186855"/>
            <a:ext cx="1348589" cy="55640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BF444-B897-D65E-A5E8-3EBD64AFDAA9}"/>
              </a:ext>
            </a:extLst>
          </p:cNvPr>
          <p:cNvSpPr txBox="1"/>
          <p:nvPr/>
        </p:nvSpPr>
        <p:spPr>
          <a:xfrm>
            <a:off x="0" y="0"/>
            <a:ext cx="847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Then we create a new file3.txt and file4.txt in home directory and add content in it. </a:t>
            </a:r>
          </a:p>
          <a:p>
            <a:r>
              <a:rPr lang="en-US" dirty="0"/>
              <a:t>           o Now do echo “Hello I am newline” &gt; file3.txt and provide the output of file3.txt</a:t>
            </a:r>
          </a:p>
          <a:p>
            <a:r>
              <a:rPr lang="en-US" dirty="0"/>
              <a:t>           o Now do echo “Hello I am newline” &gt;&gt; file4.txt and provide the output of file4.txt </a:t>
            </a:r>
          </a:p>
          <a:p>
            <a:r>
              <a:rPr lang="en-US" dirty="0"/>
              <a:t>           o  Tell the different between both step you follow and the reason behind it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5DCC2C-6DDA-569D-E340-6009AEDF91C0}"/>
              </a:ext>
            </a:extLst>
          </p:cNvPr>
          <p:cNvCxnSpPr>
            <a:cxnSpLocks/>
          </p:cNvCxnSpPr>
          <p:nvPr/>
        </p:nvCxnSpPr>
        <p:spPr>
          <a:xfrm>
            <a:off x="0" y="1121434"/>
            <a:ext cx="8384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8594EA-69E7-7162-71D8-5BB49FA3131D}"/>
              </a:ext>
            </a:extLst>
          </p:cNvPr>
          <p:cNvCxnSpPr/>
          <p:nvPr/>
        </p:nvCxnSpPr>
        <p:spPr>
          <a:xfrm flipV="1">
            <a:off x="8367623" y="0"/>
            <a:ext cx="0" cy="112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9F01A-E3DE-4C66-AB7B-A1E5F746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7864"/>
            <a:ext cx="3425574" cy="3674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4F20F7-DAF7-7A27-E149-3EBCCB96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96" y="1457864"/>
            <a:ext cx="3425574" cy="3674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AC2DA2-54C7-AB0A-9288-BFC2B53D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96" y="1274649"/>
            <a:ext cx="4515611" cy="438759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351785C-5507-FE31-44A3-A967C15762F7}"/>
              </a:ext>
            </a:extLst>
          </p:cNvPr>
          <p:cNvSpPr/>
          <p:nvPr/>
        </p:nvSpPr>
        <p:spPr>
          <a:xfrm>
            <a:off x="1371600" y="1121434"/>
            <a:ext cx="189776" cy="3364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4D3D2F-5CDE-61FE-A14C-BFCEF36B093D}"/>
              </a:ext>
            </a:extLst>
          </p:cNvPr>
          <p:cNvSpPr/>
          <p:nvPr/>
        </p:nvSpPr>
        <p:spPr>
          <a:xfrm>
            <a:off x="3435635" y="2989682"/>
            <a:ext cx="392501" cy="319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88266C-8AA3-A4CC-A442-832967AFB8AE}"/>
              </a:ext>
            </a:extLst>
          </p:cNvPr>
          <p:cNvSpPr/>
          <p:nvPr/>
        </p:nvSpPr>
        <p:spPr>
          <a:xfrm>
            <a:off x="7270955" y="3042069"/>
            <a:ext cx="382441" cy="319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96705-F2FA-8CEB-9961-2E992E84BBC5}"/>
              </a:ext>
            </a:extLst>
          </p:cNvPr>
          <p:cNvSpPr txBox="1"/>
          <p:nvPr/>
        </p:nvSpPr>
        <p:spPr>
          <a:xfrm>
            <a:off x="-22993" y="59859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When we use the command echo “Hello I am newline” &gt; file3.txt it replaces the existing content or overrides the file3. While the command echo “Hello I am newline” &gt;&gt; file4.txt add the data or append data into the existing data in the file4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0B8871-5352-1924-9131-5C4757612DAD}"/>
              </a:ext>
            </a:extLst>
          </p:cNvPr>
          <p:cNvCxnSpPr/>
          <p:nvPr/>
        </p:nvCxnSpPr>
        <p:spPr>
          <a:xfrm>
            <a:off x="0" y="6055743"/>
            <a:ext cx="1216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EB8CF-5A59-CD55-2706-AA7681573752}"/>
              </a:ext>
            </a:extLst>
          </p:cNvPr>
          <p:cNvCxnSpPr/>
          <p:nvPr/>
        </p:nvCxnSpPr>
        <p:spPr>
          <a:xfrm>
            <a:off x="0" y="6632260"/>
            <a:ext cx="1216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AB24E37-AD94-5DBF-DB67-7214A3E30A69}"/>
              </a:ext>
            </a:extLst>
          </p:cNvPr>
          <p:cNvSpPr/>
          <p:nvPr/>
        </p:nvSpPr>
        <p:spPr>
          <a:xfrm>
            <a:off x="9282023" y="5662245"/>
            <a:ext cx="276045" cy="3934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7091C-61E5-FE5A-9722-E17C0B3D9346}"/>
              </a:ext>
            </a:extLst>
          </p:cNvPr>
          <p:cNvSpPr txBox="1"/>
          <p:nvPr/>
        </p:nvSpPr>
        <p:spPr>
          <a:xfrm>
            <a:off x="-1" y="0"/>
            <a:ext cx="91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 For remove a file or directory you can use the below two commands</a:t>
            </a:r>
          </a:p>
          <a:p>
            <a:r>
              <a:rPr lang="pt-BR" dirty="0"/>
              <a:t>      o To delete a file – rm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012A28-F9F5-93A4-2838-F40EBA5FC174}"/>
              </a:ext>
            </a:extLst>
          </p:cNvPr>
          <p:cNvCxnSpPr/>
          <p:nvPr/>
        </p:nvCxnSpPr>
        <p:spPr>
          <a:xfrm>
            <a:off x="0" y="854015"/>
            <a:ext cx="6987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B5BC97-2E3F-8776-D864-30A3B471DD8A}"/>
              </a:ext>
            </a:extLst>
          </p:cNvPr>
          <p:cNvCxnSpPr/>
          <p:nvPr/>
        </p:nvCxnSpPr>
        <p:spPr>
          <a:xfrm flipV="1">
            <a:off x="6996023" y="0"/>
            <a:ext cx="0" cy="85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4455E-BFBA-8E75-6BF3-BDC2BA4E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30" y="1664899"/>
            <a:ext cx="7254815" cy="475315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988712C-ABF4-0C34-9702-33D0F0B74AAD}"/>
              </a:ext>
            </a:extLst>
          </p:cNvPr>
          <p:cNvSpPr/>
          <p:nvPr/>
        </p:nvSpPr>
        <p:spPr>
          <a:xfrm>
            <a:off x="3856008" y="854015"/>
            <a:ext cx="353677" cy="8108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6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16F2F-DD9D-11A2-A799-56B85ECCD238}"/>
              </a:ext>
            </a:extLst>
          </p:cNvPr>
          <p:cNvSpPr txBox="1"/>
          <p:nvPr/>
        </p:nvSpPr>
        <p:spPr>
          <a:xfrm>
            <a:off x="0" y="0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To d ele t e a dir e c t o r y - r m d i r &lt; a n y _ d i r e c t o r y n a m e &gt;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FD557-6288-09B3-EFA9-5B7DA5918C34}"/>
              </a:ext>
            </a:extLst>
          </p:cNvPr>
          <p:cNvCxnSpPr/>
          <p:nvPr/>
        </p:nvCxnSpPr>
        <p:spPr>
          <a:xfrm>
            <a:off x="0" y="369332"/>
            <a:ext cx="667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30F9B-BDC0-6ED2-030C-FA1E05621B49}"/>
              </a:ext>
            </a:extLst>
          </p:cNvPr>
          <p:cNvCxnSpPr/>
          <p:nvPr/>
        </p:nvCxnSpPr>
        <p:spPr>
          <a:xfrm flipV="1">
            <a:off x="6685472" y="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E3368C-CA68-6E28-E3FE-08A36A00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3361"/>
            <a:ext cx="5788323" cy="4689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AF73ED-5668-16DB-F4D3-20C8D9186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78" y="1423361"/>
            <a:ext cx="5788322" cy="468904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9054989-16BC-FCE4-B31B-16B8595067C5}"/>
              </a:ext>
            </a:extLst>
          </p:cNvPr>
          <p:cNvSpPr/>
          <p:nvPr/>
        </p:nvSpPr>
        <p:spPr>
          <a:xfrm>
            <a:off x="2044460" y="369332"/>
            <a:ext cx="345055" cy="1054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8AFF6-4CBB-4018-572C-EED0A00F78E0}"/>
              </a:ext>
            </a:extLst>
          </p:cNvPr>
          <p:cNvSpPr/>
          <p:nvPr/>
        </p:nvSpPr>
        <p:spPr>
          <a:xfrm>
            <a:off x="5796949" y="3079630"/>
            <a:ext cx="606729" cy="349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akram</dc:creator>
  <cp:lastModifiedBy>faizan akram</cp:lastModifiedBy>
  <cp:revision>3</cp:revision>
  <dcterms:created xsi:type="dcterms:W3CDTF">2023-07-29T07:41:46Z</dcterms:created>
  <dcterms:modified xsi:type="dcterms:W3CDTF">2023-07-29T12:30:00Z</dcterms:modified>
</cp:coreProperties>
</file>