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2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4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3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9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6BE31-4ADA-48FB-9B3C-58386B47A29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CEF5BF-D6FD-4CC3-8F95-96790BA4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2CE9-983C-460B-AF3F-A51AE65FD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Assignment 5</a:t>
            </a:r>
          </a:p>
        </p:txBody>
      </p:sp>
    </p:spTree>
    <p:extLst>
      <p:ext uri="{BB962C8B-B14F-4D97-AF65-F5344CB8AC3E}">
        <p14:creationId xmlns:p14="http://schemas.microsoft.com/office/powerpoint/2010/main" val="276985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2E414-6558-4219-B6AD-442B8C0B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/>
              <a:t>Duplicate the profit map and rename as negative profit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A56F5-6F8D-4A35-9459-D99DC0834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550" y="1749932"/>
            <a:ext cx="6202778" cy="3070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62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EB2E3-2CD7-415B-912A-9BCC508B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/>
              <a:t>Represent profit map in horizontal bar format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D6235-3B7E-4AAD-B829-A64B97617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550" y="1804206"/>
            <a:ext cx="6202778" cy="2961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246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9766C-42B3-4E06-ACA1-6D2D43CD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/>
              <a:t>Show only the states having negative profit in the bar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DB1E4B-3519-4088-A1E0-13EBE9D72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538" y="1648618"/>
            <a:ext cx="6568742" cy="3124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925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4CAF3-33E1-49E3-B48F-24FB0003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300"/>
              <a:t>On the Rows shelf, click the plus icon on the state field to drill-down to the City level of detail.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FB02D-E7AF-4A19-B884-ED22D6E6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796453"/>
            <a:ext cx="6202778" cy="2977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75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55B4B-460E-4057-8332-AE234E12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600" dirty="0"/>
              <a:t>Show profit subcategory wise for all the states and city having negative profit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3701C6-EA99-4A46-BC70-C6A26D5D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811959"/>
            <a:ext cx="6202778" cy="2946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794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0C1D4-5BA5-4655-BAC2-D3454A11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600" dirty="0"/>
              <a:t>Check the profit in 2020 and 2021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5197A9-06E5-4212-99A4-9F3ED1823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550" y="1796453"/>
            <a:ext cx="6202778" cy="2977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95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</TotalTime>
  <Words>72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Assignment 5</vt:lpstr>
      <vt:lpstr>Duplicate the profit map and rename as negative profit map</vt:lpstr>
      <vt:lpstr>Represent profit map in horizontal bar format</vt:lpstr>
      <vt:lpstr>Show only the states having negative profit in the bar graph</vt:lpstr>
      <vt:lpstr>On the Rows shelf, click the plus icon on the state field to drill-down to the City level of detail.</vt:lpstr>
      <vt:lpstr>Show profit subcategory wise for all the states and city having negative profit</vt:lpstr>
      <vt:lpstr>Check the profit in 2020 and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Akram Patel</dc:creator>
  <cp:lastModifiedBy>Akram Patel</cp:lastModifiedBy>
  <cp:revision>5</cp:revision>
  <dcterms:created xsi:type="dcterms:W3CDTF">2021-06-09T13:23:47Z</dcterms:created>
  <dcterms:modified xsi:type="dcterms:W3CDTF">2021-06-09T14:46:22Z</dcterms:modified>
</cp:coreProperties>
</file>