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53C5-922F-421B-B84A-D306547B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93B6C-4C59-4484-9C85-1B3587076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DC0A-E0A3-48F6-8954-785BC025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EB57-9F56-4721-83EA-0EFD9EF8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888C-7186-4FE2-AE8A-9C71163F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DB6B-B7A8-411F-BCBF-C809BCF5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54C50-07DF-4FD1-ACCF-585BB4638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CDE5-5CF0-4FD3-B03C-938CB241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CBDE-5F5D-418C-B89E-3B97A726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7669-412C-4F90-A11F-03AB00F8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721AA-6CF0-4FCD-9BA4-29BEBDF3A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F94F1-9C5D-407F-8D40-1DE3C5C7A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3365-9FF6-41B8-B8B4-4C0BAEF8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D7AF-4BA0-4031-A02C-22388658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39DF-763C-4A82-8105-1285A989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7B43-AC14-4084-BA7C-DE5E5FB2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2009-967E-44A2-AF1C-7BB2FDDD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FAE6-145C-46C7-B30E-AFCD30B9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CAC0-4F10-4B03-B663-29B415FB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F580-C06D-4270-9841-404741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A7BC-8DD0-4E4E-A9E5-35ED67B8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410B7-6D46-4685-85F3-7281BEE7F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79955-BCEE-485C-ACDA-C09384A6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ABCF-8798-43F1-B4C6-8A1675D7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D2FA-A689-43B8-B709-38B32918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694E-4D51-4F85-B7A3-8EB78EC8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2F18-A3DE-41CB-B734-2237CA588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99356-6D16-416D-AF24-8EE7217B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8DD34-3917-4C9D-8E90-95979223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5858F-39C5-4870-98DA-A6AB701E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82A75-625A-4CD2-B82C-25F6CBA3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2275-5DC4-4061-9E8C-CD9BC47D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93CF-F74B-4D78-BAF8-CCA4D30CF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48EA-496A-493F-B81B-B94F3549F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A60DD-1249-448E-816E-2C3D27EC9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19A07-42AD-40A2-8AD4-D972C6DCD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00EBB-0EE6-446D-8CB8-D78593CE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D7061-E3FB-4539-91CB-273E2DA4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58E54-A0BB-427D-9B2B-FCE1CAEF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A045-277A-4683-8961-89A79B5F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F3E95-626A-4100-889A-B1A4E9CB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D4099-1F86-453B-90DF-4CE2D0F2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28BB-1029-443D-974A-B0D6B3C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1BEF2-9E34-4912-A245-96494253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CD57D-254F-4B49-9434-D66B603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3CBDA-BDFC-4513-AD30-480F9F98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3093-81E1-476D-96AB-A6280ABF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E324-E9B9-47AF-BD33-57DAD880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C6659-8BD7-473E-87AA-A6F7A506D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4802-BC7B-4CCE-BD06-073DD182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5ABBA-F66C-40FA-A492-C1D42422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F124-C4EE-4891-A55B-F01AEB0D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880E-BCFF-4843-B1AC-39AA826B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E8E6C-7AAB-4B51-8B77-ABB915EFB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DAF14-6899-4998-A603-CF6459F32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06585-CC22-4A6A-8066-A98E4D81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6CF8-BE18-4B9E-8AF4-3AD05D34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929A-CB8B-4F0A-9243-09EDD11A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8197-CE7D-4ABB-BB05-EA8EF658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1BB5-D78D-4F2E-A276-21821C6C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7FB3-9815-4F4B-A740-919554DF7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358-0DAF-4CC4-BFBF-686E21D468A1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966E-02A2-4569-96D3-8E36A720F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BAA9-5C07-46B3-BE65-9D7158F2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458D-325E-4CDF-ABE8-7EE47BF1F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90659-FB71-45F3-B249-75AE38D9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i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What is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45B3-6BBF-4968-BB66-E1F2ED6D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36756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</a:rPr>
              <a:t>Tableau is a powerful and fastest growing data visualization tool used in the Business Intelligence Industry. It helps in simplifying raw data in a very easily understandable format. Tableau helps create the data that can be understood by professionals at any level in an organization.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</a:rPr>
              <a:t>We will use Tableau as BI tool to convert raw data into meaningful information.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</a:rPr>
              <a:t>Tableau is easy, Powerful and fast and help in taking important business decision.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</a:rPr>
              <a:t>We don’t need any prior coding skill or technical background in order to learn Tableau.</a:t>
            </a:r>
          </a:p>
          <a:p>
            <a:pPr marL="0" indent="0">
              <a:buNone/>
            </a:pPr>
            <a:r>
              <a:rPr lang="en-US" sz="2400" dirty="0">
                <a:latin typeface="Source Sans Pro" panose="020B0503030403020204" pitchFamily="34" charset="0"/>
              </a:rPr>
              <a:t>These BI tools are so powerful that it can work on large amount of data &amp; can convert it into meaningful formats.</a:t>
            </a:r>
          </a:p>
          <a:p>
            <a:pPr marL="0" indent="0">
              <a:buNone/>
            </a:pPr>
            <a:endParaRPr lang="en-US" sz="24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90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E0FAE-8775-4AD4-BEF9-2B887099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SFMono-Regular"/>
              </a:rPr>
              <a:t>Start page of tableau desktop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05F8-37BB-49D4-BB1A-B3F85029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Connect – Connect sections allows tableau to connect with desktop files(different file type) and different database type.File type can be ms excel,  pdf, csv, json, statistical file etc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Open -  You can open your existing workbook or workbook in which you have work earlier.By clicking on open you can access earlier version of workbook that you have created for visualization.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Discover – In the discover section, we get short tutorial provided by tableau community.Important blogs or also some important work done by all contributor in  tableau community</a:t>
            </a:r>
          </a:p>
        </p:txBody>
      </p:sp>
    </p:spTree>
    <p:extLst>
      <p:ext uri="{BB962C8B-B14F-4D97-AF65-F5344CB8AC3E}">
        <p14:creationId xmlns:p14="http://schemas.microsoft.com/office/powerpoint/2010/main" val="322945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DD6EC-A714-4804-A71B-1F975ACC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Tableau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4589-5C50-492D-8997-9988456E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0" i="0">
                <a:effectLst/>
                <a:latin typeface="SFMono-Regular"/>
              </a:rPr>
              <a:t>Create - Create help us to create the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>
                <a:latin typeface="SFMono-Regular"/>
              </a:rPr>
              <a:t>S</a:t>
            </a:r>
            <a:r>
              <a:rPr lang="en-US" sz="2400" b="0" i="0">
                <a:effectLst/>
                <a:latin typeface="SFMono-Regular"/>
              </a:rPr>
              <a:t>hare - Share component help in sharing whatever we have created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4211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158C3-E924-4F8F-9CD4-2BAEEE16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SFMono-Regular"/>
              </a:rPr>
              <a:t>Steps of process flow of BI Project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593E-4387-4C1A-9C4D-076CBF31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Business understanding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60596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266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SFMono-Regular</vt:lpstr>
      <vt:lpstr>Source Sans Pro</vt:lpstr>
      <vt:lpstr>Office Theme</vt:lpstr>
      <vt:lpstr>What is Tableau?</vt:lpstr>
      <vt:lpstr>Start page of tableau desktop</vt:lpstr>
      <vt:lpstr>Tableau Architecture</vt:lpstr>
      <vt:lpstr>Steps of process flow of BI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Tableau?</dc:title>
  <dc:creator>Akram Patel</dc:creator>
  <cp:lastModifiedBy>Akram Patel</cp:lastModifiedBy>
  <cp:revision>4</cp:revision>
  <dcterms:created xsi:type="dcterms:W3CDTF">2021-06-07T14:36:56Z</dcterms:created>
  <dcterms:modified xsi:type="dcterms:W3CDTF">2021-06-07T15:19:28Z</dcterms:modified>
</cp:coreProperties>
</file>