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9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6BE31-4ADA-48FB-9B3C-58386B47A29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2CE9-983C-460B-AF3F-A51AE65F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276985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2E414-6558-4219-B6AD-442B8C0B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>
                <a:latin typeface="+mn-lt"/>
              </a:rPr>
              <a:t>Build Interactive dashboard to show some insights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976FB5-9D08-4F45-A679-D43A9CA2E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732" y="1473556"/>
            <a:ext cx="6576354" cy="3124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62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B2E3-2CD7-415B-912A-9BCC508B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Arrange your dashboard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7E726F-3C71-4E15-BAD3-6149DDA6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127" y="1583093"/>
            <a:ext cx="6258276" cy="3124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4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9766C-42B3-4E06-ACA1-6D2D43CD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/>
              <a:t>Remove filter options to vacate the space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52C3E5-89BE-48E1-A2AE-687EEB70A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714" y="1595040"/>
            <a:ext cx="6317534" cy="3124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2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CAF3-33E1-49E3-B48F-24FB0003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300" dirty="0"/>
              <a:t>Select Profit color legend and drag it to Sales and Profit of South Region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67C40-9069-4298-920F-C0631E3B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91" y="1580045"/>
            <a:ext cx="6317236" cy="312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75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5B4B-460E-4057-8332-AE234E12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600" dirty="0"/>
              <a:t>One by one click all the states in the profit map having negative profit and check both profit and sales of each state.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F6B41-6C73-4D9F-9492-374E7CFE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8" y="1470508"/>
            <a:ext cx="6264361" cy="312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9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0C1D4-5BA5-4655-BAC2-D3454A11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600" dirty="0"/>
              <a:t>Rename your dashboard and save as Regional Sales and Profit.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00EC931-516B-4742-97A3-AE8605EE6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156" y="1539913"/>
            <a:ext cx="6304247" cy="3124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5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100</TotalTime>
  <Words>67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Scenarios</vt:lpstr>
      <vt:lpstr>Build Interactive dashboard to show some insights</vt:lpstr>
      <vt:lpstr>Arrange your dashboard</vt:lpstr>
      <vt:lpstr>Remove filter options to vacate the space</vt:lpstr>
      <vt:lpstr>Select Profit color legend and drag it to Sales and Profit of South Region</vt:lpstr>
      <vt:lpstr>One by one click all the states in the profit map having negative profit and check both profit and sales of each state.</vt:lpstr>
      <vt:lpstr>Rename your dashboard and save as Regional Sales and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Akram Patel</dc:creator>
  <cp:lastModifiedBy>Akram Patel</cp:lastModifiedBy>
  <cp:revision>8</cp:revision>
  <dcterms:created xsi:type="dcterms:W3CDTF">2021-06-09T13:23:47Z</dcterms:created>
  <dcterms:modified xsi:type="dcterms:W3CDTF">2021-06-11T14:31:51Z</dcterms:modified>
</cp:coreProperties>
</file>