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9CC0-D92D-4D46-9007-EB6B7D2B23AB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4BB8-3D02-9F46-8A92-998E1B88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7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9CC0-D92D-4D46-9007-EB6B7D2B23AB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4BB8-3D02-9F46-8A92-998E1B88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6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9CC0-D92D-4D46-9007-EB6B7D2B23AB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4BB8-3D02-9F46-8A92-998E1B88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3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9CC0-D92D-4D46-9007-EB6B7D2B23AB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4BB8-3D02-9F46-8A92-998E1B88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7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9CC0-D92D-4D46-9007-EB6B7D2B23AB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4BB8-3D02-9F46-8A92-998E1B88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5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9CC0-D92D-4D46-9007-EB6B7D2B23AB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4BB8-3D02-9F46-8A92-998E1B88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3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9CC0-D92D-4D46-9007-EB6B7D2B23AB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4BB8-3D02-9F46-8A92-998E1B88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9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9CC0-D92D-4D46-9007-EB6B7D2B23AB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4BB8-3D02-9F46-8A92-998E1B88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6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9CC0-D92D-4D46-9007-EB6B7D2B23AB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4BB8-3D02-9F46-8A92-998E1B88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4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9CC0-D92D-4D46-9007-EB6B7D2B23AB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4BB8-3D02-9F46-8A92-998E1B88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3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9CC0-D92D-4D46-9007-EB6B7D2B23AB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4BB8-3D02-9F46-8A92-998E1B88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6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C9CC0-D92D-4D46-9007-EB6B7D2B23AB}" type="datetimeFigureOut">
              <a:rPr lang="en-US" smtClean="0"/>
              <a:t>12/23/15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F4BB8-3D02-9F46-8A92-998E1B88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0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97648" y="2302815"/>
            <a:ext cx="997042" cy="93774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97164" y="1626215"/>
            <a:ext cx="625132" cy="56579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97164" y="2957664"/>
            <a:ext cx="625132" cy="56579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61892" y="1060423"/>
            <a:ext cx="625132" cy="56579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70344" y="2302815"/>
            <a:ext cx="625132" cy="56579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11603" y="4239659"/>
            <a:ext cx="625132" cy="56579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70344" y="3673867"/>
            <a:ext cx="625132" cy="56579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97164" y="4522555"/>
            <a:ext cx="625132" cy="56579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/>
          <p:cNvCxnSpPr>
            <a:stCxn id="4" idx="6"/>
            <a:endCxn id="7" idx="1"/>
          </p:cNvCxnSpPr>
          <p:nvPr/>
        </p:nvCxnSpPr>
        <p:spPr>
          <a:xfrm>
            <a:off x="3394690" y="2771688"/>
            <a:ext cx="594022" cy="26883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4" idx="6"/>
          </p:cNvCxnSpPr>
          <p:nvPr/>
        </p:nvCxnSpPr>
        <p:spPr>
          <a:xfrm>
            <a:off x="3394690" y="2771688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7"/>
            <a:endCxn id="9" idx="2"/>
          </p:cNvCxnSpPr>
          <p:nvPr/>
        </p:nvCxnSpPr>
        <p:spPr>
          <a:xfrm flipV="1">
            <a:off x="4430748" y="2585711"/>
            <a:ext cx="639596" cy="45481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4"/>
            <a:endCxn id="12" idx="0"/>
          </p:cNvCxnSpPr>
          <p:nvPr/>
        </p:nvCxnSpPr>
        <p:spPr>
          <a:xfrm>
            <a:off x="4209730" y="3523456"/>
            <a:ext cx="0" cy="99909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  <a:endCxn id="11" idx="2"/>
          </p:cNvCxnSpPr>
          <p:nvPr/>
        </p:nvCxnSpPr>
        <p:spPr>
          <a:xfrm>
            <a:off x="4430748" y="3440598"/>
            <a:ext cx="639596" cy="51616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5"/>
            <a:endCxn id="10" idx="1"/>
          </p:cNvCxnSpPr>
          <p:nvPr/>
        </p:nvCxnSpPr>
        <p:spPr>
          <a:xfrm>
            <a:off x="5603928" y="4156801"/>
            <a:ext cx="899223" cy="16571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6"/>
            <a:endCxn id="11" idx="3"/>
          </p:cNvCxnSpPr>
          <p:nvPr/>
        </p:nvCxnSpPr>
        <p:spPr>
          <a:xfrm flipV="1">
            <a:off x="4522296" y="4156801"/>
            <a:ext cx="639596" cy="64865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7"/>
            <a:endCxn id="6" idx="3"/>
          </p:cNvCxnSpPr>
          <p:nvPr/>
        </p:nvCxnSpPr>
        <p:spPr>
          <a:xfrm flipV="1">
            <a:off x="3248677" y="2109149"/>
            <a:ext cx="740035" cy="33099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6"/>
            <a:endCxn id="8" idx="3"/>
          </p:cNvCxnSpPr>
          <p:nvPr/>
        </p:nvCxnSpPr>
        <p:spPr>
          <a:xfrm flipV="1">
            <a:off x="4522296" y="1543357"/>
            <a:ext cx="731144" cy="36575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389367" y="2302815"/>
            <a:ext cx="625132" cy="56579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54095" y="1737023"/>
            <a:ext cx="625132" cy="56579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2" name="Straight Connector 21"/>
          <p:cNvCxnSpPr>
            <a:stCxn id="19" idx="6"/>
            <a:endCxn id="20" idx="3"/>
          </p:cNvCxnSpPr>
          <p:nvPr/>
        </p:nvCxnSpPr>
        <p:spPr>
          <a:xfrm flipV="1">
            <a:off x="7014499" y="2219957"/>
            <a:ext cx="731144" cy="36575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40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Kras</dc:creator>
  <cp:lastModifiedBy>Alex Kras</cp:lastModifiedBy>
  <cp:revision>2</cp:revision>
  <dcterms:created xsi:type="dcterms:W3CDTF">2015-12-24T01:08:31Z</dcterms:created>
  <dcterms:modified xsi:type="dcterms:W3CDTF">2015-12-24T01:17:33Z</dcterms:modified>
</cp:coreProperties>
</file>