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96" y="-23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8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34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592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71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3591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19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6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33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3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84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9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5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4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6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8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4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0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AI-Enhanced Log Analysis for Threat Detection in Wazuh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Network Security</a:t>
            </a:r>
            <a:endParaRPr dirty="0"/>
          </a:p>
          <a:p>
            <a:r>
              <a:rPr lang="en-US" dirty="0"/>
              <a:t>AKRASH BASHIR-47571,MUHAMMAD ARHUM-44889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Performance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045EA2-478E-E635-867C-C9308C6E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10" y="2587671"/>
            <a:ext cx="7373379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Phase 3: AI-Based Threat Classification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74FB14-953F-F6D8-3394-FDFC534B39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51980"/>
            <a:ext cx="3175869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Negatives: 14,650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Positives: 350 (2.3%)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Negatives: 210 (1.4%)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Positives: 14,790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Architecture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F78285-4220-69F8-2D2C-A559BEBE6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74981"/>
            <a:ext cx="4894289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Wazuh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Agents → Manager → Elasticsearch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AI Microservice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manager: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/predict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endpoint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Wazuh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rules forward events via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Annotated events re‑indexed in Elasticsearch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Kibana dashboards visualize AI alerts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 Reduction &amp; Throughput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2E7304-9901-FDAF-DC26-6093046768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767095"/>
            <a:ext cx="5099473" cy="419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False‑positive↓15%: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2,500 → 2,120 alerts/day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Precision↑: 6.00% → 6.99%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Recall: 100% → 98.67%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Throughput: 8,000 events/sec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Latency: 120 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/event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CPU: 65% (8 vCPUs), RAM: 4.5 GB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090FDC-CF3F-E652-2391-3B4B21A6F7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474981"/>
            <a:ext cx="5501250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RF catches subtle anomalies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Threat scores guide triage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Fatigue: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Fewer false alarms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enterprise‑scale load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drift, explainability needs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Extensions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2273C2-6187-BC6F-AFB2-8948FC750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57420"/>
            <a:ext cx="5152885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ML integration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Wazuh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97.67% accuracy, 15% fewer false positives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Real‑time AI alerts in Kibana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Online/incremental learning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Unsupervised anomaly detection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Explainable AI (SHAP/LIME)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Threat‑intel fusion (MISP,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VirusTotal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0005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to cloud &amp; endpoint logs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Wang et al., Deep CNN for Intrusion Detection (2019)</a:t>
            </a:r>
          </a:p>
          <a:p>
            <a:r>
              <a:t>Kim &amp; Park, LSTM-based DDoS Detection (2020)</a:t>
            </a:r>
          </a:p>
          <a:p>
            <a:r>
              <a:t>Lee et al., Autoencoder Anomaly Detection (2021)</a:t>
            </a:r>
          </a:p>
          <a:p>
            <a:r>
              <a:t>Wazuh Documentation, Real-Time SIEM (2025)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endParaRPr/>
          </a:p>
          <a:p>
            <a:r>
              <a:t>Questions?</a:t>
            </a:r>
          </a:p>
          <a:p>
            <a:endParaRPr/>
          </a:p>
          <a:p>
            <a:r>
              <a:t>Contact: your.email@example.com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7BB60-5910-2708-06F9-7FEF3917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095" y="182880"/>
            <a:ext cx="6209425" cy="46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78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165206-FAE5-6B53-A1C7-A1B437B18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9" y="298704"/>
            <a:ext cx="7082362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06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5DDA92-D156-CC56-F4B6-3A4681CEB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5640" y="2558032"/>
            <a:ext cx="8662218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SIEM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Wazuh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generates many false positives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ML classifier in real time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CICIDS 2023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 for dimensionality reduction (95% variance)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Models: LR, Perceptron, MLP, Random Forest (best: 97.67% accuracy)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as Flask microservice → AI‑enriched Kibana alerts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3FC7E6-1A33-8D73-D919-5E465649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27" y="451104"/>
            <a:ext cx="6440946" cy="332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4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83C9E2-14B0-8ED6-F3A6-237FDB67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7699004" cy="363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2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FB50C0-3092-D67E-6559-9DACA5AC4E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942416"/>
            <a:ext cx="5270417" cy="184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volume of security logs → alert fatigue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Wazuh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open‑source SIEM with rule‑based alerts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data‑driven anomaly detection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Embed ML inference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Wazuh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SIEM Challenges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D00078-5C59-91C7-5BC2-A536321935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942416"/>
            <a:ext cx="4342856" cy="1841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signatures → outdated detections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false‑positive rates (&gt; 60%)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triage burdens analysts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Delayed response to real threats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AI/ML for Intrusion Detection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E30940-B880-D9A7-FD82-EEB4EC6BD6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51980"/>
            <a:ext cx="547137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learning on labeled traffic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 for feature reduction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methods (Random Forest) &amp; neural nets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 work: Splunk ML Toolkit, offline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CICIDS 2023 Dataset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D9AFF-23E5-F83D-83B6-24B04838E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51980"/>
            <a:ext cx="5650906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attack scenarios: brute‑force, botnets, DDoS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benign vs. malicious flows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80+ raw features per flow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Publicly available from UNB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&amp; Workflow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24132A-9CC8-B987-330D-EAFDD2397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51980"/>
            <a:ext cx="6088526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Logstash &amp; Python scripts parse JSON logs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security‑relevant events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 &gt; 20% missing; median/mode imputation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One‑hot for categorical; Min‑Max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1: Setup &amp; Data Collection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E77160-6069-8DA1-2656-530E7ABE66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51980"/>
            <a:ext cx="4227439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Original: 80+ features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PCA → 10 principal components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Retains 95% of variance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 faster training, less overfitting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727</TotalTime>
  <Words>540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Trebuchet MS</vt:lpstr>
      <vt:lpstr>Wingdings 3</vt:lpstr>
      <vt:lpstr>Facet</vt:lpstr>
      <vt:lpstr>AI-Enhanced Log Analysis for Threat Detection in Wazuh</vt:lpstr>
      <vt:lpstr>Abstract</vt:lpstr>
      <vt:lpstr>System Architecture</vt:lpstr>
      <vt:lpstr>Introduction</vt:lpstr>
      <vt:lpstr>SIEM Challenges</vt:lpstr>
      <vt:lpstr>AI/ML for Intrusion Detection</vt:lpstr>
      <vt:lpstr>CICIDS 2023 Dataset</vt:lpstr>
      <vt:lpstr>System Architecture &amp; Workflow</vt:lpstr>
      <vt:lpstr>Phase 1: Setup &amp; Data Collection</vt:lpstr>
      <vt:lpstr>Model Performance</vt:lpstr>
      <vt:lpstr>Phase 3: AI-Based Threat Classification</vt:lpstr>
      <vt:lpstr>Integration Architecture</vt:lpstr>
      <vt:lpstr>Alert Reduction &amp; Throughput</vt:lpstr>
      <vt:lpstr>Project Timeline</vt:lpstr>
      <vt:lpstr>Future Work &amp; Extensions</vt:lpstr>
      <vt:lpstr>References</vt:lpstr>
      <vt:lpstr>Q&amp;A / Contact Information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AKRASH BASHIR</cp:lastModifiedBy>
  <cp:revision>12</cp:revision>
  <dcterms:created xsi:type="dcterms:W3CDTF">2013-01-27T09:14:16Z</dcterms:created>
  <dcterms:modified xsi:type="dcterms:W3CDTF">2025-05-05T15:22:20Z</dcterms:modified>
  <cp:category/>
</cp:coreProperties>
</file>