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76" r:id="rId6"/>
    <p:sldId id="277" r:id="rId7"/>
    <p:sldId id="259" r:id="rId8"/>
    <p:sldId id="269" r:id="rId9"/>
    <p:sldId id="264" r:id="rId10"/>
    <p:sldId id="270" r:id="rId11"/>
    <p:sldId id="273" r:id="rId12"/>
    <p:sldId id="260" r:id="rId13"/>
    <p:sldId id="271" r:id="rId14"/>
    <p:sldId id="272" r:id="rId15"/>
    <p:sldId id="261" r:id="rId16"/>
    <p:sldId id="268" r:id="rId17"/>
    <p:sldId id="275" r:id="rId18"/>
    <p:sldId id="267" r:id="rId19"/>
    <p:sldId id="26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18243-5080-405F-AF9B-63B2FA904CD4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88079D-04B8-4A55-9F94-A2FB47E0DCED}">
      <dgm:prSet/>
      <dgm:spPr/>
      <dgm:t>
        <a:bodyPr/>
        <a:lstStyle/>
        <a:p>
          <a:r>
            <a:rPr lang="en-US" dirty="0"/>
            <a:t>Login will be simulated, one role, one user</a:t>
          </a:r>
        </a:p>
      </dgm:t>
    </dgm:pt>
    <dgm:pt modelId="{476747FB-1341-4A9D-8459-5ADB602B85B1}" type="parTrans" cxnId="{93ECCA4A-C921-48D6-B46B-928B3953F40B}">
      <dgm:prSet/>
      <dgm:spPr/>
      <dgm:t>
        <a:bodyPr/>
        <a:lstStyle/>
        <a:p>
          <a:endParaRPr lang="en-US"/>
        </a:p>
      </dgm:t>
    </dgm:pt>
    <dgm:pt modelId="{FB6B5616-4169-4E23-9A84-AE6A26188F87}" type="sibTrans" cxnId="{93ECCA4A-C921-48D6-B46B-928B3953F40B}">
      <dgm:prSet/>
      <dgm:spPr/>
      <dgm:t>
        <a:bodyPr/>
        <a:lstStyle/>
        <a:p>
          <a:endParaRPr lang="en-US"/>
        </a:p>
      </dgm:t>
    </dgm:pt>
    <dgm:pt modelId="{1C82D1FE-3B56-45F2-8F9C-AA5FA382ED29}">
      <dgm:prSet/>
      <dgm:spPr/>
      <dgm:t>
        <a:bodyPr/>
        <a:lstStyle/>
        <a:p>
          <a:r>
            <a:rPr lang="en-US" dirty="0"/>
            <a:t>Minimum set of attributes. Resource and Services could be joined. Level 1-2-3</a:t>
          </a:r>
        </a:p>
      </dgm:t>
    </dgm:pt>
    <dgm:pt modelId="{688978E1-75CC-47BC-B209-D8AD0CE25B15}" type="parTrans" cxnId="{6A3C45BA-12F9-4BD3-8679-2CE54A035BD0}">
      <dgm:prSet/>
      <dgm:spPr/>
      <dgm:t>
        <a:bodyPr/>
        <a:lstStyle/>
        <a:p>
          <a:endParaRPr lang="en-US"/>
        </a:p>
      </dgm:t>
    </dgm:pt>
    <dgm:pt modelId="{696B92B3-F7AE-49CC-B0DA-B27684C2A4A6}" type="sibTrans" cxnId="{6A3C45BA-12F9-4BD3-8679-2CE54A035BD0}">
      <dgm:prSet/>
      <dgm:spPr/>
      <dgm:t>
        <a:bodyPr/>
        <a:lstStyle/>
        <a:p>
          <a:endParaRPr lang="en-US"/>
        </a:p>
      </dgm:t>
    </dgm:pt>
    <dgm:pt modelId="{09CDE13A-6F92-41B6-8A78-24AC0362B27B}">
      <dgm:prSet/>
      <dgm:spPr/>
      <dgm:t>
        <a:bodyPr/>
        <a:lstStyle/>
        <a:p>
          <a:r>
            <a:rPr lang="en-US" dirty="0"/>
            <a:t>Localization are optional, design could be omitted, but some styles have to be applied</a:t>
          </a:r>
        </a:p>
      </dgm:t>
    </dgm:pt>
    <dgm:pt modelId="{D5C0097E-14D4-4F17-B932-9B9CE8FBB18B}" type="parTrans" cxnId="{9C387052-4DE0-43E0-8D91-068E8095B25A}">
      <dgm:prSet/>
      <dgm:spPr/>
      <dgm:t>
        <a:bodyPr/>
        <a:lstStyle/>
        <a:p>
          <a:endParaRPr lang="en-US"/>
        </a:p>
      </dgm:t>
    </dgm:pt>
    <dgm:pt modelId="{70E556BA-84A6-4679-A064-7BCD14FAF732}" type="sibTrans" cxnId="{9C387052-4DE0-43E0-8D91-068E8095B25A}">
      <dgm:prSet/>
      <dgm:spPr/>
      <dgm:t>
        <a:bodyPr/>
        <a:lstStyle/>
        <a:p>
          <a:endParaRPr lang="en-US"/>
        </a:p>
      </dgm:t>
    </dgm:pt>
    <dgm:pt modelId="{234E1569-ABAA-4853-8B47-9AF74BB2138B}" type="pres">
      <dgm:prSet presAssocID="{A6218243-5080-405F-AF9B-63B2FA904CD4}" presName="root" presStyleCnt="0">
        <dgm:presLayoutVars>
          <dgm:dir/>
          <dgm:resizeHandles val="exact"/>
        </dgm:presLayoutVars>
      </dgm:prSet>
      <dgm:spPr/>
    </dgm:pt>
    <dgm:pt modelId="{3DB2C76F-2723-4601-A7F6-A8DD71E16B01}" type="pres">
      <dgm:prSet presAssocID="{D888079D-04B8-4A55-9F94-A2FB47E0DCED}" presName="compNode" presStyleCnt="0"/>
      <dgm:spPr/>
    </dgm:pt>
    <dgm:pt modelId="{48D923E9-127A-4B38-8B2E-F2D32A228CE3}" type="pres">
      <dgm:prSet presAssocID="{D888079D-04B8-4A55-9F94-A2FB47E0DC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C815FC9-8D68-49B6-B6D0-34072315520F}" type="pres">
      <dgm:prSet presAssocID="{D888079D-04B8-4A55-9F94-A2FB47E0DCED}" presName="spaceRect" presStyleCnt="0"/>
      <dgm:spPr/>
    </dgm:pt>
    <dgm:pt modelId="{04B15126-14E4-46B5-8552-EDEB6B70EA96}" type="pres">
      <dgm:prSet presAssocID="{D888079D-04B8-4A55-9F94-A2FB47E0DCED}" presName="textRect" presStyleLbl="revTx" presStyleIdx="0" presStyleCnt="3">
        <dgm:presLayoutVars>
          <dgm:chMax val="1"/>
          <dgm:chPref val="1"/>
        </dgm:presLayoutVars>
      </dgm:prSet>
      <dgm:spPr/>
    </dgm:pt>
    <dgm:pt modelId="{732F980B-C7C8-41CA-86CC-42BDC05C6B18}" type="pres">
      <dgm:prSet presAssocID="{FB6B5616-4169-4E23-9A84-AE6A26188F87}" presName="sibTrans" presStyleCnt="0"/>
      <dgm:spPr/>
    </dgm:pt>
    <dgm:pt modelId="{1783F15A-A057-4FDE-AB15-EAAB453CB8CE}" type="pres">
      <dgm:prSet presAssocID="{1C82D1FE-3B56-45F2-8F9C-AA5FA382ED29}" presName="compNode" presStyleCnt="0"/>
      <dgm:spPr/>
    </dgm:pt>
    <dgm:pt modelId="{990D4AA7-1D2F-4B7F-8BA9-33BED03D9952}" type="pres">
      <dgm:prSet presAssocID="{1C82D1FE-3B56-45F2-8F9C-AA5FA382ED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241DA7-F8D7-48B0-8EF9-C852AB57679A}" type="pres">
      <dgm:prSet presAssocID="{1C82D1FE-3B56-45F2-8F9C-AA5FA382ED29}" presName="spaceRect" presStyleCnt="0"/>
      <dgm:spPr/>
    </dgm:pt>
    <dgm:pt modelId="{10A82F14-3A32-4A27-8D48-6F8C195C948E}" type="pres">
      <dgm:prSet presAssocID="{1C82D1FE-3B56-45F2-8F9C-AA5FA382ED29}" presName="textRect" presStyleLbl="revTx" presStyleIdx="1" presStyleCnt="3">
        <dgm:presLayoutVars>
          <dgm:chMax val="1"/>
          <dgm:chPref val="1"/>
        </dgm:presLayoutVars>
      </dgm:prSet>
      <dgm:spPr/>
    </dgm:pt>
    <dgm:pt modelId="{959CADE0-3A21-45C0-899B-65BA18E3057F}" type="pres">
      <dgm:prSet presAssocID="{696B92B3-F7AE-49CC-B0DA-B27684C2A4A6}" presName="sibTrans" presStyleCnt="0"/>
      <dgm:spPr/>
    </dgm:pt>
    <dgm:pt modelId="{83AF9232-2E77-45E8-9D00-99BF565CB066}" type="pres">
      <dgm:prSet presAssocID="{09CDE13A-6F92-41B6-8A78-24AC0362B27B}" presName="compNode" presStyleCnt="0"/>
      <dgm:spPr/>
    </dgm:pt>
    <dgm:pt modelId="{ED12012B-2C3E-479C-ABDF-0F67FFE0BC9C}" type="pres">
      <dgm:prSet presAssocID="{09CDE13A-6F92-41B6-8A78-24AC0362B2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1C4E4BA-A68F-48CC-84B7-DD69E744FC3C}" type="pres">
      <dgm:prSet presAssocID="{09CDE13A-6F92-41B6-8A78-24AC0362B27B}" presName="spaceRect" presStyleCnt="0"/>
      <dgm:spPr/>
    </dgm:pt>
    <dgm:pt modelId="{8624F428-AC28-4C41-B01A-EEEF775AFE88}" type="pres">
      <dgm:prSet presAssocID="{09CDE13A-6F92-41B6-8A78-24AC0362B2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79342A-2123-4F91-A805-DF94F9BA22BC}" type="presOf" srcId="{09CDE13A-6F92-41B6-8A78-24AC0362B27B}" destId="{8624F428-AC28-4C41-B01A-EEEF775AFE88}" srcOrd="0" destOrd="0" presId="urn:microsoft.com/office/officeart/2018/2/layout/IconLabelList"/>
    <dgm:cxn modelId="{93ECCA4A-C921-48D6-B46B-928B3953F40B}" srcId="{A6218243-5080-405F-AF9B-63B2FA904CD4}" destId="{D888079D-04B8-4A55-9F94-A2FB47E0DCED}" srcOrd="0" destOrd="0" parTransId="{476747FB-1341-4A9D-8459-5ADB602B85B1}" sibTransId="{FB6B5616-4169-4E23-9A84-AE6A26188F87}"/>
    <dgm:cxn modelId="{149F9A6B-D4F4-4D57-A5C5-352553636AD8}" type="presOf" srcId="{D888079D-04B8-4A55-9F94-A2FB47E0DCED}" destId="{04B15126-14E4-46B5-8552-EDEB6B70EA96}" srcOrd="0" destOrd="0" presId="urn:microsoft.com/office/officeart/2018/2/layout/IconLabelList"/>
    <dgm:cxn modelId="{9C387052-4DE0-43E0-8D91-068E8095B25A}" srcId="{A6218243-5080-405F-AF9B-63B2FA904CD4}" destId="{09CDE13A-6F92-41B6-8A78-24AC0362B27B}" srcOrd="2" destOrd="0" parTransId="{D5C0097E-14D4-4F17-B932-9B9CE8FBB18B}" sibTransId="{70E556BA-84A6-4679-A064-7BCD14FAF732}"/>
    <dgm:cxn modelId="{E8DC1FA7-2B26-4EAB-9668-97DFBF3980E5}" type="presOf" srcId="{A6218243-5080-405F-AF9B-63B2FA904CD4}" destId="{234E1569-ABAA-4853-8B47-9AF74BB2138B}" srcOrd="0" destOrd="0" presId="urn:microsoft.com/office/officeart/2018/2/layout/IconLabelList"/>
    <dgm:cxn modelId="{6A3C45BA-12F9-4BD3-8679-2CE54A035BD0}" srcId="{A6218243-5080-405F-AF9B-63B2FA904CD4}" destId="{1C82D1FE-3B56-45F2-8F9C-AA5FA382ED29}" srcOrd="1" destOrd="0" parTransId="{688978E1-75CC-47BC-B209-D8AD0CE25B15}" sibTransId="{696B92B3-F7AE-49CC-B0DA-B27684C2A4A6}"/>
    <dgm:cxn modelId="{FEAF22BC-E381-4D58-9B38-012F9520B92E}" type="presOf" srcId="{1C82D1FE-3B56-45F2-8F9C-AA5FA382ED29}" destId="{10A82F14-3A32-4A27-8D48-6F8C195C948E}" srcOrd="0" destOrd="0" presId="urn:microsoft.com/office/officeart/2018/2/layout/IconLabelList"/>
    <dgm:cxn modelId="{183B5749-C5A4-4DA6-9317-8E188BFB76C7}" type="presParOf" srcId="{234E1569-ABAA-4853-8B47-9AF74BB2138B}" destId="{3DB2C76F-2723-4601-A7F6-A8DD71E16B01}" srcOrd="0" destOrd="0" presId="urn:microsoft.com/office/officeart/2018/2/layout/IconLabelList"/>
    <dgm:cxn modelId="{12E8E3EB-3C99-49A6-B656-98810DBE782A}" type="presParOf" srcId="{3DB2C76F-2723-4601-A7F6-A8DD71E16B01}" destId="{48D923E9-127A-4B38-8B2E-F2D32A228CE3}" srcOrd="0" destOrd="0" presId="urn:microsoft.com/office/officeart/2018/2/layout/IconLabelList"/>
    <dgm:cxn modelId="{42028571-EF46-4FF9-A792-4C5B9C5268F2}" type="presParOf" srcId="{3DB2C76F-2723-4601-A7F6-A8DD71E16B01}" destId="{5C815FC9-8D68-49B6-B6D0-34072315520F}" srcOrd="1" destOrd="0" presId="urn:microsoft.com/office/officeart/2018/2/layout/IconLabelList"/>
    <dgm:cxn modelId="{14F6E098-198E-4A0D-A023-08CA4F811B41}" type="presParOf" srcId="{3DB2C76F-2723-4601-A7F6-A8DD71E16B01}" destId="{04B15126-14E4-46B5-8552-EDEB6B70EA96}" srcOrd="2" destOrd="0" presId="urn:microsoft.com/office/officeart/2018/2/layout/IconLabelList"/>
    <dgm:cxn modelId="{E1AFC63C-6EE8-493B-95DB-3A3E64149DB3}" type="presParOf" srcId="{234E1569-ABAA-4853-8B47-9AF74BB2138B}" destId="{732F980B-C7C8-41CA-86CC-42BDC05C6B18}" srcOrd="1" destOrd="0" presId="urn:microsoft.com/office/officeart/2018/2/layout/IconLabelList"/>
    <dgm:cxn modelId="{02002C6B-71C0-47D0-8F2D-3BF5983B48C8}" type="presParOf" srcId="{234E1569-ABAA-4853-8B47-9AF74BB2138B}" destId="{1783F15A-A057-4FDE-AB15-EAAB453CB8CE}" srcOrd="2" destOrd="0" presId="urn:microsoft.com/office/officeart/2018/2/layout/IconLabelList"/>
    <dgm:cxn modelId="{FE33F18A-696D-4FCF-A7CE-6929EB1B11C2}" type="presParOf" srcId="{1783F15A-A057-4FDE-AB15-EAAB453CB8CE}" destId="{990D4AA7-1D2F-4B7F-8BA9-33BED03D9952}" srcOrd="0" destOrd="0" presId="urn:microsoft.com/office/officeart/2018/2/layout/IconLabelList"/>
    <dgm:cxn modelId="{2B308379-E134-4CB0-B054-CDA4585124C3}" type="presParOf" srcId="{1783F15A-A057-4FDE-AB15-EAAB453CB8CE}" destId="{F9241DA7-F8D7-48B0-8EF9-C852AB57679A}" srcOrd="1" destOrd="0" presId="urn:microsoft.com/office/officeart/2018/2/layout/IconLabelList"/>
    <dgm:cxn modelId="{42B19B1A-4895-4B8B-9AC2-4DBBB5B38D22}" type="presParOf" srcId="{1783F15A-A057-4FDE-AB15-EAAB453CB8CE}" destId="{10A82F14-3A32-4A27-8D48-6F8C195C948E}" srcOrd="2" destOrd="0" presId="urn:microsoft.com/office/officeart/2018/2/layout/IconLabelList"/>
    <dgm:cxn modelId="{41314594-F5B4-4A92-9D34-F58E25A00812}" type="presParOf" srcId="{234E1569-ABAA-4853-8B47-9AF74BB2138B}" destId="{959CADE0-3A21-45C0-899B-65BA18E3057F}" srcOrd="3" destOrd="0" presId="urn:microsoft.com/office/officeart/2018/2/layout/IconLabelList"/>
    <dgm:cxn modelId="{B369191F-FCB9-4668-8C3A-8DC36D0B5EA7}" type="presParOf" srcId="{234E1569-ABAA-4853-8B47-9AF74BB2138B}" destId="{83AF9232-2E77-45E8-9D00-99BF565CB066}" srcOrd="4" destOrd="0" presId="urn:microsoft.com/office/officeart/2018/2/layout/IconLabelList"/>
    <dgm:cxn modelId="{1A21B5A4-2441-4A1C-AE51-ED16AFE529D4}" type="presParOf" srcId="{83AF9232-2E77-45E8-9D00-99BF565CB066}" destId="{ED12012B-2C3E-479C-ABDF-0F67FFE0BC9C}" srcOrd="0" destOrd="0" presId="urn:microsoft.com/office/officeart/2018/2/layout/IconLabelList"/>
    <dgm:cxn modelId="{9C513AF9-A7E6-4422-8FE7-7E0F9677E744}" type="presParOf" srcId="{83AF9232-2E77-45E8-9D00-99BF565CB066}" destId="{91C4E4BA-A68F-48CC-84B7-DD69E744FC3C}" srcOrd="1" destOrd="0" presId="urn:microsoft.com/office/officeart/2018/2/layout/IconLabelList"/>
    <dgm:cxn modelId="{56A97967-D39E-41EF-9B97-CDCCEF946F1D}" type="presParOf" srcId="{83AF9232-2E77-45E8-9D00-99BF565CB066}" destId="{8624F428-AC28-4C41-B01A-EEEF775AFE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923E9-127A-4B38-8B2E-F2D32A228CE3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B15126-14E4-46B5-8552-EDEB6B70EA9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Login will be simulated, one role, one user</a:t>
          </a:r>
        </a:p>
      </dsp:txBody>
      <dsp:txXfrm>
        <a:off x="417971" y="2644140"/>
        <a:ext cx="2889450" cy="720000"/>
      </dsp:txXfrm>
    </dsp:sp>
    <dsp:sp modelId="{990D4AA7-1D2F-4B7F-8BA9-33BED03D9952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A82F14-3A32-4A27-8D48-6F8C195C948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Minimum set of attributes. Resource and Services could be joined. Level 1-2-3</a:t>
          </a:r>
        </a:p>
      </dsp:txBody>
      <dsp:txXfrm>
        <a:off x="3813075" y="2644140"/>
        <a:ext cx="2889450" cy="720000"/>
      </dsp:txXfrm>
    </dsp:sp>
    <dsp:sp modelId="{ED12012B-2C3E-479C-ABDF-0F67FFE0BC9C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24F428-AC28-4C41-B01A-EEEF775AFE8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Localization are optional, design could be omitted, but some styles have to be applied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4DA48-4872-4BBE-9BB5-1184214F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D9E981C-DE08-4D62-AD3B-DE3D23B0D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1A7DFF0-52DA-42FD-BF2E-9E918A03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36C58C-C201-4063-AA21-8C2DCD9F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EFBE36C-EF0B-4BE8-94BA-ACB8E106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75BF2-3782-4759-93DB-D34C4D7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1A69407-011C-48E4-B3DD-7FF63BB0A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1384B28-CD6F-43FC-A135-0914CCB2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D9F2044-D2CE-4D03-B6BF-D09C87B3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45CB14A-A64E-43A8-AB1E-595EC919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59DBAC4-6C3C-445C-A969-08C09B8D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2122CC7-2481-477F-B3F1-F3BBCCB6C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6CEA998-B126-42EA-BB4F-E24BCB0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77BCF13-C7DC-4CC7-B499-288272A5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7347F4-61AF-4736-A01B-75AA2D36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B6D17-BCE9-4D5E-8310-EB5FAFD6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EBE709B-49D1-49C2-BF09-5A090C3C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2BC7891-D457-4493-AA3A-08C4C8C5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1998F6D-B5AF-4D39-B7D7-6E2BDC36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869E82C-85EF-4CA7-882B-B72E775B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4CAD9-D3F2-4C57-A36A-6777F374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777374E-3F30-48C7-99DB-775ADDF3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CFFABDB-6C45-45DE-ACF8-CE1EE4CE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200CE0A-09B2-47B6-8F9D-2D0A43D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B09AB92-D378-4CBC-9EC9-30982D1E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C550B-8827-4271-892E-3E01C757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53486D0-F2B3-4B22-B6D0-246E0C880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F42E55A-7043-45A1-92F7-EAC47B8A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1301A08-9F95-445F-B828-0FC522A2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4FF2885-42B2-41B8-9D09-774B672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78B86D1-C224-45A5-9ECF-C21C7DC3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1F104-D22F-4CAC-B24B-104D3324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55C072C-89AF-465B-9129-B4057FCE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866B966-3C75-425F-B111-5569D15B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378AB0E-CB55-4B66-89D5-7B08B85B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48B4EE0-BED2-40D1-800E-DB4456681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890FEC6-30E9-4640-93BC-AF0BBE91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1D2A0C0-4B52-497C-A7D4-C4962C29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BFBA5D0-5F7C-4D2A-8CF0-64BB1A4B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08654-D207-4301-9546-F9FE5124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F675AE1-0851-4C25-A594-5D363329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F58CAD9-0967-4348-BB4F-83AACA3F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07F0AF0-DABA-4884-A772-87240328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CD020CC-BB27-4458-BFD6-48BCC58C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14E72E09-3DA2-416D-BB55-1BE93179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4D01BEA-3290-4B3E-9BDA-BF1120EE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09701-82B7-4E2E-A0C0-99BC9DE9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11D9E1-36FD-44F9-B5BE-9EDC9E7F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B3033F7-9714-43CA-8224-54AAC6F3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E2D24E9-923C-4839-8327-7E4F8CFB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D1A79E5-FB82-4C31-9FEE-2B1C7270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0024A0F-013E-4B0F-9465-1AEADD88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9792-AEAD-4320-BE82-CE8C30F1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4301FD8-74EC-4ACF-9C55-A36039BED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B5489B3-1E16-46D8-BFFC-48E8F6C0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A3591EF-2226-4642-8FBC-5F6D9B37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83A4D06-60B1-4169-B923-8C1AC7C1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5922615-FBEF-4BA5-A42D-45BFD725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4B75141-D82C-4FE0-BFCA-6712CBB6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D39F22E-EE7D-432B-A950-7A8EB18E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A488572-E461-43EF-A906-E0897774B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686D-AFDC-4EC0-997C-12947D7DDD48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23F0F5-544D-41F4-A56B-F247DA4BC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2D78F6-C4F0-4840-96BE-C0B9881E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AB985-18A3-4EA0-A368-A572B2BEB37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E72F9-0B5B-4376-861B-73E567D0E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B0. Homework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6040C4A-5897-49FE-A837-F93D72C8B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Basic Course Homework</a:t>
            </a:r>
          </a:p>
        </p:txBody>
      </p:sp>
    </p:spTree>
    <p:extLst>
      <p:ext uri="{BB962C8B-B14F-4D97-AF65-F5344CB8AC3E}">
        <p14:creationId xmlns:p14="http://schemas.microsoft.com/office/powerpoint/2010/main" val="108957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BBB9-BBFE-4E79-89B9-97C1EDC8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S/R assignments to Product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F3BDCD-5597-46CD-BC31-73BF161D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or remove any number of Resources / Services to non-closed product</a:t>
            </a:r>
          </a:p>
          <a:p>
            <a:r>
              <a:rPr lang="en-US" dirty="0"/>
              <a:t>Could setup quantity for assigned Resources, but not less than 1</a:t>
            </a:r>
          </a:p>
          <a:p>
            <a:r>
              <a:rPr lang="en-US" dirty="0"/>
              <a:t>I can see assignments only from the product</a:t>
            </a:r>
          </a:p>
        </p:txBody>
      </p:sp>
    </p:spTree>
    <p:extLst>
      <p:ext uri="{BB962C8B-B14F-4D97-AF65-F5344CB8AC3E}">
        <p14:creationId xmlns:p14="http://schemas.microsoft.com/office/powerpoint/2010/main" val="211487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BBB9-BBFE-4E79-89B9-97C1EDC8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Product Offer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F3BDCD-5597-46CD-BC31-73BF161D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edit or delete product offer definition</a:t>
            </a:r>
          </a:p>
          <a:p>
            <a:r>
              <a:rPr lang="en-US" dirty="0"/>
              <a:t>Select country to which this Product offer targeted</a:t>
            </a:r>
          </a:p>
          <a:p>
            <a:r>
              <a:rPr lang="en-US" dirty="0"/>
              <a:t>Could select base Product for this Product offer. Only active (not closed) products could be selected</a:t>
            </a:r>
          </a:p>
          <a:p>
            <a:r>
              <a:rPr lang="en-US" dirty="0"/>
              <a:t>I can go from Product Offer form to Product form by clicking on Product field . Applied to the Product Offer view form</a:t>
            </a:r>
          </a:p>
        </p:txBody>
      </p:sp>
    </p:spTree>
    <p:extLst>
      <p:ext uri="{BB962C8B-B14F-4D97-AF65-F5344CB8AC3E}">
        <p14:creationId xmlns:p14="http://schemas.microsoft.com/office/powerpoint/2010/main" val="177870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F55C1-8EF8-49E4-AAB1-0DCF49A0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0A6C47C-CC71-4DE1-81C2-AD1C25B7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2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3A92-C59E-4FBF-9AE8-818C9DBF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4902979-62CC-4F37-A416-742095E2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Service</a:t>
            </a:r>
            <a:r>
              <a:rPr lang="en-US" dirty="0"/>
              <a:t>  / </a:t>
            </a:r>
            <a:r>
              <a:rPr lang="en-US" b="1" dirty="0"/>
              <a:t>Resource </a:t>
            </a:r>
          </a:p>
          <a:p>
            <a:r>
              <a:rPr lang="en-US" b="1" dirty="0"/>
              <a:t>Product </a:t>
            </a:r>
          </a:p>
          <a:p>
            <a:r>
              <a:rPr lang="en-US" b="1" dirty="0"/>
              <a:t>Service</a:t>
            </a:r>
            <a:r>
              <a:rPr lang="en-US" dirty="0"/>
              <a:t>  / </a:t>
            </a:r>
            <a:r>
              <a:rPr lang="en-US" b="1" dirty="0"/>
              <a:t>Resource Assignment </a:t>
            </a:r>
          </a:p>
          <a:p>
            <a:r>
              <a:rPr lang="en-US" b="1" dirty="0"/>
              <a:t>Product offer </a:t>
            </a:r>
          </a:p>
          <a:p>
            <a:r>
              <a:rPr lang="en-US" b="1" dirty="0"/>
              <a:t>Country</a:t>
            </a:r>
            <a:r>
              <a:rPr lang="en-US" dirty="0"/>
              <a:t> – </a:t>
            </a:r>
            <a:r>
              <a:rPr lang="en-US" dirty="0" err="1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839E3-4105-4B07-905C-61C2C7C5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Sample: </a:t>
            </a:r>
            <a:r>
              <a:rPr lang="en-US" dirty="0"/>
              <a:t>Service  / Resource entity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8E92CED-888C-41AF-9A85-6CE5E89B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– unique GUID, created automatically, hidden from the user</a:t>
            </a:r>
          </a:p>
          <a:p>
            <a:r>
              <a:rPr lang="en-US" dirty="0"/>
              <a:t>Title – text</a:t>
            </a:r>
          </a:p>
          <a:p>
            <a:r>
              <a:rPr lang="en-US" dirty="0"/>
              <a:t>Description – multi line of text</a:t>
            </a:r>
          </a:p>
          <a:p>
            <a:r>
              <a:rPr lang="en-US" dirty="0"/>
              <a:t>Is Active - Boolean</a:t>
            </a:r>
          </a:p>
        </p:txBody>
      </p:sp>
    </p:spTree>
    <p:extLst>
      <p:ext uri="{BB962C8B-B14F-4D97-AF65-F5344CB8AC3E}">
        <p14:creationId xmlns:p14="http://schemas.microsoft.com/office/powerpoint/2010/main" val="53286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87E0D9-B9C9-4360-8A68-6CDD86D6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approach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E5B950E-2AAB-41DC-B84D-0C551E63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5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7388014-E19F-4D75-A6E7-E1A84F9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things from React stack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965485D0-3885-4C1B-B7DD-A996300F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React Redux</a:t>
            </a:r>
          </a:p>
          <a:p>
            <a:r>
              <a:rPr lang="en-US" dirty="0"/>
              <a:t>React Navigation</a:t>
            </a:r>
          </a:p>
          <a:p>
            <a:r>
              <a:rPr lang="en-US" dirty="0"/>
              <a:t>React Bootstrap</a:t>
            </a:r>
          </a:p>
        </p:txBody>
      </p:sp>
    </p:spTree>
    <p:extLst>
      <p:ext uri="{BB962C8B-B14F-4D97-AF65-F5344CB8AC3E}">
        <p14:creationId xmlns:p14="http://schemas.microsoft.com/office/powerpoint/2010/main" val="34253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B3699-85D8-4D67-A353-30F47CC4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practice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A0081F4-0CDB-48E2-8A53-0A158BF9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ES6</a:t>
            </a:r>
            <a:r>
              <a:rPr lang="en-US" dirty="0"/>
              <a:t> construct (spread, destructing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Typescript</a:t>
            </a:r>
            <a:r>
              <a:rPr lang="en-US" dirty="0"/>
              <a:t> classes and interfaces</a:t>
            </a:r>
          </a:p>
          <a:p>
            <a:r>
              <a:rPr lang="en-US" b="1" dirty="0"/>
              <a:t>Components</a:t>
            </a:r>
            <a:r>
              <a:rPr lang="en-US" dirty="0"/>
              <a:t> – defined as a classes, functions; lifecycle</a:t>
            </a:r>
          </a:p>
          <a:p>
            <a:r>
              <a:rPr lang="en-US" b="1" dirty="0"/>
              <a:t>Redux</a:t>
            </a:r>
            <a:r>
              <a:rPr lang="en-US" dirty="0"/>
              <a:t> – store, actions, action creators, reducers</a:t>
            </a:r>
          </a:p>
          <a:p>
            <a:r>
              <a:rPr lang="en-US" dirty="0"/>
              <a:t>Using </a:t>
            </a:r>
            <a:r>
              <a:rPr lang="en-US" b="1" dirty="0"/>
              <a:t>styles</a:t>
            </a:r>
          </a:p>
          <a:p>
            <a:r>
              <a:rPr lang="en-US" dirty="0"/>
              <a:t>Using core React </a:t>
            </a:r>
            <a:r>
              <a:rPr lang="en-US" b="1" dirty="0"/>
              <a:t>controls</a:t>
            </a:r>
            <a:r>
              <a:rPr lang="en-US" dirty="0"/>
              <a:t> and customer UI framework (Bootstrap). </a:t>
            </a:r>
          </a:p>
          <a:p>
            <a:r>
              <a:rPr lang="en-US" dirty="0"/>
              <a:t>Data load</a:t>
            </a:r>
            <a:r>
              <a:rPr lang="en-US" b="1" dirty="0"/>
              <a:t>ing </a:t>
            </a:r>
            <a:r>
              <a:rPr lang="en-US" dirty="0"/>
              <a:t>&amp; data load</a:t>
            </a:r>
            <a:r>
              <a:rPr lang="en-US" b="1" dirty="0"/>
              <a:t>ed</a:t>
            </a:r>
            <a:r>
              <a:rPr lang="en-US" dirty="0"/>
              <a:t> </a:t>
            </a:r>
          </a:p>
          <a:p>
            <a:r>
              <a:rPr lang="en-US" dirty="0"/>
              <a:t>Navigation, top navigation form to form, form to list, list to form</a:t>
            </a:r>
          </a:p>
        </p:txBody>
      </p:sp>
    </p:spTree>
    <p:extLst>
      <p:ext uri="{BB962C8B-B14F-4D97-AF65-F5344CB8AC3E}">
        <p14:creationId xmlns:p14="http://schemas.microsoft.com/office/powerpoint/2010/main" val="307103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F8E772D-962A-42CB-8D67-047F8CF0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development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6C23442C-5CC3-4E3A-AC12-41B78665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for imaginable data services</a:t>
            </a:r>
          </a:p>
          <a:p>
            <a:r>
              <a:rPr lang="en-US" dirty="0"/>
              <a:t>Fake implementation for backend</a:t>
            </a:r>
          </a:p>
          <a:p>
            <a:r>
              <a:rPr lang="en-US" dirty="0"/>
              <a:t>Data must be returned with some random delays</a:t>
            </a:r>
          </a:p>
          <a:p>
            <a:r>
              <a:rPr lang="en-US" dirty="0"/>
              <a:t>Assumes that response will be</a:t>
            </a:r>
          </a:p>
        </p:txBody>
      </p:sp>
    </p:spTree>
    <p:extLst>
      <p:ext uri="{BB962C8B-B14F-4D97-AF65-F5344CB8AC3E}">
        <p14:creationId xmlns:p14="http://schemas.microsoft.com/office/powerpoint/2010/main" val="137158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5F9A9-E656-41E3-8BB7-7E65974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manage with homework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F907812-D5F1-4D7F-85FB-69A2BDEF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9316D2-2DFA-4DE8-B7E1-7F42555A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CCA6D61-1C18-4656-A6A3-8ECC8430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Business requirements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B39FFEA-C1F2-4A4E-9C4E-A7F23705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99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E17F02-B192-468D-A541-D72D674F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things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2E85F6E4-0301-4906-9C93-1A528FB9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 weeks </a:t>
            </a:r>
            <a:r>
              <a:rPr lang="en-US" dirty="0"/>
              <a:t>to do this homework</a:t>
            </a:r>
          </a:p>
          <a:p>
            <a:r>
              <a:rPr lang="en-US" dirty="0"/>
              <a:t>Interim results check – each week</a:t>
            </a:r>
          </a:p>
          <a:p>
            <a:r>
              <a:rPr lang="en-US" dirty="0"/>
              <a:t>Common repository</a:t>
            </a:r>
          </a:p>
          <a:p>
            <a:r>
              <a:rPr lang="en-US" dirty="0"/>
              <a:t>You could work in a small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Optional:</a:t>
            </a:r>
          </a:p>
          <a:p>
            <a:r>
              <a:rPr lang="en-US" dirty="0"/>
              <a:t>We could do Jira sandbox</a:t>
            </a:r>
          </a:p>
        </p:txBody>
      </p:sp>
    </p:spTree>
    <p:extLst>
      <p:ext uri="{BB962C8B-B14F-4D97-AF65-F5344CB8AC3E}">
        <p14:creationId xmlns:p14="http://schemas.microsoft.com/office/powerpoint/2010/main" val="31541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62B1E-C4F0-4F10-AF5C-C391B58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BC1C86-96C3-44E5-86D8-706975A5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Product catalog for your company:</a:t>
            </a:r>
          </a:p>
          <a:p>
            <a:r>
              <a:rPr lang="en-US" dirty="0"/>
              <a:t>You can manage list of services and resources</a:t>
            </a:r>
          </a:p>
          <a:p>
            <a:r>
              <a:rPr lang="en-US" dirty="0"/>
              <a:t>Design your product</a:t>
            </a:r>
          </a:p>
          <a:p>
            <a:r>
              <a:rPr lang="en-US" dirty="0"/>
              <a:t>Introduce product offers for different countries </a:t>
            </a:r>
          </a:p>
        </p:txBody>
      </p:sp>
    </p:spTree>
    <p:extLst>
      <p:ext uri="{BB962C8B-B14F-4D97-AF65-F5344CB8AC3E}">
        <p14:creationId xmlns:p14="http://schemas.microsoft.com/office/powerpoint/2010/main" val="382267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50DC186-3897-473F-8A21-1E489EA4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 get it easier</a:t>
            </a:r>
          </a:p>
        </p:txBody>
      </p:sp>
      <p:graphicFrame>
        <p:nvGraphicFramePr>
          <p:cNvPr id="7" name="Місце для вмісту 4">
            <a:extLst>
              <a:ext uri="{FF2B5EF4-FFF2-40B4-BE49-F238E27FC236}">
                <a16:creationId xmlns:a16="http://schemas.microsoft.com/office/drawing/2014/main" id="{0C61F30A-2E90-4502-9E10-686670E51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9386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01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3A92-C59E-4FBF-9AE8-818C9DBF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Level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4902979-62CC-4F37-A416-742095E2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1 - </a:t>
            </a:r>
            <a:r>
              <a:rPr lang="en-US" dirty="0"/>
              <a:t>Service  / Resource  list, Product list</a:t>
            </a:r>
          </a:p>
          <a:p>
            <a:r>
              <a:rPr lang="en-US" b="1" dirty="0"/>
              <a:t>Level 2 - </a:t>
            </a:r>
            <a:r>
              <a:rPr lang="en-US" dirty="0"/>
              <a:t>Product offer</a:t>
            </a:r>
          </a:p>
          <a:p>
            <a:r>
              <a:rPr lang="en-US" b="1" dirty="0"/>
              <a:t>Level 3 - </a:t>
            </a:r>
            <a:r>
              <a:rPr lang="en-US" dirty="0"/>
              <a:t>Service / </a:t>
            </a:r>
            <a:r>
              <a:rPr lang="en-US"/>
              <a:t>Resource assignments</a:t>
            </a:r>
            <a:endParaRPr lang="en-US" dirty="0"/>
          </a:p>
          <a:p>
            <a:r>
              <a:rPr lang="en-US" b="1" dirty="0"/>
              <a:t>Level 4 </a:t>
            </a:r>
            <a:r>
              <a:rPr lang="en-US" dirty="0"/>
              <a:t>– do extra things</a:t>
            </a:r>
          </a:p>
        </p:txBody>
      </p:sp>
    </p:spTree>
    <p:extLst>
      <p:ext uri="{BB962C8B-B14F-4D97-AF65-F5344CB8AC3E}">
        <p14:creationId xmlns:p14="http://schemas.microsoft.com/office/powerpoint/2010/main" val="8517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8FE7A-ED54-4A3E-83FB-03B75729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analysis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22B8750-8C38-42CA-A875-35755F7A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 kern="120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3A92-C59E-4FBF-9AE8-818C9DBF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overview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4902979-62CC-4F37-A416-742095E2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offer </a:t>
            </a:r>
            <a:r>
              <a:rPr lang="en-US" dirty="0"/>
              <a:t>- something that could be purchased and targeted</a:t>
            </a:r>
          </a:p>
          <a:p>
            <a:r>
              <a:rPr lang="en-US" b="1" dirty="0"/>
              <a:t>Product</a:t>
            </a:r>
            <a:r>
              <a:rPr lang="en-US" dirty="0"/>
              <a:t> – set of services and resources, valuable by your customers</a:t>
            </a:r>
          </a:p>
          <a:p>
            <a:r>
              <a:rPr lang="en-US" b="1" dirty="0"/>
              <a:t>Service</a:t>
            </a:r>
            <a:r>
              <a:rPr lang="en-US" dirty="0"/>
              <a:t> – something that people do, like installation</a:t>
            </a:r>
          </a:p>
          <a:p>
            <a:r>
              <a:rPr lang="en-US" b="1" dirty="0"/>
              <a:t>Resource</a:t>
            </a:r>
            <a:r>
              <a:rPr lang="en-US" dirty="0"/>
              <a:t> – something tangible, like panel or camera</a:t>
            </a:r>
          </a:p>
          <a:p>
            <a:r>
              <a:rPr lang="en-US" b="1" dirty="0"/>
              <a:t>Country</a:t>
            </a:r>
            <a:r>
              <a:rPr lang="en-US" dirty="0"/>
              <a:t> – simple list, stored at some 3d party system,</a:t>
            </a:r>
          </a:p>
        </p:txBody>
      </p:sp>
    </p:spTree>
    <p:extLst>
      <p:ext uri="{BB962C8B-B14F-4D97-AF65-F5344CB8AC3E}">
        <p14:creationId xmlns:p14="http://schemas.microsoft.com/office/powerpoint/2010/main" val="404842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BBB9-BBFE-4E79-89B9-97C1EDC8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Resources and Service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F3BDCD-5597-46CD-BC31-73BF161D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Navigate to the list of Resource/Service from menu</a:t>
            </a:r>
          </a:p>
          <a:p>
            <a:r>
              <a:rPr lang="en-US" dirty="0"/>
              <a:t>Open to view the Resource/Service item</a:t>
            </a:r>
          </a:p>
          <a:p>
            <a:r>
              <a:rPr lang="en-US" dirty="0"/>
              <a:t>Open to edit the Resource/Service item</a:t>
            </a:r>
          </a:p>
          <a:p>
            <a:r>
              <a:rPr lang="en-US" dirty="0"/>
              <a:t>Create a new Resource / Service definition. </a:t>
            </a:r>
          </a:p>
          <a:p>
            <a:r>
              <a:rPr lang="en-US" dirty="0"/>
              <a:t>Some Resource / Service could be marked as a “not active” and can not be used to create new Products.</a:t>
            </a:r>
          </a:p>
          <a:p>
            <a:r>
              <a:rPr lang="en-US" dirty="0"/>
              <a:t>Enable delete any Resource / Service if not assigned to the Product</a:t>
            </a:r>
          </a:p>
          <a:p>
            <a:r>
              <a:rPr lang="en-US" dirty="0"/>
              <a:t>Delete item from the list</a:t>
            </a:r>
          </a:p>
          <a:p>
            <a:r>
              <a:rPr lang="en-US" dirty="0"/>
              <a:t>Delete from the form</a:t>
            </a:r>
          </a:p>
        </p:txBody>
      </p:sp>
    </p:spTree>
    <p:extLst>
      <p:ext uri="{BB962C8B-B14F-4D97-AF65-F5344CB8AC3E}">
        <p14:creationId xmlns:p14="http://schemas.microsoft.com/office/powerpoint/2010/main" val="32896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3BBB9-BBFE-4E79-89B9-97C1EDC8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Product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F3BDCD-5597-46CD-BC31-73BF161D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the list of the Products from the top menu</a:t>
            </a:r>
          </a:p>
          <a:p>
            <a:r>
              <a:rPr lang="en-US" dirty="0"/>
              <a:t>Create a new product definition</a:t>
            </a:r>
          </a:p>
          <a:p>
            <a:r>
              <a:rPr lang="en-US" dirty="0"/>
              <a:t>Close product</a:t>
            </a:r>
          </a:p>
          <a:p>
            <a:r>
              <a:rPr lang="en-US" dirty="0"/>
              <a:t>Edit could be applied to non-closed product</a:t>
            </a:r>
          </a:p>
          <a:p>
            <a:r>
              <a:rPr lang="en-US" dirty="0"/>
              <a:t>I can view product and that go to edit them</a:t>
            </a:r>
          </a:p>
          <a:p>
            <a:r>
              <a:rPr lang="en-US" dirty="0"/>
              <a:t>I could cancel my edit</a:t>
            </a:r>
          </a:p>
        </p:txBody>
      </p:sp>
    </p:spTree>
    <p:extLst>
      <p:ext uri="{BB962C8B-B14F-4D97-AF65-F5344CB8AC3E}">
        <p14:creationId xmlns:p14="http://schemas.microsoft.com/office/powerpoint/2010/main" val="2373493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588</Words>
  <Application>Microsoft Office PowerPoint</Application>
  <PresentationFormat>Широкий екран</PresentationFormat>
  <Paragraphs>92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B0. Homework</vt:lpstr>
      <vt:lpstr>Application overview</vt:lpstr>
      <vt:lpstr>Application overview</vt:lpstr>
      <vt:lpstr>To get it easier</vt:lpstr>
      <vt:lpstr>Homework Level</vt:lpstr>
      <vt:lpstr>Domain analysis</vt:lpstr>
      <vt:lpstr>Domain model overview</vt:lpstr>
      <vt:lpstr>User stories for Resources and Service</vt:lpstr>
      <vt:lpstr>User stories for Product</vt:lpstr>
      <vt:lpstr>User stories for S/R assignments to Product</vt:lpstr>
      <vt:lpstr>User stories for Product Offer</vt:lpstr>
      <vt:lpstr>Design</vt:lpstr>
      <vt:lpstr>Data model</vt:lpstr>
      <vt:lpstr>Sample: Service  / Resource entity </vt:lpstr>
      <vt:lpstr>Development approach</vt:lpstr>
      <vt:lpstr>Core things from React stack</vt:lpstr>
      <vt:lpstr>Things to practice</vt:lpstr>
      <vt:lpstr>Backend development</vt:lpstr>
      <vt:lpstr>How to manage with homework</vt:lpstr>
      <vt:lpstr>General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B0. Homework</dc:title>
  <dc:creator>Антон Витязь</dc:creator>
  <cp:lastModifiedBy>Антон Витязь</cp:lastModifiedBy>
  <cp:revision>2</cp:revision>
  <dcterms:created xsi:type="dcterms:W3CDTF">2019-02-13T07:06:07Z</dcterms:created>
  <dcterms:modified xsi:type="dcterms:W3CDTF">2019-02-13T07:11:29Z</dcterms:modified>
</cp:coreProperties>
</file>