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58" r:id="rId6"/>
    <p:sldId id="259" r:id="rId7"/>
    <p:sldId id="267" r:id="rId8"/>
    <p:sldId id="261" r:id="rId9"/>
    <p:sldId id="266" r:id="rId10"/>
    <p:sldId id="262" r:id="rId11"/>
    <p:sldId id="268" r:id="rId12"/>
    <p:sldId id="269" r:id="rId13"/>
    <p:sldId id="274" r:id="rId14"/>
    <p:sldId id="281" r:id="rId15"/>
    <p:sldId id="272" r:id="rId16"/>
    <p:sldId id="273" r:id="rId17"/>
    <p:sldId id="279" r:id="rId18"/>
    <p:sldId id="282" r:id="rId19"/>
    <p:sldId id="271" r:id="rId20"/>
    <p:sldId id="270" r:id="rId21"/>
    <p:sldId id="276" r:id="rId22"/>
    <p:sldId id="277" r:id="rId23"/>
    <p:sldId id="278" r:id="rId24"/>
    <p:sldId id="275" r:id="rId25"/>
    <p:sldId id="280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70FA7-4198-4143-978F-39124C3641C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92F4D5-F521-44E6-B485-8EA4E9A5CB56}">
      <dgm:prSet/>
      <dgm:spPr/>
      <dgm:t>
        <a:bodyPr/>
        <a:lstStyle/>
        <a:p>
          <a:r>
            <a:rPr lang="en-US"/>
            <a:t>Web application development and unified core for mobile</a:t>
          </a:r>
        </a:p>
      </dgm:t>
    </dgm:pt>
    <dgm:pt modelId="{E15C48A9-EED5-4A08-8F60-4F40B93C9769}" type="parTrans" cxnId="{7708B947-820F-456C-9075-2BFB0CEC72CB}">
      <dgm:prSet/>
      <dgm:spPr/>
      <dgm:t>
        <a:bodyPr/>
        <a:lstStyle/>
        <a:p>
          <a:endParaRPr lang="en-US"/>
        </a:p>
      </dgm:t>
    </dgm:pt>
    <dgm:pt modelId="{43F30565-D744-49C3-ACC5-9EB84D22B771}" type="sibTrans" cxnId="{7708B947-820F-456C-9075-2BFB0CEC72CB}">
      <dgm:prSet/>
      <dgm:spPr/>
      <dgm:t>
        <a:bodyPr/>
        <a:lstStyle/>
        <a:p>
          <a:endParaRPr lang="en-US"/>
        </a:p>
      </dgm:t>
    </dgm:pt>
    <dgm:pt modelId="{B4B1257B-F960-41DB-AE36-58B9A10C089F}">
      <dgm:prSet/>
      <dgm:spPr/>
      <dgm:t>
        <a:bodyPr/>
        <a:lstStyle/>
        <a:p>
          <a:r>
            <a:rPr lang="en-US"/>
            <a:t>Typescript / ES6</a:t>
          </a:r>
        </a:p>
      </dgm:t>
    </dgm:pt>
    <dgm:pt modelId="{29189DED-B724-42B0-953F-83BA1E9EFA6A}" type="parTrans" cxnId="{959EB2AD-AB22-4654-A6F5-B8137932B1CF}">
      <dgm:prSet/>
      <dgm:spPr/>
      <dgm:t>
        <a:bodyPr/>
        <a:lstStyle/>
        <a:p>
          <a:endParaRPr lang="en-US"/>
        </a:p>
      </dgm:t>
    </dgm:pt>
    <dgm:pt modelId="{9C6D72B7-2C6E-4A3F-A047-95E6F60BA999}" type="sibTrans" cxnId="{959EB2AD-AB22-4654-A6F5-B8137932B1CF}">
      <dgm:prSet/>
      <dgm:spPr/>
      <dgm:t>
        <a:bodyPr/>
        <a:lstStyle/>
        <a:p>
          <a:endParaRPr lang="en-US"/>
        </a:p>
      </dgm:t>
    </dgm:pt>
    <dgm:pt modelId="{B43FDB47-ED11-4143-B6BA-4959379209C5}">
      <dgm:prSet/>
      <dgm:spPr/>
      <dgm:t>
        <a:bodyPr/>
        <a:lstStyle/>
        <a:p>
          <a:r>
            <a:rPr lang="en-US"/>
            <a:t>React</a:t>
          </a:r>
        </a:p>
      </dgm:t>
    </dgm:pt>
    <dgm:pt modelId="{43E0E624-580E-4BDE-996F-91BE64994373}" type="parTrans" cxnId="{2BE32B40-EE56-484F-92D1-46BB70F252DA}">
      <dgm:prSet/>
      <dgm:spPr/>
      <dgm:t>
        <a:bodyPr/>
        <a:lstStyle/>
        <a:p>
          <a:endParaRPr lang="en-US"/>
        </a:p>
      </dgm:t>
    </dgm:pt>
    <dgm:pt modelId="{1C8F186D-0CCF-4491-A579-C87B08B56EB5}" type="sibTrans" cxnId="{2BE32B40-EE56-484F-92D1-46BB70F252DA}">
      <dgm:prSet/>
      <dgm:spPr/>
      <dgm:t>
        <a:bodyPr/>
        <a:lstStyle/>
        <a:p>
          <a:endParaRPr lang="en-US"/>
        </a:p>
      </dgm:t>
    </dgm:pt>
    <dgm:pt modelId="{392E5170-FF8D-4B11-B373-13A13E5E98CA}">
      <dgm:prSet/>
      <dgm:spPr/>
      <dgm:t>
        <a:bodyPr/>
        <a:lstStyle/>
        <a:p>
          <a:r>
            <a:rPr lang="en-US"/>
            <a:t>React ecosystem : state management, UI </a:t>
          </a:r>
        </a:p>
      </dgm:t>
    </dgm:pt>
    <dgm:pt modelId="{90CE3BE4-87A1-4574-B563-7F5678670FBC}" type="parTrans" cxnId="{56031F56-D95D-4926-8FD8-655404ED2DE7}">
      <dgm:prSet/>
      <dgm:spPr/>
      <dgm:t>
        <a:bodyPr/>
        <a:lstStyle/>
        <a:p>
          <a:endParaRPr lang="en-US"/>
        </a:p>
      </dgm:t>
    </dgm:pt>
    <dgm:pt modelId="{939909FB-0465-4768-BD28-348AF367D8BA}" type="sibTrans" cxnId="{56031F56-D95D-4926-8FD8-655404ED2DE7}">
      <dgm:prSet/>
      <dgm:spPr/>
      <dgm:t>
        <a:bodyPr/>
        <a:lstStyle/>
        <a:p>
          <a:endParaRPr lang="en-US"/>
        </a:p>
      </dgm:t>
    </dgm:pt>
    <dgm:pt modelId="{5A6B72CE-91A0-464F-BB6C-1408F0F21978}" type="pres">
      <dgm:prSet presAssocID="{4A270FA7-4198-4143-978F-39124C3641CC}" presName="root" presStyleCnt="0">
        <dgm:presLayoutVars>
          <dgm:dir/>
          <dgm:resizeHandles val="exact"/>
        </dgm:presLayoutVars>
      </dgm:prSet>
      <dgm:spPr/>
    </dgm:pt>
    <dgm:pt modelId="{7B4A1433-9E7B-4120-B510-FADC60FCA55A}" type="pres">
      <dgm:prSet presAssocID="{AC92F4D5-F521-44E6-B485-8EA4E9A5CB56}" presName="compNode" presStyleCnt="0"/>
      <dgm:spPr/>
    </dgm:pt>
    <dgm:pt modelId="{7EB47080-6057-4B9E-9FD8-C5733320F777}" type="pres">
      <dgm:prSet presAssocID="{AC92F4D5-F521-44E6-B485-8EA4E9A5CB56}" presName="bgRect" presStyleLbl="bgShp" presStyleIdx="0" presStyleCnt="4"/>
      <dgm:spPr/>
    </dgm:pt>
    <dgm:pt modelId="{224B6B98-2795-48D5-82E3-E14DFC20E818}" type="pres">
      <dgm:prSet presAssocID="{AC92F4D5-F521-44E6-B485-8EA4E9A5CB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B19758D-320D-4673-AC8B-A31C89B8BD28}" type="pres">
      <dgm:prSet presAssocID="{AC92F4D5-F521-44E6-B485-8EA4E9A5CB56}" presName="spaceRect" presStyleCnt="0"/>
      <dgm:spPr/>
    </dgm:pt>
    <dgm:pt modelId="{96393598-534B-496D-8777-5994FBF458E9}" type="pres">
      <dgm:prSet presAssocID="{AC92F4D5-F521-44E6-B485-8EA4E9A5CB56}" presName="parTx" presStyleLbl="revTx" presStyleIdx="0" presStyleCnt="4">
        <dgm:presLayoutVars>
          <dgm:chMax val="0"/>
          <dgm:chPref val="0"/>
        </dgm:presLayoutVars>
      </dgm:prSet>
      <dgm:spPr/>
    </dgm:pt>
    <dgm:pt modelId="{B08996F0-DBEB-46AE-8C21-A5F1B7B88720}" type="pres">
      <dgm:prSet presAssocID="{43F30565-D744-49C3-ACC5-9EB84D22B771}" presName="sibTrans" presStyleCnt="0"/>
      <dgm:spPr/>
    </dgm:pt>
    <dgm:pt modelId="{BBE88E57-B50F-4F7A-8504-ADAEE34E43BC}" type="pres">
      <dgm:prSet presAssocID="{B4B1257B-F960-41DB-AE36-58B9A10C089F}" presName="compNode" presStyleCnt="0"/>
      <dgm:spPr/>
    </dgm:pt>
    <dgm:pt modelId="{41AF8F22-83E6-46B5-A945-90BFDC85F047}" type="pres">
      <dgm:prSet presAssocID="{B4B1257B-F960-41DB-AE36-58B9A10C089F}" presName="bgRect" presStyleLbl="bgShp" presStyleIdx="1" presStyleCnt="4"/>
      <dgm:spPr/>
    </dgm:pt>
    <dgm:pt modelId="{75F32E7C-108B-4C9D-A0A0-61D662F79DCD}" type="pres">
      <dgm:prSet presAssocID="{B4B1257B-F960-41DB-AE36-58B9A10C08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1E385C3-CB56-41A0-9767-4AF5517FF4E9}" type="pres">
      <dgm:prSet presAssocID="{B4B1257B-F960-41DB-AE36-58B9A10C089F}" presName="spaceRect" presStyleCnt="0"/>
      <dgm:spPr/>
    </dgm:pt>
    <dgm:pt modelId="{E2C120CD-97A7-4D14-93B5-0E79955EC58E}" type="pres">
      <dgm:prSet presAssocID="{B4B1257B-F960-41DB-AE36-58B9A10C089F}" presName="parTx" presStyleLbl="revTx" presStyleIdx="1" presStyleCnt="4">
        <dgm:presLayoutVars>
          <dgm:chMax val="0"/>
          <dgm:chPref val="0"/>
        </dgm:presLayoutVars>
      </dgm:prSet>
      <dgm:spPr/>
    </dgm:pt>
    <dgm:pt modelId="{AE8E51F9-456C-4DDA-A956-F0F3CE031028}" type="pres">
      <dgm:prSet presAssocID="{9C6D72B7-2C6E-4A3F-A047-95E6F60BA999}" presName="sibTrans" presStyleCnt="0"/>
      <dgm:spPr/>
    </dgm:pt>
    <dgm:pt modelId="{BBFDFAA3-C323-412A-9F04-9D34823B689F}" type="pres">
      <dgm:prSet presAssocID="{B43FDB47-ED11-4143-B6BA-4959379209C5}" presName="compNode" presStyleCnt="0"/>
      <dgm:spPr/>
    </dgm:pt>
    <dgm:pt modelId="{846331AA-31BA-43DC-96BC-F06B5DBFA9A2}" type="pres">
      <dgm:prSet presAssocID="{B43FDB47-ED11-4143-B6BA-4959379209C5}" presName="bgRect" presStyleLbl="bgShp" presStyleIdx="2" presStyleCnt="4"/>
      <dgm:spPr/>
    </dgm:pt>
    <dgm:pt modelId="{B95066DC-6BB7-4510-97FC-882ED6E016F3}" type="pres">
      <dgm:prSet presAssocID="{B43FDB47-ED11-4143-B6BA-4959379209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D22F5F-B65E-41BD-B89B-8DDDD9127A66}" type="pres">
      <dgm:prSet presAssocID="{B43FDB47-ED11-4143-B6BA-4959379209C5}" presName="spaceRect" presStyleCnt="0"/>
      <dgm:spPr/>
    </dgm:pt>
    <dgm:pt modelId="{96CBE6D5-EDBD-4F56-8AF9-E865B4F8B52B}" type="pres">
      <dgm:prSet presAssocID="{B43FDB47-ED11-4143-B6BA-4959379209C5}" presName="parTx" presStyleLbl="revTx" presStyleIdx="2" presStyleCnt="4">
        <dgm:presLayoutVars>
          <dgm:chMax val="0"/>
          <dgm:chPref val="0"/>
        </dgm:presLayoutVars>
      </dgm:prSet>
      <dgm:spPr/>
    </dgm:pt>
    <dgm:pt modelId="{BC8C0AEA-1B32-426B-A982-093A4CDD4ED1}" type="pres">
      <dgm:prSet presAssocID="{1C8F186D-0CCF-4491-A579-C87B08B56EB5}" presName="sibTrans" presStyleCnt="0"/>
      <dgm:spPr/>
    </dgm:pt>
    <dgm:pt modelId="{783627E6-E971-4048-BC9E-392AFDCB60A2}" type="pres">
      <dgm:prSet presAssocID="{392E5170-FF8D-4B11-B373-13A13E5E98CA}" presName="compNode" presStyleCnt="0"/>
      <dgm:spPr/>
    </dgm:pt>
    <dgm:pt modelId="{263642F9-E537-4336-9976-6BB244F0EA9B}" type="pres">
      <dgm:prSet presAssocID="{392E5170-FF8D-4B11-B373-13A13E5E98CA}" presName="bgRect" presStyleLbl="bgShp" presStyleIdx="3" presStyleCnt="4"/>
      <dgm:spPr/>
    </dgm:pt>
    <dgm:pt modelId="{73702E92-B61A-4B82-AA0E-EB4EB3CFEB9E}" type="pres">
      <dgm:prSet presAssocID="{392E5170-FF8D-4B11-B373-13A13E5E98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AC93EFD-4415-4E9A-90B1-0016A158E6CE}" type="pres">
      <dgm:prSet presAssocID="{392E5170-FF8D-4B11-B373-13A13E5E98CA}" presName="spaceRect" presStyleCnt="0"/>
      <dgm:spPr/>
    </dgm:pt>
    <dgm:pt modelId="{725C2578-ECC3-41EC-ADE2-08EE84E5C7FD}" type="pres">
      <dgm:prSet presAssocID="{392E5170-FF8D-4B11-B373-13A13E5E98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FF0618-B495-4CE1-AE16-3384EAFED2FF}" type="presOf" srcId="{4A270FA7-4198-4143-978F-39124C3641CC}" destId="{5A6B72CE-91A0-464F-BB6C-1408F0F21978}" srcOrd="0" destOrd="0" presId="urn:microsoft.com/office/officeart/2018/2/layout/IconVerticalSolidList"/>
    <dgm:cxn modelId="{E7C30925-031B-47B6-8C21-9A68B0765FD2}" type="presOf" srcId="{B43FDB47-ED11-4143-B6BA-4959379209C5}" destId="{96CBE6D5-EDBD-4F56-8AF9-E865B4F8B52B}" srcOrd="0" destOrd="0" presId="urn:microsoft.com/office/officeart/2018/2/layout/IconVerticalSolidList"/>
    <dgm:cxn modelId="{D3062E2F-E376-48D2-85AB-79F6741A7E21}" type="presOf" srcId="{AC92F4D5-F521-44E6-B485-8EA4E9A5CB56}" destId="{96393598-534B-496D-8777-5994FBF458E9}" srcOrd="0" destOrd="0" presId="urn:microsoft.com/office/officeart/2018/2/layout/IconVerticalSolidList"/>
    <dgm:cxn modelId="{3CED7038-B035-46D4-8F38-D2014D1DF66C}" type="presOf" srcId="{392E5170-FF8D-4B11-B373-13A13E5E98CA}" destId="{725C2578-ECC3-41EC-ADE2-08EE84E5C7FD}" srcOrd="0" destOrd="0" presId="urn:microsoft.com/office/officeart/2018/2/layout/IconVerticalSolidList"/>
    <dgm:cxn modelId="{2BE32B40-EE56-484F-92D1-46BB70F252DA}" srcId="{4A270FA7-4198-4143-978F-39124C3641CC}" destId="{B43FDB47-ED11-4143-B6BA-4959379209C5}" srcOrd="2" destOrd="0" parTransId="{43E0E624-580E-4BDE-996F-91BE64994373}" sibTransId="{1C8F186D-0CCF-4491-A579-C87B08B56EB5}"/>
    <dgm:cxn modelId="{7708B947-820F-456C-9075-2BFB0CEC72CB}" srcId="{4A270FA7-4198-4143-978F-39124C3641CC}" destId="{AC92F4D5-F521-44E6-B485-8EA4E9A5CB56}" srcOrd="0" destOrd="0" parTransId="{E15C48A9-EED5-4A08-8F60-4F40B93C9769}" sibTransId="{43F30565-D744-49C3-ACC5-9EB84D22B771}"/>
    <dgm:cxn modelId="{56031F56-D95D-4926-8FD8-655404ED2DE7}" srcId="{4A270FA7-4198-4143-978F-39124C3641CC}" destId="{392E5170-FF8D-4B11-B373-13A13E5E98CA}" srcOrd="3" destOrd="0" parTransId="{90CE3BE4-87A1-4574-B563-7F5678670FBC}" sibTransId="{939909FB-0465-4768-BD28-348AF367D8BA}"/>
    <dgm:cxn modelId="{959EB2AD-AB22-4654-A6F5-B8137932B1CF}" srcId="{4A270FA7-4198-4143-978F-39124C3641CC}" destId="{B4B1257B-F960-41DB-AE36-58B9A10C089F}" srcOrd="1" destOrd="0" parTransId="{29189DED-B724-42B0-953F-83BA1E9EFA6A}" sibTransId="{9C6D72B7-2C6E-4A3F-A047-95E6F60BA999}"/>
    <dgm:cxn modelId="{58055AF1-BEB0-4192-9E9B-7859520A2885}" type="presOf" srcId="{B4B1257B-F960-41DB-AE36-58B9A10C089F}" destId="{E2C120CD-97A7-4D14-93B5-0E79955EC58E}" srcOrd="0" destOrd="0" presId="urn:microsoft.com/office/officeart/2018/2/layout/IconVerticalSolidList"/>
    <dgm:cxn modelId="{DE500E03-2152-4A00-9A00-EFFA6A31DD55}" type="presParOf" srcId="{5A6B72CE-91A0-464F-BB6C-1408F0F21978}" destId="{7B4A1433-9E7B-4120-B510-FADC60FCA55A}" srcOrd="0" destOrd="0" presId="urn:microsoft.com/office/officeart/2018/2/layout/IconVerticalSolidList"/>
    <dgm:cxn modelId="{F3DEE0EE-5851-4492-9AA1-303A60882C57}" type="presParOf" srcId="{7B4A1433-9E7B-4120-B510-FADC60FCA55A}" destId="{7EB47080-6057-4B9E-9FD8-C5733320F777}" srcOrd="0" destOrd="0" presId="urn:microsoft.com/office/officeart/2018/2/layout/IconVerticalSolidList"/>
    <dgm:cxn modelId="{1EAC8BB7-2503-48E0-93CC-CC2D3D322ADC}" type="presParOf" srcId="{7B4A1433-9E7B-4120-B510-FADC60FCA55A}" destId="{224B6B98-2795-48D5-82E3-E14DFC20E818}" srcOrd="1" destOrd="0" presId="urn:microsoft.com/office/officeart/2018/2/layout/IconVerticalSolidList"/>
    <dgm:cxn modelId="{A16369C7-539B-4183-97D3-DCCFD6265FBF}" type="presParOf" srcId="{7B4A1433-9E7B-4120-B510-FADC60FCA55A}" destId="{FB19758D-320D-4673-AC8B-A31C89B8BD28}" srcOrd="2" destOrd="0" presId="urn:microsoft.com/office/officeart/2018/2/layout/IconVerticalSolidList"/>
    <dgm:cxn modelId="{34712283-64A3-40DD-9B9F-3D3999D0AE03}" type="presParOf" srcId="{7B4A1433-9E7B-4120-B510-FADC60FCA55A}" destId="{96393598-534B-496D-8777-5994FBF458E9}" srcOrd="3" destOrd="0" presId="urn:microsoft.com/office/officeart/2018/2/layout/IconVerticalSolidList"/>
    <dgm:cxn modelId="{7796F3B5-D0CB-4491-BC00-734B4A900FAF}" type="presParOf" srcId="{5A6B72CE-91A0-464F-BB6C-1408F0F21978}" destId="{B08996F0-DBEB-46AE-8C21-A5F1B7B88720}" srcOrd="1" destOrd="0" presId="urn:microsoft.com/office/officeart/2018/2/layout/IconVerticalSolidList"/>
    <dgm:cxn modelId="{8E240866-A7F5-46F0-A081-00B66E797731}" type="presParOf" srcId="{5A6B72CE-91A0-464F-BB6C-1408F0F21978}" destId="{BBE88E57-B50F-4F7A-8504-ADAEE34E43BC}" srcOrd="2" destOrd="0" presId="urn:microsoft.com/office/officeart/2018/2/layout/IconVerticalSolidList"/>
    <dgm:cxn modelId="{65A3D666-9B2A-43F9-8D3C-EE528F9EFC7B}" type="presParOf" srcId="{BBE88E57-B50F-4F7A-8504-ADAEE34E43BC}" destId="{41AF8F22-83E6-46B5-A945-90BFDC85F047}" srcOrd="0" destOrd="0" presId="urn:microsoft.com/office/officeart/2018/2/layout/IconVerticalSolidList"/>
    <dgm:cxn modelId="{8307D287-AC4D-42CE-8DD9-78908F0595C6}" type="presParOf" srcId="{BBE88E57-B50F-4F7A-8504-ADAEE34E43BC}" destId="{75F32E7C-108B-4C9D-A0A0-61D662F79DCD}" srcOrd="1" destOrd="0" presId="urn:microsoft.com/office/officeart/2018/2/layout/IconVerticalSolidList"/>
    <dgm:cxn modelId="{7DE38BAF-7B49-418A-AB07-7C8D7B91EEFC}" type="presParOf" srcId="{BBE88E57-B50F-4F7A-8504-ADAEE34E43BC}" destId="{A1E385C3-CB56-41A0-9767-4AF5517FF4E9}" srcOrd="2" destOrd="0" presId="urn:microsoft.com/office/officeart/2018/2/layout/IconVerticalSolidList"/>
    <dgm:cxn modelId="{22A5F32E-C3BE-4C3B-A730-3B5EF3FB0025}" type="presParOf" srcId="{BBE88E57-B50F-4F7A-8504-ADAEE34E43BC}" destId="{E2C120CD-97A7-4D14-93B5-0E79955EC58E}" srcOrd="3" destOrd="0" presId="urn:microsoft.com/office/officeart/2018/2/layout/IconVerticalSolidList"/>
    <dgm:cxn modelId="{558B6198-10B6-413D-A5B1-566BA50270C4}" type="presParOf" srcId="{5A6B72CE-91A0-464F-BB6C-1408F0F21978}" destId="{AE8E51F9-456C-4DDA-A956-F0F3CE031028}" srcOrd="3" destOrd="0" presId="urn:microsoft.com/office/officeart/2018/2/layout/IconVerticalSolidList"/>
    <dgm:cxn modelId="{67B53A23-6B3A-42E5-A2EC-63FB8BD0DAA3}" type="presParOf" srcId="{5A6B72CE-91A0-464F-BB6C-1408F0F21978}" destId="{BBFDFAA3-C323-412A-9F04-9D34823B689F}" srcOrd="4" destOrd="0" presId="urn:microsoft.com/office/officeart/2018/2/layout/IconVerticalSolidList"/>
    <dgm:cxn modelId="{1E47DC60-A732-4FEF-ADD9-48872BFEB4DB}" type="presParOf" srcId="{BBFDFAA3-C323-412A-9F04-9D34823B689F}" destId="{846331AA-31BA-43DC-96BC-F06B5DBFA9A2}" srcOrd="0" destOrd="0" presId="urn:microsoft.com/office/officeart/2018/2/layout/IconVerticalSolidList"/>
    <dgm:cxn modelId="{8EF90455-838A-4C53-B315-1D3690F31FFA}" type="presParOf" srcId="{BBFDFAA3-C323-412A-9F04-9D34823B689F}" destId="{B95066DC-6BB7-4510-97FC-882ED6E016F3}" srcOrd="1" destOrd="0" presId="urn:microsoft.com/office/officeart/2018/2/layout/IconVerticalSolidList"/>
    <dgm:cxn modelId="{BBD77E2A-2D51-4D74-BDCA-89C63BA6A04B}" type="presParOf" srcId="{BBFDFAA3-C323-412A-9F04-9D34823B689F}" destId="{42D22F5F-B65E-41BD-B89B-8DDDD9127A66}" srcOrd="2" destOrd="0" presId="urn:microsoft.com/office/officeart/2018/2/layout/IconVerticalSolidList"/>
    <dgm:cxn modelId="{827F8691-D98C-4846-96DF-349F876A309A}" type="presParOf" srcId="{BBFDFAA3-C323-412A-9F04-9D34823B689F}" destId="{96CBE6D5-EDBD-4F56-8AF9-E865B4F8B52B}" srcOrd="3" destOrd="0" presId="urn:microsoft.com/office/officeart/2018/2/layout/IconVerticalSolidList"/>
    <dgm:cxn modelId="{97FC2BF8-7672-4DDC-87E1-1CE912F91DA4}" type="presParOf" srcId="{5A6B72CE-91A0-464F-BB6C-1408F0F21978}" destId="{BC8C0AEA-1B32-426B-A982-093A4CDD4ED1}" srcOrd="5" destOrd="0" presId="urn:microsoft.com/office/officeart/2018/2/layout/IconVerticalSolidList"/>
    <dgm:cxn modelId="{63130570-70B9-40CF-9F34-ED7FA4153E97}" type="presParOf" srcId="{5A6B72CE-91A0-464F-BB6C-1408F0F21978}" destId="{783627E6-E971-4048-BC9E-392AFDCB60A2}" srcOrd="6" destOrd="0" presId="urn:microsoft.com/office/officeart/2018/2/layout/IconVerticalSolidList"/>
    <dgm:cxn modelId="{4E00F1C3-66E4-4C50-924F-E0B5829020CF}" type="presParOf" srcId="{783627E6-E971-4048-BC9E-392AFDCB60A2}" destId="{263642F9-E537-4336-9976-6BB244F0EA9B}" srcOrd="0" destOrd="0" presId="urn:microsoft.com/office/officeart/2018/2/layout/IconVerticalSolidList"/>
    <dgm:cxn modelId="{E7D9D2CC-745C-4054-BE24-EF1FFB0B0B6D}" type="presParOf" srcId="{783627E6-E971-4048-BC9E-392AFDCB60A2}" destId="{73702E92-B61A-4B82-AA0E-EB4EB3CFEB9E}" srcOrd="1" destOrd="0" presId="urn:microsoft.com/office/officeart/2018/2/layout/IconVerticalSolidList"/>
    <dgm:cxn modelId="{5D72DC49-7B49-4539-AB65-907AD1FF82A9}" type="presParOf" srcId="{783627E6-E971-4048-BC9E-392AFDCB60A2}" destId="{AAC93EFD-4415-4E9A-90B1-0016A158E6CE}" srcOrd="2" destOrd="0" presId="urn:microsoft.com/office/officeart/2018/2/layout/IconVerticalSolidList"/>
    <dgm:cxn modelId="{355BB20D-4A76-4D4F-9A61-2944A1BACC4B}" type="presParOf" srcId="{783627E6-E971-4048-BC9E-392AFDCB60A2}" destId="{725C2578-ECC3-41EC-ADE2-08EE84E5C7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BFECE-A248-4F87-982C-C269A70F3721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37910C5-A07C-431A-9B77-B5CC5452ECEB}">
      <dgm:prSet/>
      <dgm:spPr/>
      <dgm:t>
        <a:bodyPr/>
        <a:lstStyle/>
        <a:p>
          <a:r>
            <a:rPr lang="en-US"/>
            <a:t>Artem Krasnyi</a:t>
          </a:r>
        </a:p>
      </dgm:t>
    </dgm:pt>
    <dgm:pt modelId="{C3C6C368-A816-4F9C-8D22-C12149F29E4D}" type="parTrans" cxnId="{E935D504-6740-4746-BFA5-14200CA39367}">
      <dgm:prSet/>
      <dgm:spPr/>
      <dgm:t>
        <a:bodyPr/>
        <a:lstStyle/>
        <a:p>
          <a:endParaRPr lang="en-US"/>
        </a:p>
      </dgm:t>
    </dgm:pt>
    <dgm:pt modelId="{90E22177-A890-4F3C-A73E-4B6700BED5C0}" type="sibTrans" cxnId="{E935D504-6740-4746-BFA5-14200CA39367}">
      <dgm:prSet/>
      <dgm:spPr/>
      <dgm:t>
        <a:bodyPr/>
        <a:lstStyle/>
        <a:p>
          <a:endParaRPr lang="en-US"/>
        </a:p>
      </dgm:t>
    </dgm:pt>
    <dgm:pt modelId="{19C9E055-5709-4D81-8DEF-581299CFAA0D}">
      <dgm:prSet/>
      <dgm:spPr/>
      <dgm:t>
        <a:bodyPr/>
        <a:lstStyle/>
        <a:p>
          <a:r>
            <a:rPr lang="en-US" dirty="0"/>
            <a:t>Yevhenii Osadchyi</a:t>
          </a:r>
        </a:p>
      </dgm:t>
    </dgm:pt>
    <dgm:pt modelId="{D684FC45-BCBE-40DA-B8D9-C5775D5A5ADA}" type="parTrans" cxnId="{17140380-F3B6-45A0-9F4D-4DCFCF5E02CD}">
      <dgm:prSet/>
      <dgm:spPr/>
      <dgm:t>
        <a:bodyPr/>
        <a:lstStyle/>
        <a:p>
          <a:endParaRPr lang="en-US"/>
        </a:p>
      </dgm:t>
    </dgm:pt>
    <dgm:pt modelId="{C9AB9158-C643-4B63-9AB9-BBBCAFB88463}" type="sibTrans" cxnId="{17140380-F3B6-45A0-9F4D-4DCFCF5E02CD}">
      <dgm:prSet/>
      <dgm:spPr/>
      <dgm:t>
        <a:bodyPr/>
        <a:lstStyle/>
        <a:p>
          <a:endParaRPr lang="en-US"/>
        </a:p>
      </dgm:t>
    </dgm:pt>
    <dgm:pt modelId="{CC822E0E-11DB-4FF3-B9ED-549EB55C1065}">
      <dgm:prSet/>
      <dgm:spPr/>
      <dgm:t>
        <a:bodyPr/>
        <a:lstStyle/>
        <a:p>
          <a:r>
            <a:rPr lang="en-US" dirty="0"/>
            <a:t>Anton Vitiaz</a:t>
          </a:r>
        </a:p>
      </dgm:t>
    </dgm:pt>
    <dgm:pt modelId="{E0C7F9EF-01EC-4425-A612-86D3C802B1CC}" type="parTrans" cxnId="{4B71D4D6-1A82-4CB9-A7F9-9FCEC899C8A0}">
      <dgm:prSet/>
      <dgm:spPr/>
      <dgm:t>
        <a:bodyPr/>
        <a:lstStyle/>
        <a:p>
          <a:endParaRPr lang="en-US"/>
        </a:p>
      </dgm:t>
    </dgm:pt>
    <dgm:pt modelId="{99228C95-D6A8-45AB-A1BE-0D18394CF872}" type="sibTrans" cxnId="{4B71D4D6-1A82-4CB9-A7F9-9FCEC899C8A0}">
      <dgm:prSet/>
      <dgm:spPr/>
      <dgm:t>
        <a:bodyPr/>
        <a:lstStyle/>
        <a:p>
          <a:endParaRPr lang="en-US"/>
        </a:p>
      </dgm:t>
    </dgm:pt>
    <dgm:pt modelId="{7897FA05-1320-4A94-80BA-2857029E5F90}">
      <dgm:prSet/>
      <dgm:spPr/>
      <dgm:t>
        <a:bodyPr/>
        <a:lstStyle/>
        <a:p>
          <a:r>
            <a:rPr lang="en-US" dirty="0"/>
            <a:t>Dmytro Pisotskyi</a:t>
          </a:r>
        </a:p>
      </dgm:t>
    </dgm:pt>
    <dgm:pt modelId="{050F800A-C0CF-4A2C-8EE5-B7F40AAD0CE5}" type="sibTrans" cxnId="{242F1681-3855-49D8-B008-0C8E0643B000}">
      <dgm:prSet/>
      <dgm:spPr/>
      <dgm:t>
        <a:bodyPr/>
        <a:lstStyle/>
        <a:p>
          <a:endParaRPr lang="en-US"/>
        </a:p>
      </dgm:t>
    </dgm:pt>
    <dgm:pt modelId="{502EA174-5F76-48C5-939A-B7BC536054DB}" type="parTrans" cxnId="{242F1681-3855-49D8-B008-0C8E0643B000}">
      <dgm:prSet/>
      <dgm:spPr/>
      <dgm:t>
        <a:bodyPr/>
        <a:lstStyle/>
        <a:p>
          <a:endParaRPr lang="en-US"/>
        </a:p>
      </dgm:t>
    </dgm:pt>
    <dgm:pt modelId="{C8EE10FC-CFBC-461D-BE2D-193793C70E7D}">
      <dgm:prSet/>
      <dgm:spPr/>
      <dgm:t>
        <a:bodyPr/>
        <a:lstStyle/>
        <a:p>
          <a:r>
            <a:rPr lang="en-US" dirty="0"/>
            <a:t>Maksym Pushchynskyi</a:t>
          </a:r>
        </a:p>
      </dgm:t>
    </dgm:pt>
    <dgm:pt modelId="{F9DCBAC8-12CA-4970-9F66-C24FCA442006}" type="sibTrans" cxnId="{191AC791-716C-4108-BAB6-3F1661E68973}">
      <dgm:prSet/>
      <dgm:spPr/>
      <dgm:t>
        <a:bodyPr/>
        <a:lstStyle/>
        <a:p>
          <a:endParaRPr lang="en-US"/>
        </a:p>
      </dgm:t>
    </dgm:pt>
    <dgm:pt modelId="{D2E0AC1A-708A-4C86-A8F4-8727B9CDACD6}" type="parTrans" cxnId="{191AC791-716C-4108-BAB6-3F1661E68973}">
      <dgm:prSet/>
      <dgm:spPr/>
      <dgm:t>
        <a:bodyPr/>
        <a:lstStyle/>
        <a:p>
          <a:endParaRPr lang="en-US"/>
        </a:p>
      </dgm:t>
    </dgm:pt>
    <dgm:pt modelId="{28EE39B4-2DA0-48FD-82B0-BBE5861F362B}" type="pres">
      <dgm:prSet presAssocID="{19ABFECE-A248-4F87-982C-C269A70F3721}" presName="linearFlow" presStyleCnt="0">
        <dgm:presLayoutVars>
          <dgm:dir/>
          <dgm:resizeHandles val="exact"/>
        </dgm:presLayoutVars>
      </dgm:prSet>
      <dgm:spPr/>
    </dgm:pt>
    <dgm:pt modelId="{5AF5FC29-35CC-4673-A408-29574F6983B3}" type="pres">
      <dgm:prSet presAssocID="{537910C5-A07C-431A-9B77-B5CC5452ECEB}" presName="composite" presStyleCnt="0"/>
      <dgm:spPr/>
    </dgm:pt>
    <dgm:pt modelId="{1C1DD7D0-A735-4099-BBF6-8BFB7D277E32}" type="pres">
      <dgm:prSet presAssocID="{537910C5-A07C-431A-9B77-B5CC5452ECEB}" presName="imgShp" presStyleLbl="f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E559B7A-0E21-4900-B6D7-323CB669A2C9}" type="pres">
      <dgm:prSet presAssocID="{537910C5-A07C-431A-9B77-B5CC5452ECEB}" presName="txShp" presStyleLbl="node1" presStyleIdx="0" presStyleCnt="5">
        <dgm:presLayoutVars>
          <dgm:bulletEnabled val="1"/>
        </dgm:presLayoutVars>
      </dgm:prSet>
      <dgm:spPr/>
    </dgm:pt>
    <dgm:pt modelId="{9C2C1BA3-E139-45D6-AE75-E21DCA26A439}" type="pres">
      <dgm:prSet presAssocID="{90E22177-A890-4F3C-A73E-4B6700BED5C0}" presName="spacing" presStyleCnt="0"/>
      <dgm:spPr/>
    </dgm:pt>
    <dgm:pt modelId="{51D9CCF4-D857-4BAE-904C-8D8CE633D4E0}" type="pres">
      <dgm:prSet presAssocID="{19C9E055-5709-4D81-8DEF-581299CFAA0D}" presName="composite" presStyleCnt="0"/>
      <dgm:spPr/>
    </dgm:pt>
    <dgm:pt modelId="{F535D3E2-71A3-41A5-B44A-101E47978D84}" type="pres">
      <dgm:prSet presAssocID="{19C9E055-5709-4D81-8DEF-581299CFAA0D}" presName="imgShp" presStyleLbl="f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4A2ED8BE-A7A0-4339-A11E-48F33B2074C1}" type="pres">
      <dgm:prSet presAssocID="{19C9E055-5709-4D81-8DEF-581299CFAA0D}" presName="txShp" presStyleLbl="node1" presStyleIdx="1" presStyleCnt="5">
        <dgm:presLayoutVars>
          <dgm:bulletEnabled val="1"/>
        </dgm:presLayoutVars>
      </dgm:prSet>
      <dgm:spPr/>
    </dgm:pt>
    <dgm:pt modelId="{4EF76DC6-E96D-434B-A9ED-F6D730353302}" type="pres">
      <dgm:prSet presAssocID="{C9AB9158-C643-4B63-9AB9-BBBCAFB88463}" presName="spacing" presStyleCnt="0"/>
      <dgm:spPr/>
    </dgm:pt>
    <dgm:pt modelId="{024A8CC5-3670-423C-AEC7-1D26FB2623F3}" type="pres">
      <dgm:prSet presAssocID="{C8EE10FC-CFBC-461D-BE2D-193793C70E7D}" presName="composite" presStyleCnt="0"/>
      <dgm:spPr/>
    </dgm:pt>
    <dgm:pt modelId="{AFBC11CF-F157-4795-B90C-2136426DCF49}" type="pres">
      <dgm:prSet presAssocID="{C8EE10FC-CFBC-461D-BE2D-193793C70E7D}" presName="imgShp" presStyleLbl="fgImgPlace1" presStyleIdx="2" presStyleCnt="5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55665CAF-A635-4EA1-A754-5D57F5AB775B}" type="pres">
      <dgm:prSet presAssocID="{C8EE10FC-CFBC-461D-BE2D-193793C70E7D}" presName="txShp" presStyleLbl="node1" presStyleIdx="2" presStyleCnt="5">
        <dgm:presLayoutVars>
          <dgm:bulletEnabled val="1"/>
        </dgm:presLayoutVars>
      </dgm:prSet>
      <dgm:spPr/>
    </dgm:pt>
    <dgm:pt modelId="{8FA8A374-FC13-45B8-AFB4-A2D395DFD52C}" type="pres">
      <dgm:prSet presAssocID="{F9DCBAC8-12CA-4970-9F66-C24FCA442006}" presName="spacing" presStyleCnt="0"/>
      <dgm:spPr/>
    </dgm:pt>
    <dgm:pt modelId="{4734B337-B940-44BF-BC8C-17F6F0EAF481}" type="pres">
      <dgm:prSet presAssocID="{7897FA05-1320-4A94-80BA-2857029E5F90}" presName="composite" presStyleCnt="0"/>
      <dgm:spPr/>
    </dgm:pt>
    <dgm:pt modelId="{D09C3F09-6FC4-4BDB-B27E-5D795439AFE7}" type="pres">
      <dgm:prSet presAssocID="{7897FA05-1320-4A94-80BA-2857029E5F90}" presName="imgShp" presStyleLbl="f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C765622C-D5D1-4FCF-A08A-F9469F03C1B6}" type="pres">
      <dgm:prSet presAssocID="{7897FA05-1320-4A94-80BA-2857029E5F90}" presName="txShp" presStyleLbl="node1" presStyleIdx="3" presStyleCnt="5">
        <dgm:presLayoutVars>
          <dgm:bulletEnabled val="1"/>
        </dgm:presLayoutVars>
      </dgm:prSet>
      <dgm:spPr/>
    </dgm:pt>
    <dgm:pt modelId="{41341C0E-8C04-4E50-9364-7436E92B83FB}" type="pres">
      <dgm:prSet presAssocID="{050F800A-C0CF-4A2C-8EE5-B7F40AAD0CE5}" presName="spacing" presStyleCnt="0"/>
      <dgm:spPr/>
    </dgm:pt>
    <dgm:pt modelId="{E31464DA-0CDD-4859-B484-EAAE0179123A}" type="pres">
      <dgm:prSet presAssocID="{CC822E0E-11DB-4FF3-B9ED-549EB55C1065}" presName="composite" presStyleCnt="0"/>
      <dgm:spPr/>
    </dgm:pt>
    <dgm:pt modelId="{70641256-DD68-4346-99BF-F8EAD941EF72}" type="pres">
      <dgm:prSet presAssocID="{CC822E0E-11DB-4FF3-B9ED-549EB55C1065}" presName="imgShp" presStyleLbl="fgImgPlace1" presStyleIdx="4" presStyleCnt="5"/>
      <dgm:spPr>
        <a:blipFill rotWithShape="1">
          <a:blip xmlns:r="http://schemas.openxmlformats.org/officeDocument/2006/relationships" r:embed="rId5"/>
          <a:srcRect/>
          <a:stretch>
            <a:fillRect t="-9000" b="-9000"/>
          </a:stretch>
        </a:blipFill>
      </dgm:spPr>
    </dgm:pt>
    <dgm:pt modelId="{FBF31407-308C-464F-BB99-CA8A2D79EAC8}" type="pres">
      <dgm:prSet presAssocID="{CC822E0E-11DB-4FF3-B9ED-549EB55C1065}" presName="txShp" presStyleLbl="node1" presStyleIdx="4" presStyleCnt="5">
        <dgm:presLayoutVars>
          <dgm:bulletEnabled val="1"/>
        </dgm:presLayoutVars>
      </dgm:prSet>
      <dgm:spPr/>
    </dgm:pt>
  </dgm:ptLst>
  <dgm:cxnLst>
    <dgm:cxn modelId="{E935D504-6740-4746-BFA5-14200CA39367}" srcId="{19ABFECE-A248-4F87-982C-C269A70F3721}" destId="{537910C5-A07C-431A-9B77-B5CC5452ECEB}" srcOrd="0" destOrd="0" parTransId="{C3C6C368-A816-4F9C-8D22-C12149F29E4D}" sibTransId="{90E22177-A890-4F3C-A73E-4B6700BED5C0}"/>
    <dgm:cxn modelId="{6B00AC39-64F2-4C11-BBD5-ADFDA731A59A}" type="presOf" srcId="{19ABFECE-A248-4F87-982C-C269A70F3721}" destId="{28EE39B4-2DA0-48FD-82B0-BBE5861F362B}" srcOrd="0" destOrd="0" presId="urn:microsoft.com/office/officeart/2005/8/layout/vList3"/>
    <dgm:cxn modelId="{A4F56B65-C35C-418D-9962-B069A4C4CB2E}" type="presOf" srcId="{CC822E0E-11DB-4FF3-B9ED-549EB55C1065}" destId="{FBF31407-308C-464F-BB99-CA8A2D79EAC8}" srcOrd="0" destOrd="0" presId="urn:microsoft.com/office/officeart/2005/8/layout/vList3"/>
    <dgm:cxn modelId="{89437B58-7ACB-4DA6-BC5A-0C7A34B8F5DD}" type="presOf" srcId="{537910C5-A07C-431A-9B77-B5CC5452ECEB}" destId="{0E559B7A-0E21-4900-B6D7-323CB669A2C9}" srcOrd="0" destOrd="0" presId="urn:microsoft.com/office/officeart/2005/8/layout/vList3"/>
    <dgm:cxn modelId="{17140380-F3B6-45A0-9F4D-4DCFCF5E02CD}" srcId="{19ABFECE-A248-4F87-982C-C269A70F3721}" destId="{19C9E055-5709-4D81-8DEF-581299CFAA0D}" srcOrd="1" destOrd="0" parTransId="{D684FC45-BCBE-40DA-B8D9-C5775D5A5ADA}" sibTransId="{C9AB9158-C643-4B63-9AB9-BBBCAFB88463}"/>
    <dgm:cxn modelId="{242F1681-3855-49D8-B008-0C8E0643B000}" srcId="{19ABFECE-A248-4F87-982C-C269A70F3721}" destId="{7897FA05-1320-4A94-80BA-2857029E5F90}" srcOrd="3" destOrd="0" parTransId="{502EA174-5F76-48C5-939A-B7BC536054DB}" sibTransId="{050F800A-C0CF-4A2C-8EE5-B7F40AAD0CE5}"/>
    <dgm:cxn modelId="{B5C96390-9883-4D45-8AAD-F06CD4DE2502}" type="presOf" srcId="{7897FA05-1320-4A94-80BA-2857029E5F90}" destId="{C765622C-D5D1-4FCF-A08A-F9469F03C1B6}" srcOrd="0" destOrd="0" presId="urn:microsoft.com/office/officeart/2005/8/layout/vList3"/>
    <dgm:cxn modelId="{191AC791-716C-4108-BAB6-3F1661E68973}" srcId="{19ABFECE-A248-4F87-982C-C269A70F3721}" destId="{C8EE10FC-CFBC-461D-BE2D-193793C70E7D}" srcOrd="2" destOrd="0" parTransId="{D2E0AC1A-708A-4C86-A8F4-8727B9CDACD6}" sibTransId="{F9DCBAC8-12CA-4970-9F66-C24FCA442006}"/>
    <dgm:cxn modelId="{4B71D4D6-1A82-4CB9-A7F9-9FCEC899C8A0}" srcId="{19ABFECE-A248-4F87-982C-C269A70F3721}" destId="{CC822E0E-11DB-4FF3-B9ED-549EB55C1065}" srcOrd="4" destOrd="0" parTransId="{E0C7F9EF-01EC-4425-A612-86D3C802B1CC}" sibTransId="{99228C95-D6A8-45AB-A1BE-0D18394CF872}"/>
    <dgm:cxn modelId="{15FF3EDC-43D1-41BA-9D3B-C154DDDF49B5}" type="presOf" srcId="{19C9E055-5709-4D81-8DEF-581299CFAA0D}" destId="{4A2ED8BE-A7A0-4339-A11E-48F33B2074C1}" srcOrd="0" destOrd="0" presId="urn:microsoft.com/office/officeart/2005/8/layout/vList3"/>
    <dgm:cxn modelId="{12E71BED-B315-4DB1-8557-33877D49FB5D}" type="presOf" srcId="{C8EE10FC-CFBC-461D-BE2D-193793C70E7D}" destId="{55665CAF-A635-4EA1-A754-5D57F5AB775B}" srcOrd="0" destOrd="0" presId="urn:microsoft.com/office/officeart/2005/8/layout/vList3"/>
    <dgm:cxn modelId="{C75AC60D-64B8-4AAC-A52E-31083E53C214}" type="presParOf" srcId="{28EE39B4-2DA0-48FD-82B0-BBE5861F362B}" destId="{5AF5FC29-35CC-4673-A408-29574F6983B3}" srcOrd="0" destOrd="0" presId="urn:microsoft.com/office/officeart/2005/8/layout/vList3"/>
    <dgm:cxn modelId="{5434FBEC-7378-4FB2-8565-211BBFBD02DC}" type="presParOf" srcId="{5AF5FC29-35CC-4673-A408-29574F6983B3}" destId="{1C1DD7D0-A735-4099-BBF6-8BFB7D277E32}" srcOrd="0" destOrd="0" presId="urn:microsoft.com/office/officeart/2005/8/layout/vList3"/>
    <dgm:cxn modelId="{74C25EAD-92AC-4B82-B829-58727FA264AF}" type="presParOf" srcId="{5AF5FC29-35CC-4673-A408-29574F6983B3}" destId="{0E559B7A-0E21-4900-B6D7-323CB669A2C9}" srcOrd="1" destOrd="0" presId="urn:microsoft.com/office/officeart/2005/8/layout/vList3"/>
    <dgm:cxn modelId="{3D7527B3-FDAC-44CD-AD61-8D64AD380D3F}" type="presParOf" srcId="{28EE39B4-2DA0-48FD-82B0-BBE5861F362B}" destId="{9C2C1BA3-E139-45D6-AE75-E21DCA26A439}" srcOrd="1" destOrd="0" presId="urn:microsoft.com/office/officeart/2005/8/layout/vList3"/>
    <dgm:cxn modelId="{B8C76B2B-D14E-48BB-94B5-A200A43A7564}" type="presParOf" srcId="{28EE39B4-2DA0-48FD-82B0-BBE5861F362B}" destId="{51D9CCF4-D857-4BAE-904C-8D8CE633D4E0}" srcOrd="2" destOrd="0" presId="urn:microsoft.com/office/officeart/2005/8/layout/vList3"/>
    <dgm:cxn modelId="{9E9A8080-F1CA-4F47-8B46-2E3D40C8DDBB}" type="presParOf" srcId="{51D9CCF4-D857-4BAE-904C-8D8CE633D4E0}" destId="{F535D3E2-71A3-41A5-B44A-101E47978D84}" srcOrd="0" destOrd="0" presId="urn:microsoft.com/office/officeart/2005/8/layout/vList3"/>
    <dgm:cxn modelId="{439E8471-B333-47EE-8B1C-6BCC3642E6CE}" type="presParOf" srcId="{51D9CCF4-D857-4BAE-904C-8D8CE633D4E0}" destId="{4A2ED8BE-A7A0-4339-A11E-48F33B2074C1}" srcOrd="1" destOrd="0" presId="urn:microsoft.com/office/officeart/2005/8/layout/vList3"/>
    <dgm:cxn modelId="{440E00CB-0ABE-43E8-A1D7-3D2B8FADA62D}" type="presParOf" srcId="{28EE39B4-2DA0-48FD-82B0-BBE5861F362B}" destId="{4EF76DC6-E96D-434B-A9ED-F6D730353302}" srcOrd="3" destOrd="0" presId="urn:microsoft.com/office/officeart/2005/8/layout/vList3"/>
    <dgm:cxn modelId="{A5AE24FE-5094-47BB-B5DC-F491ED562DD2}" type="presParOf" srcId="{28EE39B4-2DA0-48FD-82B0-BBE5861F362B}" destId="{024A8CC5-3670-423C-AEC7-1D26FB2623F3}" srcOrd="4" destOrd="0" presId="urn:microsoft.com/office/officeart/2005/8/layout/vList3"/>
    <dgm:cxn modelId="{32D14E50-BC4E-402E-B7F6-EE915FD599AF}" type="presParOf" srcId="{024A8CC5-3670-423C-AEC7-1D26FB2623F3}" destId="{AFBC11CF-F157-4795-B90C-2136426DCF49}" srcOrd="0" destOrd="0" presId="urn:microsoft.com/office/officeart/2005/8/layout/vList3"/>
    <dgm:cxn modelId="{515EDE5F-2BB4-48E7-806F-205FF2506294}" type="presParOf" srcId="{024A8CC5-3670-423C-AEC7-1D26FB2623F3}" destId="{55665CAF-A635-4EA1-A754-5D57F5AB775B}" srcOrd="1" destOrd="0" presId="urn:microsoft.com/office/officeart/2005/8/layout/vList3"/>
    <dgm:cxn modelId="{BC4EF67F-2EFB-488D-A7BB-756EA6229EC6}" type="presParOf" srcId="{28EE39B4-2DA0-48FD-82B0-BBE5861F362B}" destId="{8FA8A374-FC13-45B8-AFB4-A2D395DFD52C}" srcOrd="5" destOrd="0" presId="urn:microsoft.com/office/officeart/2005/8/layout/vList3"/>
    <dgm:cxn modelId="{25167AD5-4731-4603-913C-35C0CF0A8226}" type="presParOf" srcId="{28EE39B4-2DA0-48FD-82B0-BBE5861F362B}" destId="{4734B337-B940-44BF-BC8C-17F6F0EAF481}" srcOrd="6" destOrd="0" presId="urn:microsoft.com/office/officeart/2005/8/layout/vList3"/>
    <dgm:cxn modelId="{E47BBA7B-3A15-40C7-B5DF-E86B2BEEE8E7}" type="presParOf" srcId="{4734B337-B940-44BF-BC8C-17F6F0EAF481}" destId="{D09C3F09-6FC4-4BDB-B27E-5D795439AFE7}" srcOrd="0" destOrd="0" presId="urn:microsoft.com/office/officeart/2005/8/layout/vList3"/>
    <dgm:cxn modelId="{449194D3-8367-47BB-9726-936FC63BD7DE}" type="presParOf" srcId="{4734B337-B940-44BF-BC8C-17F6F0EAF481}" destId="{C765622C-D5D1-4FCF-A08A-F9469F03C1B6}" srcOrd="1" destOrd="0" presId="urn:microsoft.com/office/officeart/2005/8/layout/vList3"/>
    <dgm:cxn modelId="{8183674A-0FB3-4997-8F84-99A61A7B44E5}" type="presParOf" srcId="{28EE39B4-2DA0-48FD-82B0-BBE5861F362B}" destId="{41341C0E-8C04-4E50-9364-7436E92B83FB}" srcOrd="7" destOrd="0" presId="urn:microsoft.com/office/officeart/2005/8/layout/vList3"/>
    <dgm:cxn modelId="{7DC697BF-13BE-4F58-BD9B-E7FB8CE657F3}" type="presParOf" srcId="{28EE39B4-2DA0-48FD-82B0-BBE5861F362B}" destId="{E31464DA-0CDD-4859-B484-EAAE0179123A}" srcOrd="8" destOrd="0" presId="urn:microsoft.com/office/officeart/2005/8/layout/vList3"/>
    <dgm:cxn modelId="{9A30E68A-8E86-4142-AD96-66AD9B0E4584}" type="presParOf" srcId="{E31464DA-0CDD-4859-B484-EAAE0179123A}" destId="{70641256-DD68-4346-99BF-F8EAD941EF72}" srcOrd="0" destOrd="0" presId="urn:microsoft.com/office/officeart/2005/8/layout/vList3"/>
    <dgm:cxn modelId="{A55FCE7F-428C-4ECC-8061-CEA80F56FD35}" type="presParOf" srcId="{E31464DA-0CDD-4859-B484-EAAE0179123A}" destId="{FBF31407-308C-464F-BB99-CA8A2D79EA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B350E0-2D27-421D-96E1-1369B3FEBEE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AA55C13-163A-4939-AB47-AFB68EC3479A}">
      <dgm:prSet/>
      <dgm:spPr/>
      <dgm:t>
        <a:bodyPr/>
        <a:lstStyle/>
        <a:p>
          <a:r>
            <a:rPr lang="en-US"/>
            <a:t>Basic &amp; Advanced part</a:t>
          </a:r>
        </a:p>
      </dgm:t>
    </dgm:pt>
    <dgm:pt modelId="{0CF7EDCD-B774-4D34-8F59-80C37C6F497C}" type="parTrans" cxnId="{DD0D6134-E531-4D2B-923F-F40FC58592B8}">
      <dgm:prSet/>
      <dgm:spPr/>
      <dgm:t>
        <a:bodyPr/>
        <a:lstStyle/>
        <a:p>
          <a:endParaRPr lang="en-US"/>
        </a:p>
      </dgm:t>
    </dgm:pt>
    <dgm:pt modelId="{2A2877A4-49BB-4CC8-BD33-5D34AFC68EA3}" type="sibTrans" cxnId="{DD0D6134-E531-4D2B-923F-F40FC58592B8}">
      <dgm:prSet/>
      <dgm:spPr/>
      <dgm:t>
        <a:bodyPr/>
        <a:lstStyle/>
        <a:p>
          <a:endParaRPr lang="en-US"/>
        </a:p>
      </dgm:t>
    </dgm:pt>
    <dgm:pt modelId="{F520D42C-A496-4530-AD83-6BF53BF63724}">
      <dgm:prSet/>
      <dgm:spPr/>
      <dgm:t>
        <a:bodyPr/>
        <a:lstStyle/>
        <a:p>
          <a:r>
            <a:rPr lang="en-US"/>
            <a:t>3 days in class</a:t>
          </a:r>
        </a:p>
      </dgm:t>
    </dgm:pt>
    <dgm:pt modelId="{F3374B2F-49DC-4FC3-8BCD-EAA0B6C253C8}" type="parTrans" cxnId="{279A8143-7503-4947-B059-A3B5BB5D983E}">
      <dgm:prSet/>
      <dgm:spPr/>
      <dgm:t>
        <a:bodyPr/>
        <a:lstStyle/>
        <a:p>
          <a:endParaRPr lang="en-US"/>
        </a:p>
      </dgm:t>
    </dgm:pt>
    <dgm:pt modelId="{7B2B7F86-058A-4AD9-B591-9ED0BB902C44}" type="sibTrans" cxnId="{279A8143-7503-4947-B059-A3B5BB5D983E}">
      <dgm:prSet/>
      <dgm:spPr/>
      <dgm:t>
        <a:bodyPr/>
        <a:lstStyle/>
        <a:p>
          <a:endParaRPr lang="en-US"/>
        </a:p>
      </dgm:t>
    </dgm:pt>
    <dgm:pt modelId="{8CA465F6-65F1-497A-9DCF-9F6BE8E2256F}">
      <dgm:prSet/>
      <dgm:spPr/>
      <dgm:t>
        <a:bodyPr/>
        <a:lstStyle/>
        <a:p>
          <a:r>
            <a:rPr lang="en-US"/>
            <a:t>Homework</a:t>
          </a:r>
        </a:p>
      </dgm:t>
    </dgm:pt>
    <dgm:pt modelId="{309C48D3-120A-4F06-8890-696453EBD9AB}" type="parTrans" cxnId="{DE085315-7925-4253-9A07-91E19E5B54B6}">
      <dgm:prSet/>
      <dgm:spPr/>
      <dgm:t>
        <a:bodyPr/>
        <a:lstStyle/>
        <a:p>
          <a:endParaRPr lang="en-US"/>
        </a:p>
      </dgm:t>
    </dgm:pt>
    <dgm:pt modelId="{188EC5C8-9F65-4A9F-8276-EB430BB60C52}" type="sibTrans" cxnId="{DE085315-7925-4253-9A07-91E19E5B54B6}">
      <dgm:prSet/>
      <dgm:spPr/>
      <dgm:t>
        <a:bodyPr/>
        <a:lstStyle/>
        <a:p>
          <a:endParaRPr lang="en-US"/>
        </a:p>
      </dgm:t>
    </dgm:pt>
    <dgm:pt modelId="{723516C7-392B-4343-9554-7EA482ACA8D2}">
      <dgm:prSet/>
      <dgm:spPr/>
      <dgm:t>
        <a:bodyPr/>
        <a:lstStyle/>
        <a:p>
          <a:r>
            <a:rPr lang="en-US"/>
            <a:t>Self education</a:t>
          </a:r>
        </a:p>
      </dgm:t>
    </dgm:pt>
    <dgm:pt modelId="{DB5DBD00-FA7D-470A-B9B6-861451B59FC6}" type="parTrans" cxnId="{C95EACFA-C552-48A2-8D77-3434C064AB18}">
      <dgm:prSet/>
      <dgm:spPr/>
      <dgm:t>
        <a:bodyPr/>
        <a:lstStyle/>
        <a:p>
          <a:endParaRPr lang="en-US"/>
        </a:p>
      </dgm:t>
    </dgm:pt>
    <dgm:pt modelId="{B4745BD0-A4C2-4E86-A316-624D96BA4D15}" type="sibTrans" cxnId="{C95EACFA-C552-48A2-8D77-3434C064AB18}">
      <dgm:prSet/>
      <dgm:spPr/>
      <dgm:t>
        <a:bodyPr/>
        <a:lstStyle/>
        <a:p>
          <a:endParaRPr lang="en-US"/>
        </a:p>
      </dgm:t>
    </dgm:pt>
    <dgm:pt modelId="{A66134C8-C63F-4656-BA73-A4B577B423D0}">
      <dgm:prSet/>
      <dgm:spPr/>
      <dgm:t>
        <a:bodyPr/>
        <a:lstStyle/>
        <a:p>
          <a:r>
            <a:rPr lang="en-US"/>
            <a:t>Google practice</a:t>
          </a:r>
        </a:p>
      </dgm:t>
    </dgm:pt>
    <dgm:pt modelId="{A048A5E4-2E53-47EE-A572-C0848B66A0B1}" type="parTrans" cxnId="{6F5A6D0A-F1D2-4861-AF1E-3EA3C62D9EB4}">
      <dgm:prSet/>
      <dgm:spPr/>
      <dgm:t>
        <a:bodyPr/>
        <a:lstStyle/>
        <a:p>
          <a:endParaRPr lang="en-US"/>
        </a:p>
      </dgm:t>
    </dgm:pt>
    <dgm:pt modelId="{D28FC1E1-A8EB-466F-9EE5-B862B4EE8D56}" type="sibTrans" cxnId="{6F5A6D0A-F1D2-4861-AF1E-3EA3C62D9EB4}">
      <dgm:prSet/>
      <dgm:spPr/>
      <dgm:t>
        <a:bodyPr/>
        <a:lstStyle/>
        <a:p>
          <a:endParaRPr lang="en-US"/>
        </a:p>
      </dgm:t>
    </dgm:pt>
    <dgm:pt modelId="{3D53D35E-BCD8-4F1B-8A09-8EE64274BF87}">
      <dgm:prSet/>
      <dgm:spPr/>
      <dgm:t>
        <a:bodyPr/>
        <a:lstStyle/>
        <a:p>
          <a:r>
            <a:rPr lang="en-US"/>
            <a:t>Talk to colleagues</a:t>
          </a:r>
        </a:p>
      </dgm:t>
    </dgm:pt>
    <dgm:pt modelId="{53833AE8-6571-423E-BA0A-A260B1B94583}" type="parTrans" cxnId="{2ED77627-7455-4F8C-815A-D508BF042514}">
      <dgm:prSet/>
      <dgm:spPr/>
      <dgm:t>
        <a:bodyPr/>
        <a:lstStyle/>
        <a:p>
          <a:endParaRPr lang="en-US"/>
        </a:p>
      </dgm:t>
    </dgm:pt>
    <dgm:pt modelId="{CE792724-EE59-4019-AB8F-06AA26F93A65}" type="sibTrans" cxnId="{2ED77627-7455-4F8C-815A-D508BF042514}">
      <dgm:prSet/>
      <dgm:spPr/>
      <dgm:t>
        <a:bodyPr/>
        <a:lstStyle/>
        <a:p>
          <a:endParaRPr lang="en-US"/>
        </a:p>
      </dgm:t>
    </dgm:pt>
    <dgm:pt modelId="{FC76257E-42E2-49C6-AA96-FE85115FDA7D}">
      <dgm:prSet/>
      <dgm:spPr/>
      <dgm:t>
        <a:bodyPr/>
        <a:lstStyle/>
        <a:p>
          <a:r>
            <a:rPr lang="en-US"/>
            <a:t>Talk to mentors</a:t>
          </a:r>
        </a:p>
      </dgm:t>
    </dgm:pt>
    <dgm:pt modelId="{47C9393A-152A-4275-88D2-718CEE57F6F1}" type="parTrans" cxnId="{30BC97D5-D201-4006-83CA-02C599E7E081}">
      <dgm:prSet/>
      <dgm:spPr/>
      <dgm:t>
        <a:bodyPr/>
        <a:lstStyle/>
        <a:p>
          <a:endParaRPr lang="en-US"/>
        </a:p>
      </dgm:t>
    </dgm:pt>
    <dgm:pt modelId="{3C2C9A9E-D09B-49D5-9CD0-A2678DDCE763}" type="sibTrans" cxnId="{30BC97D5-D201-4006-83CA-02C599E7E081}">
      <dgm:prSet/>
      <dgm:spPr/>
      <dgm:t>
        <a:bodyPr/>
        <a:lstStyle/>
        <a:p>
          <a:endParaRPr lang="en-US"/>
        </a:p>
      </dgm:t>
    </dgm:pt>
    <dgm:pt modelId="{D53FAE05-CF23-44E3-80A4-2A2F620E9A7D}">
      <dgm:prSet/>
      <dgm:spPr/>
      <dgm:t>
        <a:bodyPr/>
        <a:lstStyle/>
        <a:p>
          <a:r>
            <a:rPr lang="en-US"/>
            <a:t>Practice, practice and practice (90% of success)</a:t>
          </a:r>
        </a:p>
      </dgm:t>
    </dgm:pt>
    <dgm:pt modelId="{26B6A50C-E6D9-468F-AD78-6F9087C4E8C0}" type="parTrans" cxnId="{0796D829-B63F-4FA4-A7F8-852D5A4A0C8B}">
      <dgm:prSet/>
      <dgm:spPr/>
      <dgm:t>
        <a:bodyPr/>
        <a:lstStyle/>
        <a:p>
          <a:endParaRPr lang="en-US"/>
        </a:p>
      </dgm:t>
    </dgm:pt>
    <dgm:pt modelId="{0BFB9B15-2C2C-4F27-9348-7D4E7E94DF89}" type="sibTrans" cxnId="{0796D829-B63F-4FA4-A7F8-852D5A4A0C8B}">
      <dgm:prSet/>
      <dgm:spPr/>
      <dgm:t>
        <a:bodyPr/>
        <a:lstStyle/>
        <a:p>
          <a:endParaRPr lang="en-US"/>
        </a:p>
      </dgm:t>
    </dgm:pt>
    <dgm:pt modelId="{C684672A-335C-4913-A9F6-60E09AEEA0FF}" type="pres">
      <dgm:prSet presAssocID="{70B350E0-2D27-421D-96E1-1369B3FEBEE9}" presName="root" presStyleCnt="0">
        <dgm:presLayoutVars>
          <dgm:dir/>
          <dgm:resizeHandles val="exact"/>
        </dgm:presLayoutVars>
      </dgm:prSet>
      <dgm:spPr/>
    </dgm:pt>
    <dgm:pt modelId="{0D595BB1-4E4D-4D18-9D31-6E867C14117A}" type="pres">
      <dgm:prSet presAssocID="{1AA55C13-163A-4939-AB47-AFB68EC3479A}" presName="compNode" presStyleCnt="0"/>
      <dgm:spPr/>
    </dgm:pt>
    <dgm:pt modelId="{2B999456-444F-40D5-BC8C-3E589CF31130}" type="pres">
      <dgm:prSet presAssocID="{1AA55C13-163A-4939-AB47-AFB68EC3479A}" presName="bgRect" presStyleLbl="bgShp" presStyleIdx="0" presStyleCnt="8"/>
      <dgm:spPr/>
    </dgm:pt>
    <dgm:pt modelId="{BB2C4D74-8DA9-455E-8B88-1095101A8279}" type="pres">
      <dgm:prSet presAssocID="{1AA55C13-163A-4939-AB47-AFB68EC3479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4B4CC57-3719-4338-80B8-9F02ADD767C0}" type="pres">
      <dgm:prSet presAssocID="{1AA55C13-163A-4939-AB47-AFB68EC3479A}" presName="spaceRect" presStyleCnt="0"/>
      <dgm:spPr/>
    </dgm:pt>
    <dgm:pt modelId="{37750554-0FF5-45D3-824D-469826C5819C}" type="pres">
      <dgm:prSet presAssocID="{1AA55C13-163A-4939-AB47-AFB68EC3479A}" presName="parTx" presStyleLbl="revTx" presStyleIdx="0" presStyleCnt="8">
        <dgm:presLayoutVars>
          <dgm:chMax val="0"/>
          <dgm:chPref val="0"/>
        </dgm:presLayoutVars>
      </dgm:prSet>
      <dgm:spPr/>
    </dgm:pt>
    <dgm:pt modelId="{1228AD37-329A-4757-BD7A-F1B6E9A8BF3B}" type="pres">
      <dgm:prSet presAssocID="{2A2877A4-49BB-4CC8-BD33-5D34AFC68EA3}" presName="sibTrans" presStyleCnt="0"/>
      <dgm:spPr/>
    </dgm:pt>
    <dgm:pt modelId="{46E1310B-10A5-4F25-8710-8ED3B00A4546}" type="pres">
      <dgm:prSet presAssocID="{F520D42C-A496-4530-AD83-6BF53BF63724}" presName="compNode" presStyleCnt="0"/>
      <dgm:spPr/>
    </dgm:pt>
    <dgm:pt modelId="{0099B1A0-30B3-49C9-AC96-1FB3FCE83194}" type="pres">
      <dgm:prSet presAssocID="{F520D42C-A496-4530-AD83-6BF53BF63724}" presName="bgRect" presStyleLbl="bgShp" presStyleIdx="1" presStyleCnt="8"/>
      <dgm:spPr/>
    </dgm:pt>
    <dgm:pt modelId="{3C2DA7B1-EFD9-40F6-A415-741C5A6AE61D}" type="pres">
      <dgm:prSet presAssocID="{F520D42C-A496-4530-AD83-6BF53BF6372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835E08F6-F178-412D-B843-D2A95FA13EBE}" type="pres">
      <dgm:prSet presAssocID="{F520D42C-A496-4530-AD83-6BF53BF63724}" presName="spaceRect" presStyleCnt="0"/>
      <dgm:spPr/>
    </dgm:pt>
    <dgm:pt modelId="{9C977199-2772-496A-B813-72B5BC3BBFBB}" type="pres">
      <dgm:prSet presAssocID="{F520D42C-A496-4530-AD83-6BF53BF63724}" presName="parTx" presStyleLbl="revTx" presStyleIdx="1" presStyleCnt="8">
        <dgm:presLayoutVars>
          <dgm:chMax val="0"/>
          <dgm:chPref val="0"/>
        </dgm:presLayoutVars>
      </dgm:prSet>
      <dgm:spPr/>
    </dgm:pt>
    <dgm:pt modelId="{480027B5-65AC-4C96-A911-231100D1E2D2}" type="pres">
      <dgm:prSet presAssocID="{7B2B7F86-058A-4AD9-B591-9ED0BB902C44}" presName="sibTrans" presStyleCnt="0"/>
      <dgm:spPr/>
    </dgm:pt>
    <dgm:pt modelId="{40D6BDF1-1F65-4184-9908-97ECEF7E9E3B}" type="pres">
      <dgm:prSet presAssocID="{8CA465F6-65F1-497A-9DCF-9F6BE8E2256F}" presName="compNode" presStyleCnt="0"/>
      <dgm:spPr/>
    </dgm:pt>
    <dgm:pt modelId="{BF65EFB6-3D57-4F6B-B2E5-248387958E7B}" type="pres">
      <dgm:prSet presAssocID="{8CA465F6-65F1-497A-9DCF-9F6BE8E2256F}" presName="bgRect" presStyleLbl="bgShp" presStyleIdx="2" presStyleCnt="8"/>
      <dgm:spPr/>
    </dgm:pt>
    <dgm:pt modelId="{16D6DF64-840D-4B9F-8735-36FDC6A8EA8C}" type="pres">
      <dgm:prSet presAssocID="{8CA465F6-65F1-497A-9DCF-9F6BE8E2256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61824B9-1B73-4C61-AA8F-5287C60D85EA}" type="pres">
      <dgm:prSet presAssocID="{8CA465F6-65F1-497A-9DCF-9F6BE8E2256F}" presName="spaceRect" presStyleCnt="0"/>
      <dgm:spPr/>
    </dgm:pt>
    <dgm:pt modelId="{0349395F-928D-46C6-9641-D7E665CD54A2}" type="pres">
      <dgm:prSet presAssocID="{8CA465F6-65F1-497A-9DCF-9F6BE8E2256F}" presName="parTx" presStyleLbl="revTx" presStyleIdx="2" presStyleCnt="8">
        <dgm:presLayoutVars>
          <dgm:chMax val="0"/>
          <dgm:chPref val="0"/>
        </dgm:presLayoutVars>
      </dgm:prSet>
      <dgm:spPr/>
    </dgm:pt>
    <dgm:pt modelId="{78D6227D-6619-49A6-999C-BA4DF4C8776F}" type="pres">
      <dgm:prSet presAssocID="{188EC5C8-9F65-4A9F-8276-EB430BB60C52}" presName="sibTrans" presStyleCnt="0"/>
      <dgm:spPr/>
    </dgm:pt>
    <dgm:pt modelId="{DF01BE68-8745-457B-A3B0-0B2456452F64}" type="pres">
      <dgm:prSet presAssocID="{723516C7-392B-4343-9554-7EA482ACA8D2}" presName="compNode" presStyleCnt="0"/>
      <dgm:spPr/>
    </dgm:pt>
    <dgm:pt modelId="{C02E1207-8BAE-4879-A1C9-E001FFBD70A4}" type="pres">
      <dgm:prSet presAssocID="{723516C7-392B-4343-9554-7EA482ACA8D2}" presName="bgRect" presStyleLbl="bgShp" presStyleIdx="3" presStyleCnt="8"/>
      <dgm:spPr/>
    </dgm:pt>
    <dgm:pt modelId="{D9763B60-F091-4DE8-AEAD-A1A15EAC753F}" type="pres">
      <dgm:prSet presAssocID="{723516C7-392B-4343-9554-7EA482ACA8D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17E31CB-521D-436F-8E30-B7B347F9572C}" type="pres">
      <dgm:prSet presAssocID="{723516C7-392B-4343-9554-7EA482ACA8D2}" presName="spaceRect" presStyleCnt="0"/>
      <dgm:spPr/>
    </dgm:pt>
    <dgm:pt modelId="{717F6EA6-6B08-45F1-B517-A8B0BC962338}" type="pres">
      <dgm:prSet presAssocID="{723516C7-392B-4343-9554-7EA482ACA8D2}" presName="parTx" presStyleLbl="revTx" presStyleIdx="3" presStyleCnt="8">
        <dgm:presLayoutVars>
          <dgm:chMax val="0"/>
          <dgm:chPref val="0"/>
        </dgm:presLayoutVars>
      </dgm:prSet>
      <dgm:spPr/>
    </dgm:pt>
    <dgm:pt modelId="{DDC62671-4269-4C6B-91B5-AE1C04D2E72F}" type="pres">
      <dgm:prSet presAssocID="{B4745BD0-A4C2-4E86-A316-624D96BA4D15}" presName="sibTrans" presStyleCnt="0"/>
      <dgm:spPr/>
    </dgm:pt>
    <dgm:pt modelId="{D65DAA0A-93CF-4DAF-B15C-FB915489D09F}" type="pres">
      <dgm:prSet presAssocID="{A66134C8-C63F-4656-BA73-A4B577B423D0}" presName="compNode" presStyleCnt="0"/>
      <dgm:spPr/>
    </dgm:pt>
    <dgm:pt modelId="{D2A0812C-4AD8-4B77-98DA-714CC7D3D2CF}" type="pres">
      <dgm:prSet presAssocID="{A66134C8-C63F-4656-BA73-A4B577B423D0}" presName="bgRect" presStyleLbl="bgShp" presStyleIdx="4" presStyleCnt="8"/>
      <dgm:spPr/>
    </dgm:pt>
    <dgm:pt modelId="{311C2C8D-B517-49DD-A266-07A62F60FA8F}" type="pres">
      <dgm:prSet presAssocID="{A66134C8-C63F-4656-BA73-A4B577B423D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FD98A04-C01B-4A93-9F1B-E77D8DCC15CD}" type="pres">
      <dgm:prSet presAssocID="{A66134C8-C63F-4656-BA73-A4B577B423D0}" presName="spaceRect" presStyleCnt="0"/>
      <dgm:spPr/>
    </dgm:pt>
    <dgm:pt modelId="{D7EA2251-6701-416B-BE12-1794BE28B898}" type="pres">
      <dgm:prSet presAssocID="{A66134C8-C63F-4656-BA73-A4B577B423D0}" presName="parTx" presStyleLbl="revTx" presStyleIdx="4" presStyleCnt="8">
        <dgm:presLayoutVars>
          <dgm:chMax val="0"/>
          <dgm:chPref val="0"/>
        </dgm:presLayoutVars>
      </dgm:prSet>
      <dgm:spPr/>
    </dgm:pt>
    <dgm:pt modelId="{93436946-72DF-410E-8E1D-855ABF320D6F}" type="pres">
      <dgm:prSet presAssocID="{D28FC1E1-A8EB-466F-9EE5-B862B4EE8D56}" presName="sibTrans" presStyleCnt="0"/>
      <dgm:spPr/>
    </dgm:pt>
    <dgm:pt modelId="{0B6D3CD4-908D-4809-B299-D68E57000504}" type="pres">
      <dgm:prSet presAssocID="{3D53D35E-BCD8-4F1B-8A09-8EE64274BF87}" presName="compNode" presStyleCnt="0"/>
      <dgm:spPr/>
    </dgm:pt>
    <dgm:pt modelId="{DA776D54-987D-481C-8759-60FBAA21EDA6}" type="pres">
      <dgm:prSet presAssocID="{3D53D35E-BCD8-4F1B-8A09-8EE64274BF87}" presName="bgRect" presStyleLbl="bgShp" presStyleIdx="5" presStyleCnt="8"/>
      <dgm:spPr/>
    </dgm:pt>
    <dgm:pt modelId="{CA343047-99E0-4DBB-93FF-01C6BF6D1A2B}" type="pres">
      <dgm:prSet presAssocID="{3D53D35E-BCD8-4F1B-8A09-8EE64274BF8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B462C13B-2544-40BB-BC85-6A798A301F77}" type="pres">
      <dgm:prSet presAssocID="{3D53D35E-BCD8-4F1B-8A09-8EE64274BF87}" presName="spaceRect" presStyleCnt="0"/>
      <dgm:spPr/>
    </dgm:pt>
    <dgm:pt modelId="{B7435D8A-E035-4A8B-928B-27539E1351DB}" type="pres">
      <dgm:prSet presAssocID="{3D53D35E-BCD8-4F1B-8A09-8EE64274BF87}" presName="parTx" presStyleLbl="revTx" presStyleIdx="5" presStyleCnt="8">
        <dgm:presLayoutVars>
          <dgm:chMax val="0"/>
          <dgm:chPref val="0"/>
        </dgm:presLayoutVars>
      </dgm:prSet>
      <dgm:spPr/>
    </dgm:pt>
    <dgm:pt modelId="{7F2065A4-8D2D-4ECA-AF6A-3D87493BE25A}" type="pres">
      <dgm:prSet presAssocID="{CE792724-EE59-4019-AB8F-06AA26F93A65}" presName="sibTrans" presStyleCnt="0"/>
      <dgm:spPr/>
    </dgm:pt>
    <dgm:pt modelId="{CD40D6FE-920D-4120-9208-D4DC19307998}" type="pres">
      <dgm:prSet presAssocID="{FC76257E-42E2-49C6-AA96-FE85115FDA7D}" presName="compNode" presStyleCnt="0"/>
      <dgm:spPr/>
    </dgm:pt>
    <dgm:pt modelId="{01889ADE-89B5-4CAC-A850-54D7933A504B}" type="pres">
      <dgm:prSet presAssocID="{FC76257E-42E2-49C6-AA96-FE85115FDA7D}" presName="bgRect" presStyleLbl="bgShp" presStyleIdx="6" presStyleCnt="8"/>
      <dgm:spPr/>
    </dgm:pt>
    <dgm:pt modelId="{2733BB18-AD77-414B-BA26-8FC9D5EF05E9}" type="pres">
      <dgm:prSet presAssocID="{FC76257E-42E2-49C6-AA96-FE85115FDA7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53F0BBB-D7D2-46D5-8AC8-DBC901712953}" type="pres">
      <dgm:prSet presAssocID="{FC76257E-42E2-49C6-AA96-FE85115FDA7D}" presName="spaceRect" presStyleCnt="0"/>
      <dgm:spPr/>
    </dgm:pt>
    <dgm:pt modelId="{2648F42E-E9EE-4FE0-AE62-60F56E0FC167}" type="pres">
      <dgm:prSet presAssocID="{FC76257E-42E2-49C6-AA96-FE85115FDA7D}" presName="parTx" presStyleLbl="revTx" presStyleIdx="6" presStyleCnt="8">
        <dgm:presLayoutVars>
          <dgm:chMax val="0"/>
          <dgm:chPref val="0"/>
        </dgm:presLayoutVars>
      </dgm:prSet>
      <dgm:spPr/>
    </dgm:pt>
    <dgm:pt modelId="{63A10D1B-9A48-49AB-802E-5778AC909F51}" type="pres">
      <dgm:prSet presAssocID="{3C2C9A9E-D09B-49D5-9CD0-A2678DDCE763}" presName="sibTrans" presStyleCnt="0"/>
      <dgm:spPr/>
    </dgm:pt>
    <dgm:pt modelId="{60BEEBF7-4A1C-46D1-AFAD-4C21F8D32724}" type="pres">
      <dgm:prSet presAssocID="{D53FAE05-CF23-44E3-80A4-2A2F620E9A7D}" presName="compNode" presStyleCnt="0"/>
      <dgm:spPr/>
    </dgm:pt>
    <dgm:pt modelId="{69A96805-0958-4E0C-BA49-46401EF542C1}" type="pres">
      <dgm:prSet presAssocID="{D53FAE05-CF23-44E3-80A4-2A2F620E9A7D}" presName="bgRect" presStyleLbl="bgShp" presStyleIdx="7" presStyleCnt="8"/>
      <dgm:spPr/>
    </dgm:pt>
    <dgm:pt modelId="{3C814959-C7FE-40FD-B2EA-208C8E8CD7BE}" type="pres">
      <dgm:prSet presAssocID="{D53FAE05-CF23-44E3-80A4-2A2F620E9A7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B30ED37F-7BCE-40F0-B98E-AA12C3F83227}" type="pres">
      <dgm:prSet presAssocID="{D53FAE05-CF23-44E3-80A4-2A2F620E9A7D}" presName="spaceRect" presStyleCnt="0"/>
      <dgm:spPr/>
    </dgm:pt>
    <dgm:pt modelId="{F6038C10-E539-4697-936F-05BD8B8E0B80}" type="pres">
      <dgm:prSet presAssocID="{D53FAE05-CF23-44E3-80A4-2A2F620E9A7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BBDCB203-F93F-4AAE-A2E3-FC6FF30D5CEE}" type="presOf" srcId="{3D53D35E-BCD8-4F1B-8A09-8EE64274BF87}" destId="{B7435D8A-E035-4A8B-928B-27539E1351DB}" srcOrd="0" destOrd="0" presId="urn:microsoft.com/office/officeart/2018/2/layout/IconVerticalSolidList"/>
    <dgm:cxn modelId="{6F5A6D0A-F1D2-4861-AF1E-3EA3C62D9EB4}" srcId="{70B350E0-2D27-421D-96E1-1369B3FEBEE9}" destId="{A66134C8-C63F-4656-BA73-A4B577B423D0}" srcOrd="4" destOrd="0" parTransId="{A048A5E4-2E53-47EE-A572-C0848B66A0B1}" sibTransId="{D28FC1E1-A8EB-466F-9EE5-B862B4EE8D56}"/>
    <dgm:cxn modelId="{DE085315-7925-4253-9A07-91E19E5B54B6}" srcId="{70B350E0-2D27-421D-96E1-1369B3FEBEE9}" destId="{8CA465F6-65F1-497A-9DCF-9F6BE8E2256F}" srcOrd="2" destOrd="0" parTransId="{309C48D3-120A-4F06-8890-696453EBD9AB}" sibTransId="{188EC5C8-9F65-4A9F-8276-EB430BB60C52}"/>
    <dgm:cxn modelId="{2ED77627-7455-4F8C-815A-D508BF042514}" srcId="{70B350E0-2D27-421D-96E1-1369B3FEBEE9}" destId="{3D53D35E-BCD8-4F1B-8A09-8EE64274BF87}" srcOrd="5" destOrd="0" parTransId="{53833AE8-6571-423E-BA0A-A260B1B94583}" sibTransId="{CE792724-EE59-4019-AB8F-06AA26F93A65}"/>
    <dgm:cxn modelId="{0796D829-B63F-4FA4-A7F8-852D5A4A0C8B}" srcId="{70B350E0-2D27-421D-96E1-1369B3FEBEE9}" destId="{D53FAE05-CF23-44E3-80A4-2A2F620E9A7D}" srcOrd="7" destOrd="0" parTransId="{26B6A50C-E6D9-468F-AD78-6F9087C4E8C0}" sibTransId="{0BFB9B15-2C2C-4F27-9348-7D4E7E94DF89}"/>
    <dgm:cxn modelId="{D8827631-CF2F-4B14-9880-92455DCD6CE4}" type="presOf" srcId="{D53FAE05-CF23-44E3-80A4-2A2F620E9A7D}" destId="{F6038C10-E539-4697-936F-05BD8B8E0B80}" srcOrd="0" destOrd="0" presId="urn:microsoft.com/office/officeart/2018/2/layout/IconVerticalSolidList"/>
    <dgm:cxn modelId="{DD0D6134-E531-4D2B-923F-F40FC58592B8}" srcId="{70B350E0-2D27-421D-96E1-1369B3FEBEE9}" destId="{1AA55C13-163A-4939-AB47-AFB68EC3479A}" srcOrd="0" destOrd="0" parTransId="{0CF7EDCD-B774-4D34-8F59-80C37C6F497C}" sibTransId="{2A2877A4-49BB-4CC8-BD33-5D34AFC68EA3}"/>
    <dgm:cxn modelId="{615BD035-159C-41FB-8932-5C3884A8A527}" type="presOf" srcId="{8CA465F6-65F1-497A-9DCF-9F6BE8E2256F}" destId="{0349395F-928D-46C6-9641-D7E665CD54A2}" srcOrd="0" destOrd="0" presId="urn:microsoft.com/office/officeart/2018/2/layout/IconVerticalSolidList"/>
    <dgm:cxn modelId="{279A8143-7503-4947-B059-A3B5BB5D983E}" srcId="{70B350E0-2D27-421D-96E1-1369B3FEBEE9}" destId="{F520D42C-A496-4530-AD83-6BF53BF63724}" srcOrd="1" destOrd="0" parTransId="{F3374B2F-49DC-4FC3-8BCD-EAA0B6C253C8}" sibTransId="{7B2B7F86-058A-4AD9-B591-9ED0BB902C44}"/>
    <dgm:cxn modelId="{1B5EBB54-1BD7-462A-927D-F1C23C699A6F}" type="presOf" srcId="{F520D42C-A496-4530-AD83-6BF53BF63724}" destId="{9C977199-2772-496A-B813-72B5BC3BBFBB}" srcOrd="0" destOrd="0" presId="urn:microsoft.com/office/officeart/2018/2/layout/IconVerticalSolidList"/>
    <dgm:cxn modelId="{5FEB2592-6F9C-4926-8007-DC5297B71C0F}" type="presOf" srcId="{FC76257E-42E2-49C6-AA96-FE85115FDA7D}" destId="{2648F42E-E9EE-4FE0-AE62-60F56E0FC167}" srcOrd="0" destOrd="0" presId="urn:microsoft.com/office/officeart/2018/2/layout/IconVerticalSolidList"/>
    <dgm:cxn modelId="{5D9945A5-FE26-44BF-AA2B-3AD2DAF435BE}" type="presOf" srcId="{A66134C8-C63F-4656-BA73-A4B577B423D0}" destId="{D7EA2251-6701-416B-BE12-1794BE28B898}" srcOrd="0" destOrd="0" presId="urn:microsoft.com/office/officeart/2018/2/layout/IconVerticalSolidList"/>
    <dgm:cxn modelId="{195A47B6-DD6D-4456-873F-356F97B8CDF1}" type="presOf" srcId="{723516C7-392B-4343-9554-7EA482ACA8D2}" destId="{717F6EA6-6B08-45F1-B517-A8B0BC962338}" srcOrd="0" destOrd="0" presId="urn:microsoft.com/office/officeart/2018/2/layout/IconVerticalSolidList"/>
    <dgm:cxn modelId="{30BC97D5-D201-4006-83CA-02C599E7E081}" srcId="{70B350E0-2D27-421D-96E1-1369B3FEBEE9}" destId="{FC76257E-42E2-49C6-AA96-FE85115FDA7D}" srcOrd="6" destOrd="0" parTransId="{47C9393A-152A-4275-88D2-718CEE57F6F1}" sibTransId="{3C2C9A9E-D09B-49D5-9CD0-A2678DDCE763}"/>
    <dgm:cxn modelId="{E08F9DEB-9E8C-4601-8781-3D09B4C6779A}" type="presOf" srcId="{1AA55C13-163A-4939-AB47-AFB68EC3479A}" destId="{37750554-0FF5-45D3-824D-469826C5819C}" srcOrd="0" destOrd="0" presId="urn:microsoft.com/office/officeart/2018/2/layout/IconVerticalSolidList"/>
    <dgm:cxn modelId="{2487A5F8-3F3F-4C4F-84FE-DFD295D81A37}" type="presOf" srcId="{70B350E0-2D27-421D-96E1-1369B3FEBEE9}" destId="{C684672A-335C-4913-A9F6-60E09AEEA0FF}" srcOrd="0" destOrd="0" presId="urn:microsoft.com/office/officeart/2018/2/layout/IconVerticalSolidList"/>
    <dgm:cxn modelId="{C95EACFA-C552-48A2-8D77-3434C064AB18}" srcId="{70B350E0-2D27-421D-96E1-1369B3FEBEE9}" destId="{723516C7-392B-4343-9554-7EA482ACA8D2}" srcOrd="3" destOrd="0" parTransId="{DB5DBD00-FA7D-470A-B9B6-861451B59FC6}" sibTransId="{B4745BD0-A4C2-4E86-A316-624D96BA4D15}"/>
    <dgm:cxn modelId="{FC5B963B-7D3A-415B-BCB3-D2395B665664}" type="presParOf" srcId="{C684672A-335C-4913-A9F6-60E09AEEA0FF}" destId="{0D595BB1-4E4D-4D18-9D31-6E867C14117A}" srcOrd="0" destOrd="0" presId="urn:microsoft.com/office/officeart/2018/2/layout/IconVerticalSolidList"/>
    <dgm:cxn modelId="{7986D32F-2E90-48BF-B4C3-6ADC53B18414}" type="presParOf" srcId="{0D595BB1-4E4D-4D18-9D31-6E867C14117A}" destId="{2B999456-444F-40D5-BC8C-3E589CF31130}" srcOrd="0" destOrd="0" presId="urn:microsoft.com/office/officeart/2018/2/layout/IconVerticalSolidList"/>
    <dgm:cxn modelId="{D47990A8-75D6-45EB-83FC-19900B92BA48}" type="presParOf" srcId="{0D595BB1-4E4D-4D18-9D31-6E867C14117A}" destId="{BB2C4D74-8DA9-455E-8B88-1095101A8279}" srcOrd="1" destOrd="0" presId="urn:microsoft.com/office/officeart/2018/2/layout/IconVerticalSolidList"/>
    <dgm:cxn modelId="{E42A4786-A1CF-438A-8972-A835E1AE0F24}" type="presParOf" srcId="{0D595BB1-4E4D-4D18-9D31-6E867C14117A}" destId="{24B4CC57-3719-4338-80B8-9F02ADD767C0}" srcOrd="2" destOrd="0" presId="urn:microsoft.com/office/officeart/2018/2/layout/IconVerticalSolidList"/>
    <dgm:cxn modelId="{BC705BC3-8C3F-4708-8905-F6FCC769EE2F}" type="presParOf" srcId="{0D595BB1-4E4D-4D18-9D31-6E867C14117A}" destId="{37750554-0FF5-45D3-824D-469826C5819C}" srcOrd="3" destOrd="0" presId="urn:microsoft.com/office/officeart/2018/2/layout/IconVerticalSolidList"/>
    <dgm:cxn modelId="{294DF79A-B53E-4209-AB04-E1F5FFC5361F}" type="presParOf" srcId="{C684672A-335C-4913-A9F6-60E09AEEA0FF}" destId="{1228AD37-329A-4757-BD7A-F1B6E9A8BF3B}" srcOrd="1" destOrd="0" presId="urn:microsoft.com/office/officeart/2018/2/layout/IconVerticalSolidList"/>
    <dgm:cxn modelId="{1DF9A977-6058-47EF-831A-05668EC9F3D8}" type="presParOf" srcId="{C684672A-335C-4913-A9F6-60E09AEEA0FF}" destId="{46E1310B-10A5-4F25-8710-8ED3B00A4546}" srcOrd="2" destOrd="0" presId="urn:microsoft.com/office/officeart/2018/2/layout/IconVerticalSolidList"/>
    <dgm:cxn modelId="{41007190-F792-495C-A701-17D2A95A7356}" type="presParOf" srcId="{46E1310B-10A5-4F25-8710-8ED3B00A4546}" destId="{0099B1A0-30B3-49C9-AC96-1FB3FCE83194}" srcOrd="0" destOrd="0" presId="urn:microsoft.com/office/officeart/2018/2/layout/IconVerticalSolidList"/>
    <dgm:cxn modelId="{10B6C942-AA78-4E24-B898-EEF2C9742159}" type="presParOf" srcId="{46E1310B-10A5-4F25-8710-8ED3B00A4546}" destId="{3C2DA7B1-EFD9-40F6-A415-741C5A6AE61D}" srcOrd="1" destOrd="0" presId="urn:microsoft.com/office/officeart/2018/2/layout/IconVerticalSolidList"/>
    <dgm:cxn modelId="{5F82FB12-6C6F-4DFC-B671-EF255C45A9A1}" type="presParOf" srcId="{46E1310B-10A5-4F25-8710-8ED3B00A4546}" destId="{835E08F6-F178-412D-B843-D2A95FA13EBE}" srcOrd="2" destOrd="0" presId="urn:microsoft.com/office/officeart/2018/2/layout/IconVerticalSolidList"/>
    <dgm:cxn modelId="{2E2C01B8-D1A0-4F14-9A4D-FF57C3E56C91}" type="presParOf" srcId="{46E1310B-10A5-4F25-8710-8ED3B00A4546}" destId="{9C977199-2772-496A-B813-72B5BC3BBFBB}" srcOrd="3" destOrd="0" presId="urn:microsoft.com/office/officeart/2018/2/layout/IconVerticalSolidList"/>
    <dgm:cxn modelId="{3F7BD77F-0B74-4025-A826-CB7722FE2AE8}" type="presParOf" srcId="{C684672A-335C-4913-A9F6-60E09AEEA0FF}" destId="{480027B5-65AC-4C96-A911-231100D1E2D2}" srcOrd="3" destOrd="0" presId="urn:microsoft.com/office/officeart/2018/2/layout/IconVerticalSolidList"/>
    <dgm:cxn modelId="{0A160380-6314-473C-B485-7B63E24E4B7C}" type="presParOf" srcId="{C684672A-335C-4913-A9F6-60E09AEEA0FF}" destId="{40D6BDF1-1F65-4184-9908-97ECEF7E9E3B}" srcOrd="4" destOrd="0" presId="urn:microsoft.com/office/officeart/2018/2/layout/IconVerticalSolidList"/>
    <dgm:cxn modelId="{FDDFC12E-B830-40E3-B326-21935C5F4102}" type="presParOf" srcId="{40D6BDF1-1F65-4184-9908-97ECEF7E9E3B}" destId="{BF65EFB6-3D57-4F6B-B2E5-248387958E7B}" srcOrd="0" destOrd="0" presId="urn:microsoft.com/office/officeart/2018/2/layout/IconVerticalSolidList"/>
    <dgm:cxn modelId="{7D33985E-0571-4CDF-A43A-B1DA1C36E7BB}" type="presParOf" srcId="{40D6BDF1-1F65-4184-9908-97ECEF7E9E3B}" destId="{16D6DF64-840D-4B9F-8735-36FDC6A8EA8C}" srcOrd="1" destOrd="0" presId="urn:microsoft.com/office/officeart/2018/2/layout/IconVerticalSolidList"/>
    <dgm:cxn modelId="{05877AE3-BE83-4DB9-9A79-94A6E3E789C3}" type="presParOf" srcId="{40D6BDF1-1F65-4184-9908-97ECEF7E9E3B}" destId="{861824B9-1B73-4C61-AA8F-5287C60D85EA}" srcOrd="2" destOrd="0" presId="urn:microsoft.com/office/officeart/2018/2/layout/IconVerticalSolidList"/>
    <dgm:cxn modelId="{2BF7D55E-F129-419A-8D48-BF06975FD986}" type="presParOf" srcId="{40D6BDF1-1F65-4184-9908-97ECEF7E9E3B}" destId="{0349395F-928D-46C6-9641-D7E665CD54A2}" srcOrd="3" destOrd="0" presId="urn:microsoft.com/office/officeart/2018/2/layout/IconVerticalSolidList"/>
    <dgm:cxn modelId="{9BEE136B-DDA4-4E84-9D0E-BAAE565B0AC5}" type="presParOf" srcId="{C684672A-335C-4913-A9F6-60E09AEEA0FF}" destId="{78D6227D-6619-49A6-999C-BA4DF4C8776F}" srcOrd="5" destOrd="0" presId="urn:microsoft.com/office/officeart/2018/2/layout/IconVerticalSolidList"/>
    <dgm:cxn modelId="{CA12066B-15E9-4AC6-9C1A-693ABF8CA31C}" type="presParOf" srcId="{C684672A-335C-4913-A9F6-60E09AEEA0FF}" destId="{DF01BE68-8745-457B-A3B0-0B2456452F64}" srcOrd="6" destOrd="0" presId="urn:microsoft.com/office/officeart/2018/2/layout/IconVerticalSolidList"/>
    <dgm:cxn modelId="{B8418C44-714D-4C4C-B379-605C0936E3AE}" type="presParOf" srcId="{DF01BE68-8745-457B-A3B0-0B2456452F64}" destId="{C02E1207-8BAE-4879-A1C9-E001FFBD70A4}" srcOrd="0" destOrd="0" presId="urn:microsoft.com/office/officeart/2018/2/layout/IconVerticalSolidList"/>
    <dgm:cxn modelId="{E82995C4-D353-4143-AA4C-DD42951ED258}" type="presParOf" srcId="{DF01BE68-8745-457B-A3B0-0B2456452F64}" destId="{D9763B60-F091-4DE8-AEAD-A1A15EAC753F}" srcOrd="1" destOrd="0" presId="urn:microsoft.com/office/officeart/2018/2/layout/IconVerticalSolidList"/>
    <dgm:cxn modelId="{C7275BF7-1461-4181-BFDC-6F121C9D0B57}" type="presParOf" srcId="{DF01BE68-8745-457B-A3B0-0B2456452F64}" destId="{217E31CB-521D-436F-8E30-B7B347F9572C}" srcOrd="2" destOrd="0" presId="urn:microsoft.com/office/officeart/2018/2/layout/IconVerticalSolidList"/>
    <dgm:cxn modelId="{A1C66BB9-51D6-4EF0-A488-AC2E41AFCB01}" type="presParOf" srcId="{DF01BE68-8745-457B-A3B0-0B2456452F64}" destId="{717F6EA6-6B08-45F1-B517-A8B0BC962338}" srcOrd="3" destOrd="0" presId="urn:microsoft.com/office/officeart/2018/2/layout/IconVerticalSolidList"/>
    <dgm:cxn modelId="{EFE0A98C-D81B-4444-BB3E-B4ABAEA1CD07}" type="presParOf" srcId="{C684672A-335C-4913-A9F6-60E09AEEA0FF}" destId="{DDC62671-4269-4C6B-91B5-AE1C04D2E72F}" srcOrd="7" destOrd="0" presId="urn:microsoft.com/office/officeart/2018/2/layout/IconVerticalSolidList"/>
    <dgm:cxn modelId="{088CFBA3-4CD8-49F2-8111-8789FCBB579C}" type="presParOf" srcId="{C684672A-335C-4913-A9F6-60E09AEEA0FF}" destId="{D65DAA0A-93CF-4DAF-B15C-FB915489D09F}" srcOrd="8" destOrd="0" presId="urn:microsoft.com/office/officeart/2018/2/layout/IconVerticalSolidList"/>
    <dgm:cxn modelId="{8418507D-1FB9-417C-BE24-DBC7B0ED0734}" type="presParOf" srcId="{D65DAA0A-93CF-4DAF-B15C-FB915489D09F}" destId="{D2A0812C-4AD8-4B77-98DA-714CC7D3D2CF}" srcOrd="0" destOrd="0" presId="urn:microsoft.com/office/officeart/2018/2/layout/IconVerticalSolidList"/>
    <dgm:cxn modelId="{272DD477-4C34-4BAC-96FE-ED20798402A2}" type="presParOf" srcId="{D65DAA0A-93CF-4DAF-B15C-FB915489D09F}" destId="{311C2C8D-B517-49DD-A266-07A62F60FA8F}" srcOrd="1" destOrd="0" presId="urn:microsoft.com/office/officeart/2018/2/layout/IconVerticalSolidList"/>
    <dgm:cxn modelId="{7FA6A791-302B-45A4-9EA9-FF9B0E8E20BF}" type="presParOf" srcId="{D65DAA0A-93CF-4DAF-B15C-FB915489D09F}" destId="{DFD98A04-C01B-4A93-9F1B-E77D8DCC15CD}" srcOrd="2" destOrd="0" presId="urn:microsoft.com/office/officeart/2018/2/layout/IconVerticalSolidList"/>
    <dgm:cxn modelId="{24EC4A46-0435-468F-9239-F5BA7C44DB64}" type="presParOf" srcId="{D65DAA0A-93CF-4DAF-B15C-FB915489D09F}" destId="{D7EA2251-6701-416B-BE12-1794BE28B898}" srcOrd="3" destOrd="0" presId="urn:microsoft.com/office/officeart/2018/2/layout/IconVerticalSolidList"/>
    <dgm:cxn modelId="{6220A6F6-97C8-41B2-8F2D-E8D0223C1F3D}" type="presParOf" srcId="{C684672A-335C-4913-A9F6-60E09AEEA0FF}" destId="{93436946-72DF-410E-8E1D-855ABF320D6F}" srcOrd="9" destOrd="0" presId="urn:microsoft.com/office/officeart/2018/2/layout/IconVerticalSolidList"/>
    <dgm:cxn modelId="{29EE2071-290E-4589-BFC1-21572E727FDF}" type="presParOf" srcId="{C684672A-335C-4913-A9F6-60E09AEEA0FF}" destId="{0B6D3CD4-908D-4809-B299-D68E57000504}" srcOrd="10" destOrd="0" presId="urn:microsoft.com/office/officeart/2018/2/layout/IconVerticalSolidList"/>
    <dgm:cxn modelId="{210BA63C-E211-480C-9E4D-40DD54CB052D}" type="presParOf" srcId="{0B6D3CD4-908D-4809-B299-D68E57000504}" destId="{DA776D54-987D-481C-8759-60FBAA21EDA6}" srcOrd="0" destOrd="0" presId="urn:microsoft.com/office/officeart/2018/2/layout/IconVerticalSolidList"/>
    <dgm:cxn modelId="{DA4A3F17-863D-4EFC-8227-FEF3394A0702}" type="presParOf" srcId="{0B6D3CD4-908D-4809-B299-D68E57000504}" destId="{CA343047-99E0-4DBB-93FF-01C6BF6D1A2B}" srcOrd="1" destOrd="0" presId="urn:microsoft.com/office/officeart/2018/2/layout/IconVerticalSolidList"/>
    <dgm:cxn modelId="{F1D68947-8D6D-4419-84DD-D30898C13271}" type="presParOf" srcId="{0B6D3CD4-908D-4809-B299-D68E57000504}" destId="{B462C13B-2544-40BB-BC85-6A798A301F77}" srcOrd="2" destOrd="0" presId="urn:microsoft.com/office/officeart/2018/2/layout/IconVerticalSolidList"/>
    <dgm:cxn modelId="{EBEEED19-1253-4022-866B-2AF160222939}" type="presParOf" srcId="{0B6D3CD4-908D-4809-B299-D68E57000504}" destId="{B7435D8A-E035-4A8B-928B-27539E1351DB}" srcOrd="3" destOrd="0" presId="urn:microsoft.com/office/officeart/2018/2/layout/IconVerticalSolidList"/>
    <dgm:cxn modelId="{86C402DC-DFA3-4FC5-8DA5-A012767B6FF4}" type="presParOf" srcId="{C684672A-335C-4913-A9F6-60E09AEEA0FF}" destId="{7F2065A4-8D2D-4ECA-AF6A-3D87493BE25A}" srcOrd="11" destOrd="0" presId="urn:microsoft.com/office/officeart/2018/2/layout/IconVerticalSolidList"/>
    <dgm:cxn modelId="{3DEF2482-0961-4677-9948-B9FF8F59471D}" type="presParOf" srcId="{C684672A-335C-4913-A9F6-60E09AEEA0FF}" destId="{CD40D6FE-920D-4120-9208-D4DC19307998}" srcOrd="12" destOrd="0" presId="urn:microsoft.com/office/officeart/2018/2/layout/IconVerticalSolidList"/>
    <dgm:cxn modelId="{984DD017-4A67-4A09-916C-923F8927E96C}" type="presParOf" srcId="{CD40D6FE-920D-4120-9208-D4DC19307998}" destId="{01889ADE-89B5-4CAC-A850-54D7933A504B}" srcOrd="0" destOrd="0" presId="urn:microsoft.com/office/officeart/2018/2/layout/IconVerticalSolidList"/>
    <dgm:cxn modelId="{6FC86979-7088-4024-9827-9186087D0F07}" type="presParOf" srcId="{CD40D6FE-920D-4120-9208-D4DC19307998}" destId="{2733BB18-AD77-414B-BA26-8FC9D5EF05E9}" srcOrd="1" destOrd="0" presId="urn:microsoft.com/office/officeart/2018/2/layout/IconVerticalSolidList"/>
    <dgm:cxn modelId="{F0B30535-E0DC-4A1C-A031-06F95D4B005D}" type="presParOf" srcId="{CD40D6FE-920D-4120-9208-D4DC19307998}" destId="{F53F0BBB-D7D2-46D5-8AC8-DBC901712953}" srcOrd="2" destOrd="0" presId="urn:microsoft.com/office/officeart/2018/2/layout/IconVerticalSolidList"/>
    <dgm:cxn modelId="{4CE4E8E6-0727-46E3-955E-8A1B7E0D4A1C}" type="presParOf" srcId="{CD40D6FE-920D-4120-9208-D4DC19307998}" destId="{2648F42E-E9EE-4FE0-AE62-60F56E0FC167}" srcOrd="3" destOrd="0" presId="urn:microsoft.com/office/officeart/2018/2/layout/IconVerticalSolidList"/>
    <dgm:cxn modelId="{C231E855-E0C6-4CA7-A0F8-79B5A05B405C}" type="presParOf" srcId="{C684672A-335C-4913-A9F6-60E09AEEA0FF}" destId="{63A10D1B-9A48-49AB-802E-5778AC909F51}" srcOrd="13" destOrd="0" presId="urn:microsoft.com/office/officeart/2018/2/layout/IconVerticalSolidList"/>
    <dgm:cxn modelId="{B0734910-9AD5-4567-A00D-1622AF678218}" type="presParOf" srcId="{C684672A-335C-4913-A9F6-60E09AEEA0FF}" destId="{60BEEBF7-4A1C-46D1-AFAD-4C21F8D32724}" srcOrd="14" destOrd="0" presId="urn:microsoft.com/office/officeart/2018/2/layout/IconVerticalSolidList"/>
    <dgm:cxn modelId="{CCB46B89-C4A5-42D0-BEC2-2CA105D7D834}" type="presParOf" srcId="{60BEEBF7-4A1C-46D1-AFAD-4C21F8D32724}" destId="{69A96805-0958-4E0C-BA49-46401EF542C1}" srcOrd="0" destOrd="0" presId="urn:microsoft.com/office/officeart/2018/2/layout/IconVerticalSolidList"/>
    <dgm:cxn modelId="{038490AE-CC26-43FC-BE76-A4792636A7C6}" type="presParOf" srcId="{60BEEBF7-4A1C-46D1-AFAD-4C21F8D32724}" destId="{3C814959-C7FE-40FD-B2EA-208C8E8CD7BE}" srcOrd="1" destOrd="0" presId="urn:microsoft.com/office/officeart/2018/2/layout/IconVerticalSolidList"/>
    <dgm:cxn modelId="{97E20755-DFFA-4A7D-990E-FEE79157FF66}" type="presParOf" srcId="{60BEEBF7-4A1C-46D1-AFAD-4C21F8D32724}" destId="{B30ED37F-7BCE-40F0-B98E-AA12C3F83227}" srcOrd="2" destOrd="0" presId="urn:microsoft.com/office/officeart/2018/2/layout/IconVerticalSolidList"/>
    <dgm:cxn modelId="{693B01B6-04A0-4DFF-A4D2-FE233727B28E}" type="presParOf" srcId="{60BEEBF7-4A1C-46D1-AFAD-4C21F8D32724}" destId="{F6038C10-E539-4697-936F-05BD8B8E0B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77B99B-970C-4967-9DE2-6AA26ADF11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D31B006-D091-463B-95AD-8554CDC204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React &amp; Typescript application</a:t>
          </a:r>
        </a:p>
      </dgm:t>
    </dgm:pt>
    <dgm:pt modelId="{9451FDB0-C7B7-4E6A-98AF-8DB0ED60C91D}" type="parTrans" cxnId="{925D4AE1-4A88-4A42-BF2D-E49B7B6F341C}">
      <dgm:prSet/>
      <dgm:spPr/>
      <dgm:t>
        <a:bodyPr/>
        <a:lstStyle/>
        <a:p>
          <a:endParaRPr lang="en-US"/>
        </a:p>
      </dgm:t>
    </dgm:pt>
    <dgm:pt modelId="{9EFF75F8-A1CF-48B8-8909-F407066E8F7C}" type="sibTrans" cxnId="{925D4AE1-4A88-4A42-BF2D-E49B7B6F341C}">
      <dgm:prSet/>
      <dgm:spPr/>
      <dgm:t>
        <a:bodyPr/>
        <a:lstStyle/>
        <a:p>
          <a:endParaRPr lang="en-US"/>
        </a:p>
      </dgm:t>
    </dgm:pt>
    <dgm:pt modelId="{5844CD48-100E-4279-986A-EBDFADC388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Based on course materials</a:t>
          </a:r>
        </a:p>
      </dgm:t>
    </dgm:pt>
    <dgm:pt modelId="{552714E8-96F4-44AD-B941-0D90B6CF9A4A}" type="parTrans" cxnId="{0F08BB10-FF57-4681-8961-058C3D15BF05}">
      <dgm:prSet/>
      <dgm:spPr/>
      <dgm:t>
        <a:bodyPr/>
        <a:lstStyle/>
        <a:p>
          <a:endParaRPr lang="en-US"/>
        </a:p>
      </dgm:t>
    </dgm:pt>
    <dgm:pt modelId="{F4A12844-A02B-4F08-9F97-327E1F5A1C4D}" type="sibTrans" cxnId="{0F08BB10-FF57-4681-8961-058C3D15BF05}">
      <dgm:prSet/>
      <dgm:spPr/>
      <dgm:t>
        <a:bodyPr/>
        <a:lstStyle/>
        <a:p>
          <a:endParaRPr lang="en-US"/>
        </a:p>
      </dgm:t>
    </dgm:pt>
    <dgm:pt modelId="{9AE837AA-DDE2-492B-93AB-2C3BB1F40CDE}" type="pres">
      <dgm:prSet presAssocID="{7877B99B-970C-4967-9DE2-6AA26ADF116D}" presName="root" presStyleCnt="0">
        <dgm:presLayoutVars>
          <dgm:dir/>
          <dgm:resizeHandles val="exact"/>
        </dgm:presLayoutVars>
      </dgm:prSet>
      <dgm:spPr/>
    </dgm:pt>
    <dgm:pt modelId="{1CC9269C-DEE0-4DBB-9A30-8A3C3604E5B0}" type="pres">
      <dgm:prSet presAssocID="{4D31B006-D091-463B-95AD-8554CDC20455}" presName="compNode" presStyleCnt="0"/>
      <dgm:spPr/>
    </dgm:pt>
    <dgm:pt modelId="{FFC36DA2-2068-4B9A-BE0E-38EDF02C2D94}" type="pres">
      <dgm:prSet presAssocID="{4D31B006-D091-463B-95AD-8554CDC204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B76A14D9-6DE4-419A-A71A-4F4695EF8E3E}" type="pres">
      <dgm:prSet presAssocID="{4D31B006-D091-463B-95AD-8554CDC20455}" presName="spaceRect" presStyleCnt="0"/>
      <dgm:spPr/>
    </dgm:pt>
    <dgm:pt modelId="{B8DC4570-159E-4444-88E8-0E1630CF3708}" type="pres">
      <dgm:prSet presAssocID="{4D31B006-D091-463B-95AD-8554CDC20455}" presName="textRect" presStyleLbl="revTx" presStyleIdx="0" presStyleCnt="2">
        <dgm:presLayoutVars>
          <dgm:chMax val="1"/>
          <dgm:chPref val="1"/>
        </dgm:presLayoutVars>
      </dgm:prSet>
      <dgm:spPr/>
    </dgm:pt>
    <dgm:pt modelId="{EF2C0B1B-2D9A-4630-A44D-587F44A67BD5}" type="pres">
      <dgm:prSet presAssocID="{9EFF75F8-A1CF-48B8-8909-F407066E8F7C}" presName="sibTrans" presStyleCnt="0"/>
      <dgm:spPr/>
    </dgm:pt>
    <dgm:pt modelId="{133D37B3-C8C9-4E05-8651-CCC3E2F3B3D8}" type="pres">
      <dgm:prSet presAssocID="{5844CD48-100E-4279-986A-EBDFADC38886}" presName="compNode" presStyleCnt="0"/>
      <dgm:spPr/>
    </dgm:pt>
    <dgm:pt modelId="{6C5DFA1E-1176-4EAA-B5F0-53CF2E4B671A}" type="pres">
      <dgm:prSet presAssocID="{5844CD48-100E-4279-986A-EBDFADC388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FEA4997-833B-4E31-B074-10CA5630AB5A}" type="pres">
      <dgm:prSet presAssocID="{5844CD48-100E-4279-986A-EBDFADC38886}" presName="spaceRect" presStyleCnt="0"/>
      <dgm:spPr/>
    </dgm:pt>
    <dgm:pt modelId="{21E2CDB5-A71F-47D5-865B-2DBAF2E5E5B1}" type="pres">
      <dgm:prSet presAssocID="{5844CD48-100E-4279-986A-EBDFADC3888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08BB10-FF57-4681-8961-058C3D15BF05}" srcId="{7877B99B-970C-4967-9DE2-6AA26ADF116D}" destId="{5844CD48-100E-4279-986A-EBDFADC38886}" srcOrd="1" destOrd="0" parTransId="{552714E8-96F4-44AD-B941-0D90B6CF9A4A}" sibTransId="{F4A12844-A02B-4F08-9F97-327E1F5A1C4D}"/>
    <dgm:cxn modelId="{018ED6AE-3191-44DA-9DDF-E1E2B41D08B5}" type="presOf" srcId="{5844CD48-100E-4279-986A-EBDFADC38886}" destId="{21E2CDB5-A71F-47D5-865B-2DBAF2E5E5B1}" srcOrd="0" destOrd="0" presId="urn:microsoft.com/office/officeart/2018/2/layout/IconLabelList"/>
    <dgm:cxn modelId="{358C3CCC-D99D-4A00-9612-0F97F6D6AB8C}" type="presOf" srcId="{4D31B006-D091-463B-95AD-8554CDC20455}" destId="{B8DC4570-159E-4444-88E8-0E1630CF3708}" srcOrd="0" destOrd="0" presId="urn:microsoft.com/office/officeart/2018/2/layout/IconLabelList"/>
    <dgm:cxn modelId="{925D4AE1-4A88-4A42-BF2D-E49B7B6F341C}" srcId="{7877B99B-970C-4967-9DE2-6AA26ADF116D}" destId="{4D31B006-D091-463B-95AD-8554CDC20455}" srcOrd="0" destOrd="0" parTransId="{9451FDB0-C7B7-4E6A-98AF-8DB0ED60C91D}" sibTransId="{9EFF75F8-A1CF-48B8-8909-F407066E8F7C}"/>
    <dgm:cxn modelId="{C951D5FD-CF0A-4AB9-806D-D40343360251}" type="presOf" srcId="{7877B99B-970C-4967-9DE2-6AA26ADF116D}" destId="{9AE837AA-DDE2-492B-93AB-2C3BB1F40CDE}" srcOrd="0" destOrd="0" presId="urn:microsoft.com/office/officeart/2018/2/layout/IconLabelList"/>
    <dgm:cxn modelId="{531819CB-30CD-4D1F-B107-C0EEA95088A9}" type="presParOf" srcId="{9AE837AA-DDE2-492B-93AB-2C3BB1F40CDE}" destId="{1CC9269C-DEE0-4DBB-9A30-8A3C3604E5B0}" srcOrd="0" destOrd="0" presId="urn:microsoft.com/office/officeart/2018/2/layout/IconLabelList"/>
    <dgm:cxn modelId="{8B560DBD-3EFB-4298-B4D6-66B8CEA7BCBF}" type="presParOf" srcId="{1CC9269C-DEE0-4DBB-9A30-8A3C3604E5B0}" destId="{FFC36DA2-2068-4B9A-BE0E-38EDF02C2D94}" srcOrd="0" destOrd="0" presId="urn:microsoft.com/office/officeart/2018/2/layout/IconLabelList"/>
    <dgm:cxn modelId="{558D67C2-6E9A-48B6-BF21-1E1FD5F7F9CE}" type="presParOf" srcId="{1CC9269C-DEE0-4DBB-9A30-8A3C3604E5B0}" destId="{B76A14D9-6DE4-419A-A71A-4F4695EF8E3E}" srcOrd="1" destOrd="0" presId="urn:microsoft.com/office/officeart/2018/2/layout/IconLabelList"/>
    <dgm:cxn modelId="{8D002012-1E2A-429D-B306-5496A07937C6}" type="presParOf" srcId="{1CC9269C-DEE0-4DBB-9A30-8A3C3604E5B0}" destId="{B8DC4570-159E-4444-88E8-0E1630CF3708}" srcOrd="2" destOrd="0" presId="urn:microsoft.com/office/officeart/2018/2/layout/IconLabelList"/>
    <dgm:cxn modelId="{725494BD-33FD-483B-A257-CBC9D24D8A78}" type="presParOf" srcId="{9AE837AA-DDE2-492B-93AB-2C3BB1F40CDE}" destId="{EF2C0B1B-2D9A-4630-A44D-587F44A67BD5}" srcOrd="1" destOrd="0" presId="urn:microsoft.com/office/officeart/2018/2/layout/IconLabelList"/>
    <dgm:cxn modelId="{F8E90A90-ABF7-4714-B1C5-00BAEE91AE17}" type="presParOf" srcId="{9AE837AA-DDE2-492B-93AB-2C3BB1F40CDE}" destId="{133D37B3-C8C9-4E05-8651-CCC3E2F3B3D8}" srcOrd="2" destOrd="0" presId="urn:microsoft.com/office/officeart/2018/2/layout/IconLabelList"/>
    <dgm:cxn modelId="{7FB29617-9F5F-4FA2-A9BC-918836D3A05E}" type="presParOf" srcId="{133D37B3-C8C9-4E05-8651-CCC3E2F3B3D8}" destId="{6C5DFA1E-1176-4EAA-B5F0-53CF2E4B671A}" srcOrd="0" destOrd="0" presId="urn:microsoft.com/office/officeart/2018/2/layout/IconLabelList"/>
    <dgm:cxn modelId="{D80264D9-681B-4E1A-A550-0F38165F0F81}" type="presParOf" srcId="{133D37B3-C8C9-4E05-8651-CCC3E2F3B3D8}" destId="{AFEA4997-833B-4E31-B074-10CA5630AB5A}" srcOrd="1" destOrd="0" presId="urn:microsoft.com/office/officeart/2018/2/layout/IconLabelList"/>
    <dgm:cxn modelId="{A0EA4CC4-E6CD-44D6-827C-C6BCF8832DF1}" type="presParOf" srcId="{133D37B3-C8C9-4E05-8651-CCC3E2F3B3D8}" destId="{21E2CDB5-A71F-47D5-865B-2DBAF2E5E5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134E1D-8684-45DE-8C12-5F150E64307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E78603B-8FCB-4848-A41B-5A00192D6D8D}">
      <dgm:prSet/>
      <dgm:spPr/>
      <dgm:t>
        <a:bodyPr/>
        <a:lstStyle/>
        <a:p>
          <a:pPr>
            <a:defRPr cap="all"/>
          </a:pPr>
          <a:r>
            <a:rPr lang="en-US"/>
            <a:t>Visual Studio Code</a:t>
          </a:r>
        </a:p>
      </dgm:t>
    </dgm:pt>
    <dgm:pt modelId="{62AED7EF-BF98-4822-BC6A-2D27CEE41C88}" type="parTrans" cxnId="{323B8AFC-9595-4D99-B1E2-1138DB794488}">
      <dgm:prSet/>
      <dgm:spPr/>
      <dgm:t>
        <a:bodyPr/>
        <a:lstStyle/>
        <a:p>
          <a:endParaRPr lang="en-US"/>
        </a:p>
      </dgm:t>
    </dgm:pt>
    <dgm:pt modelId="{4229D096-8833-4A23-8583-A09B5A80652C}" type="sibTrans" cxnId="{323B8AFC-9595-4D99-B1E2-1138DB794488}">
      <dgm:prSet/>
      <dgm:spPr/>
      <dgm:t>
        <a:bodyPr/>
        <a:lstStyle/>
        <a:p>
          <a:endParaRPr lang="en-US"/>
        </a:p>
      </dgm:t>
    </dgm:pt>
    <dgm:pt modelId="{016DEE28-67F7-4AC8-B05D-621DFD1A30BB}">
      <dgm:prSet/>
      <dgm:spPr/>
      <dgm:t>
        <a:bodyPr/>
        <a:lstStyle/>
        <a:p>
          <a:pPr>
            <a:defRPr cap="all"/>
          </a:pPr>
          <a:r>
            <a:rPr lang="en-US"/>
            <a:t>Packages tools - npm / yarn</a:t>
          </a:r>
        </a:p>
      </dgm:t>
    </dgm:pt>
    <dgm:pt modelId="{B8D1879C-E18E-401F-8709-101E7CB2CD27}" type="parTrans" cxnId="{F8A40408-3955-4E5D-94CF-45F4F45B30B6}">
      <dgm:prSet/>
      <dgm:spPr/>
      <dgm:t>
        <a:bodyPr/>
        <a:lstStyle/>
        <a:p>
          <a:endParaRPr lang="en-US"/>
        </a:p>
      </dgm:t>
    </dgm:pt>
    <dgm:pt modelId="{03127E38-30D9-4FF7-B540-E501B38DCF88}" type="sibTrans" cxnId="{F8A40408-3955-4E5D-94CF-45F4F45B30B6}">
      <dgm:prSet/>
      <dgm:spPr/>
      <dgm:t>
        <a:bodyPr/>
        <a:lstStyle/>
        <a:p>
          <a:endParaRPr lang="en-US"/>
        </a:p>
      </dgm:t>
    </dgm:pt>
    <dgm:pt modelId="{5B4927E6-2A3D-4366-9F41-3815441A1973}">
      <dgm:prSet/>
      <dgm:spPr/>
      <dgm:t>
        <a:bodyPr/>
        <a:lstStyle/>
        <a:p>
          <a:pPr>
            <a:defRPr cap="all"/>
          </a:pPr>
          <a:r>
            <a:rPr lang="en-US"/>
            <a:t>Browser</a:t>
          </a:r>
        </a:p>
      </dgm:t>
    </dgm:pt>
    <dgm:pt modelId="{7E36B6A0-4F4C-4673-AF61-461A839164B5}" type="parTrans" cxnId="{F634242E-280A-48EE-82F6-069E5BD0CCF7}">
      <dgm:prSet/>
      <dgm:spPr/>
      <dgm:t>
        <a:bodyPr/>
        <a:lstStyle/>
        <a:p>
          <a:endParaRPr lang="en-US"/>
        </a:p>
      </dgm:t>
    </dgm:pt>
    <dgm:pt modelId="{55D8B2A3-398B-4E94-8332-1B55A7D145B5}" type="sibTrans" cxnId="{F634242E-280A-48EE-82F6-069E5BD0CCF7}">
      <dgm:prSet/>
      <dgm:spPr/>
      <dgm:t>
        <a:bodyPr/>
        <a:lstStyle/>
        <a:p>
          <a:endParaRPr lang="en-US"/>
        </a:p>
      </dgm:t>
    </dgm:pt>
    <dgm:pt modelId="{85DAE0C9-684A-4216-ACE5-42AD9CCD9391}" type="pres">
      <dgm:prSet presAssocID="{B7134E1D-8684-45DE-8C12-5F150E64307D}" presName="root" presStyleCnt="0">
        <dgm:presLayoutVars>
          <dgm:dir/>
          <dgm:resizeHandles val="exact"/>
        </dgm:presLayoutVars>
      </dgm:prSet>
      <dgm:spPr/>
    </dgm:pt>
    <dgm:pt modelId="{24364C19-9171-4FDD-A8D1-6FD267B4915B}" type="pres">
      <dgm:prSet presAssocID="{BE78603B-8FCB-4848-A41B-5A00192D6D8D}" presName="compNode" presStyleCnt="0"/>
      <dgm:spPr/>
    </dgm:pt>
    <dgm:pt modelId="{2D0EEBE1-7CF1-461D-8EDE-3EE5ED249D80}" type="pres">
      <dgm:prSet presAssocID="{BE78603B-8FCB-4848-A41B-5A00192D6D8D}" presName="iconBgRect" presStyleLbl="bgShp" presStyleIdx="0" presStyleCnt="3"/>
      <dgm:spPr/>
    </dgm:pt>
    <dgm:pt modelId="{BF7B5F62-C358-48F7-B4FE-5B822AD317F5}" type="pres">
      <dgm:prSet presAssocID="{BE78603B-8FCB-4848-A41B-5A00192D6D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6F70AA4-F6E0-4BD7-9658-A6360F36D270}" type="pres">
      <dgm:prSet presAssocID="{BE78603B-8FCB-4848-A41B-5A00192D6D8D}" presName="spaceRect" presStyleCnt="0"/>
      <dgm:spPr/>
    </dgm:pt>
    <dgm:pt modelId="{048598C9-5FB4-4D81-8F77-F6C7D4A8F157}" type="pres">
      <dgm:prSet presAssocID="{BE78603B-8FCB-4848-A41B-5A00192D6D8D}" presName="textRect" presStyleLbl="revTx" presStyleIdx="0" presStyleCnt="3">
        <dgm:presLayoutVars>
          <dgm:chMax val="1"/>
          <dgm:chPref val="1"/>
        </dgm:presLayoutVars>
      </dgm:prSet>
      <dgm:spPr/>
    </dgm:pt>
    <dgm:pt modelId="{116A4BC0-1B58-48E9-9B0D-6BD085831370}" type="pres">
      <dgm:prSet presAssocID="{4229D096-8833-4A23-8583-A09B5A80652C}" presName="sibTrans" presStyleCnt="0"/>
      <dgm:spPr/>
    </dgm:pt>
    <dgm:pt modelId="{9C0C588F-4CE5-44B5-9910-B7907E84AEBE}" type="pres">
      <dgm:prSet presAssocID="{016DEE28-67F7-4AC8-B05D-621DFD1A30BB}" presName="compNode" presStyleCnt="0"/>
      <dgm:spPr/>
    </dgm:pt>
    <dgm:pt modelId="{B1D10EA7-77CD-4500-A79A-EC93CED3D317}" type="pres">
      <dgm:prSet presAssocID="{016DEE28-67F7-4AC8-B05D-621DFD1A30BB}" presName="iconBgRect" presStyleLbl="bgShp" presStyleIdx="1" presStyleCnt="3"/>
      <dgm:spPr/>
    </dgm:pt>
    <dgm:pt modelId="{3D78FA26-C7B9-4443-830F-A810796AA94D}" type="pres">
      <dgm:prSet presAssocID="{016DEE28-67F7-4AC8-B05D-621DFD1A30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013BC3-7C36-4645-ABDC-933E6ACA7B1D}" type="pres">
      <dgm:prSet presAssocID="{016DEE28-67F7-4AC8-B05D-621DFD1A30BB}" presName="spaceRect" presStyleCnt="0"/>
      <dgm:spPr/>
    </dgm:pt>
    <dgm:pt modelId="{29FF82A4-CC3A-46EB-9910-D517867E1255}" type="pres">
      <dgm:prSet presAssocID="{016DEE28-67F7-4AC8-B05D-621DFD1A30BB}" presName="textRect" presStyleLbl="revTx" presStyleIdx="1" presStyleCnt="3">
        <dgm:presLayoutVars>
          <dgm:chMax val="1"/>
          <dgm:chPref val="1"/>
        </dgm:presLayoutVars>
      </dgm:prSet>
      <dgm:spPr/>
    </dgm:pt>
    <dgm:pt modelId="{CD33200A-D79E-45F6-9001-7DD9006DA1D4}" type="pres">
      <dgm:prSet presAssocID="{03127E38-30D9-4FF7-B540-E501B38DCF88}" presName="sibTrans" presStyleCnt="0"/>
      <dgm:spPr/>
    </dgm:pt>
    <dgm:pt modelId="{FCAA3161-715E-41C1-A451-38BA6E7A66E8}" type="pres">
      <dgm:prSet presAssocID="{5B4927E6-2A3D-4366-9F41-3815441A1973}" presName="compNode" presStyleCnt="0"/>
      <dgm:spPr/>
    </dgm:pt>
    <dgm:pt modelId="{1921F7DF-740A-4A70-BC8A-145DAC6EBAD4}" type="pres">
      <dgm:prSet presAssocID="{5B4927E6-2A3D-4366-9F41-3815441A1973}" presName="iconBgRect" presStyleLbl="bgShp" presStyleIdx="2" presStyleCnt="3"/>
      <dgm:spPr/>
    </dgm:pt>
    <dgm:pt modelId="{0DD15867-2129-4BFA-ACD2-578F6108EC71}" type="pres">
      <dgm:prSet presAssocID="{5B4927E6-2A3D-4366-9F41-3815441A19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7828CF5E-EF00-4CC9-B338-6CF39387DDD8}" type="pres">
      <dgm:prSet presAssocID="{5B4927E6-2A3D-4366-9F41-3815441A1973}" presName="spaceRect" presStyleCnt="0"/>
      <dgm:spPr/>
    </dgm:pt>
    <dgm:pt modelId="{67564378-CF77-4818-8EF6-BBEA35B8132A}" type="pres">
      <dgm:prSet presAssocID="{5B4927E6-2A3D-4366-9F41-3815441A19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A40408-3955-4E5D-94CF-45F4F45B30B6}" srcId="{B7134E1D-8684-45DE-8C12-5F150E64307D}" destId="{016DEE28-67F7-4AC8-B05D-621DFD1A30BB}" srcOrd="1" destOrd="0" parTransId="{B8D1879C-E18E-401F-8709-101E7CB2CD27}" sibTransId="{03127E38-30D9-4FF7-B540-E501B38DCF88}"/>
    <dgm:cxn modelId="{F634242E-280A-48EE-82F6-069E5BD0CCF7}" srcId="{B7134E1D-8684-45DE-8C12-5F150E64307D}" destId="{5B4927E6-2A3D-4366-9F41-3815441A1973}" srcOrd="2" destOrd="0" parTransId="{7E36B6A0-4F4C-4673-AF61-461A839164B5}" sibTransId="{55D8B2A3-398B-4E94-8332-1B55A7D145B5}"/>
    <dgm:cxn modelId="{3226FD3B-3705-4463-91F2-E6DE0818B433}" type="presOf" srcId="{5B4927E6-2A3D-4366-9F41-3815441A1973}" destId="{67564378-CF77-4818-8EF6-BBEA35B8132A}" srcOrd="0" destOrd="0" presId="urn:microsoft.com/office/officeart/2018/5/layout/IconCircleLabelList"/>
    <dgm:cxn modelId="{BE26C960-6C20-4B85-B676-DF26C9AB3492}" type="presOf" srcId="{BE78603B-8FCB-4848-A41B-5A00192D6D8D}" destId="{048598C9-5FB4-4D81-8F77-F6C7D4A8F157}" srcOrd="0" destOrd="0" presId="urn:microsoft.com/office/officeart/2018/5/layout/IconCircleLabelList"/>
    <dgm:cxn modelId="{7D4C3D50-7619-4722-B749-F711415E40FF}" type="presOf" srcId="{B7134E1D-8684-45DE-8C12-5F150E64307D}" destId="{85DAE0C9-684A-4216-ACE5-42AD9CCD9391}" srcOrd="0" destOrd="0" presId="urn:microsoft.com/office/officeart/2018/5/layout/IconCircleLabelList"/>
    <dgm:cxn modelId="{4BBDC58A-2278-4732-AD43-138E7DA60ED2}" type="presOf" srcId="{016DEE28-67F7-4AC8-B05D-621DFD1A30BB}" destId="{29FF82A4-CC3A-46EB-9910-D517867E1255}" srcOrd="0" destOrd="0" presId="urn:microsoft.com/office/officeart/2018/5/layout/IconCircleLabelList"/>
    <dgm:cxn modelId="{323B8AFC-9595-4D99-B1E2-1138DB794488}" srcId="{B7134E1D-8684-45DE-8C12-5F150E64307D}" destId="{BE78603B-8FCB-4848-A41B-5A00192D6D8D}" srcOrd="0" destOrd="0" parTransId="{62AED7EF-BF98-4822-BC6A-2D27CEE41C88}" sibTransId="{4229D096-8833-4A23-8583-A09B5A80652C}"/>
    <dgm:cxn modelId="{1383C1A5-5961-449A-8C1D-A5EED3B1FD64}" type="presParOf" srcId="{85DAE0C9-684A-4216-ACE5-42AD9CCD9391}" destId="{24364C19-9171-4FDD-A8D1-6FD267B4915B}" srcOrd="0" destOrd="0" presId="urn:microsoft.com/office/officeart/2018/5/layout/IconCircleLabelList"/>
    <dgm:cxn modelId="{D5B80D0E-BEF0-4F30-8FF6-3F813F3B3EE9}" type="presParOf" srcId="{24364C19-9171-4FDD-A8D1-6FD267B4915B}" destId="{2D0EEBE1-7CF1-461D-8EDE-3EE5ED249D80}" srcOrd="0" destOrd="0" presId="urn:microsoft.com/office/officeart/2018/5/layout/IconCircleLabelList"/>
    <dgm:cxn modelId="{8A378563-ADFE-44D0-A118-FCC184319753}" type="presParOf" srcId="{24364C19-9171-4FDD-A8D1-6FD267B4915B}" destId="{BF7B5F62-C358-48F7-B4FE-5B822AD317F5}" srcOrd="1" destOrd="0" presId="urn:microsoft.com/office/officeart/2018/5/layout/IconCircleLabelList"/>
    <dgm:cxn modelId="{9CA2DCBB-604A-433E-9558-3056943DE588}" type="presParOf" srcId="{24364C19-9171-4FDD-A8D1-6FD267B4915B}" destId="{66F70AA4-F6E0-4BD7-9658-A6360F36D270}" srcOrd="2" destOrd="0" presId="urn:microsoft.com/office/officeart/2018/5/layout/IconCircleLabelList"/>
    <dgm:cxn modelId="{C17F5E70-211E-48B9-89DD-511A662C289F}" type="presParOf" srcId="{24364C19-9171-4FDD-A8D1-6FD267B4915B}" destId="{048598C9-5FB4-4D81-8F77-F6C7D4A8F157}" srcOrd="3" destOrd="0" presId="urn:microsoft.com/office/officeart/2018/5/layout/IconCircleLabelList"/>
    <dgm:cxn modelId="{3B208A71-1B84-45E8-A195-BB81913D2334}" type="presParOf" srcId="{85DAE0C9-684A-4216-ACE5-42AD9CCD9391}" destId="{116A4BC0-1B58-48E9-9B0D-6BD085831370}" srcOrd="1" destOrd="0" presId="urn:microsoft.com/office/officeart/2018/5/layout/IconCircleLabelList"/>
    <dgm:cxn modelId="{A7C3D07E-4D4C-40CE-8740-006934865212}" type="presParOf" srcId="{85DAE0C9-684A-4216-ACE5-42AD9CCD9391}" destId="{9C0C588F-4CE5-44B5-9910-B7907E84AEBE}" srcOrd="2" destOrd="0" presId="urn:microsoft.com/office/officeart/2018/5/layout/IconCircleLabelList"/>
    <dgm:cxn modelId="{D562015C-258C-427F-8FD6-0C6EB378D1B5}" type="presParOf" srcId="{9C0C588F-4CE5-44B5-9910-B7907E84AEBE}" destId="{B1D10EA7-77CD-4500-A79A-EC93CED3D317}" srcOrd="0" destOrd="0" presId="urn:microsoft.com/office/officeart/2018/5/layout/IconCircleLabelList"/>
    <dgm:cxn modelId="{2521062C-8764-4ED2-A198-E06BCB05BFAF}" type="presParOf" srcId="{9C0C588F-4CE5-44B5-9910-B7907E84AEBE}" destId="{3D78FA26-C7B9-4443-830F-A810796AA94D}" srcOrd="1" destOrd="0" presId="urn:microsoft.com/office/officeart/2018/5/layout/IconCircleLabelList"/>
    <dgm:cxn modelId="{D23B8965-7191-4E86-B15C-A05BDD453404}" type="presParOf" srcId="{9C0C588F-4CE5-44B5-9910-B7907E84AEBE}" destId="{4A013BC3-7C36-4645-ABDC-933E6ACA7B1D}" srcOrd="2" destOrd="0" presId="urn:microsoft.com/office/officeart/2018/5/layout/IconCircleLabelList"/>
    <dgm:cxn modelId="{42838659-4015-4A9A-B34A-82270AC97748}" type="presParOf" srcId="{9C0C588F-4CE5-44B5-9910-B7907E84AEBE}" destId="{29FF82A4-CC3A-46EB-9910-D517867E1255}" srcOrd="3" destOrd="0" presId="urn:microsoft.com/office/officeart/2018/5/layout/IconCircleLabelList"/>
    <dgm:cxn modelId="{86804914-551D-4ADF-A810-8C1D8EF22BA6}" type="presParOf" srcId="{85DAE0C9-684A-4216-ACE5-42AD9CCD9391}" destId="{CD33200A-D79E-45F6-9001-7DD9006DA1D4}" srcOrd="3" destOrd="0" presId="urn:microsoft.com/office/officeart/2018/5/layout/IconCircleLabelList"/>
    <dgm:cxn modelId="{5E8436FF-6637-4464-87BC-A26A10EEBAF4}" type="presParOf" srcId="{85DAE0C9-684A-4216-ACE5-42AD9CCD9391}" destId="{FCAA3161-715E-41C1-A451-38BA6E7A66E8}" srcOrd="4" destOrd="0" presId="urn:microsoft.com/office/officeart/2018/5/layout/IconCircleLabelList"/>
    <dgm:cxn modelId="{789FAC08-8896-4908-903D-FBE64CD299F3}" type="presParOf" srcId="{FCAA3161-715E-41C1-A451-38BA6E7A66E8}" destId="{1921F7DF-740A-4A70-BC8A-145DAC6EBAD4}" srcOrd="0" destOrd="0" presId="urn:microsoft.com/office/officeart/2018/5/layout/IconCircleLabelList"/>
    <dgm:cxn modelId="{2E599F7B-557E-4676-8E91-C6090DB413D0}" type="presParOf" srcId="{FCAA3161-715E-41C1-A451-38BA6E7A66E8}" destId="{0DD15867-2129-4BFA-ACD2-578F6108EC71}" srcOrd="1" destOrd="0" presId="urn:microsoft.com/office/officeart/2018/5/layout/IconCircleLabelList"/>
    <dgm:cxn modelId="{6EE191AD-0F91-4E60-BCF7-10A5F8E5436D}" type="presParOf" srcId="{FCAA3161-715E-41C1-A451-38BA6E7A66E8}" destId="{7828CF5E-EF00-4CC9-B338-6CF39387DDD8}" srcOrd="2" destOrd="0" presId="urn:microsoft.com/office/officeart/2018/5/layout/IconCircleLabelList"/>
    <dgm:cxn modelId="{41CD0A0A-D6A3-4B19-B6FA-F91BB327D04B}" type="presParOf" srcId="{FCAA3161-715E-41C1-A451-38BA6E7A66E8}" destId="{67564378-CF77-4818-8EF6-BBEA35B813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6028AE-ED34-4899-A69B-CA181BB026A5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D060D6F5-9D5B-4321-A63C-6788CDDFF1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Presentation</a:t>
          </a:r>
        </a:p>
      </dgm:t>
    </dgm:pt>
    <dgm:pt modelId="{C9420F93-721A-4299-89E5-0061131A75B5}" type="parTrans" cxnId="{AD91A947-FD6F-46D6-84E0-81E67D69DE6E}">
      <dgm:prSet/>
      <dgm:spPr/>
      <dgm:t>
        <a:bodyPr/>
        <a:lstStyle/>
        <a:p>
          <a:endParaRPr lang="en-US"/>
        </a:p>
      </dgm:t>
    </dgm:pt>
    <dgm:pt modelId="{48ACD4D9-7C5C-4905-ACD8-535C51B55535}" type="sibTrans" cxnId="{AD91A947-FD6F-46D6-84E0-81E67D69DE6E}">
      <dgm:prSet/>
      <dgm:spPr/>
      <dgm:t>
        <a:bodyPr/>
        <a:lstStyle/>
        <a:p>
          <a:endParaRPr lang="en-US"/>
        </a:p>
      </dgm:t>
    </dgm:pt>
    <dgm:pt modelId="{6D109949-D0DF-44CF-B87F-3B803D4E6D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Referenced materials</a:t>
          </a:r>
        </a:p>
      </dgm:t>
    </dgm:pt>
    <dgm:pt modelId="{7AFF4F2C-3ECC-4BF5-934E-306F0A57EB97}" type="parTrans" cxnId="{C069EA6E-FA74-4677-AAF3-99FD8875860E}">
      <dgm:prSet/>
      <dgm:spPr/>
      <dgm:t>
        <a:bodyPr/>
        <a:lstStyle/>
        <a:p>
          <a:endParaRPr lang="en-US"/>
        </a:p>
      </dgm:t>
    </dgm:pt>
    <dgm:pt modelId="{3631D04D-EB85-4A94-B289-93031DE1DA8A}" type="sibTrans" cxnId="{C069EA6E-FA74-4677-AAF3-99FD8875860E}">
      <dgm:prSet/>
      <dgm:spPr/>
      <dgm:t>
        <a:bodyPr/>
        <a:lstStyle/>
        <a:p>
          <a:endParaRPr lang="en-US"/>
        </a:p>
      </dgm:t>
    </dgm:pt>
    <dgm:pt modelId="{2DBADDC5-A30D-4307-A2C2-BAD94275E7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Code repository</a:t>
          </a:r>
        </a:p>
      </dgm:t>
    </dgm:pt>
    <dgm:pt modelId="{998F388C-2380-4845-AF7C-B8F2EBD5CFED}" type="parTrans" cxnId="{39F6A6AE-D5E3-4E1A-BED5-F75C8975C2DF}">
      <dgm:prSet/>
      <dgm:spPr/>
      <dgm:t>
        <a:bodyPr/>
        <a:lstStyle/>
        <a:p>
          <a:endParaRPr lang="en-US"/>
        </a:p>
      </dgm:t>
    </dgm:pt>
    <dgm:pt modelId="{1576FB6E-CC26-4DC9-9ADB-3C2FE137A8C1}" type="sibTrans" cxnId="{39F6A6AE-D5E3-4E1A-BED5-F75C8975C2DF}">
      <dgm:prSet/>
      <dgm:spPr/>
      <dgm:t>
        <a:bodyPr/>
        <a:lstStyle/>
        <a:p>
          <a:endParaRPr lang="en-US"/>
        </a:p>
      </dgm:t>
    </dgm:pt>
    <dgm:pt modelId="{D749CAB0-FEAE-4602-8F05-F879A9F228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Recommended Books </a:t>
          </a:r>
        </a:p>
      </dgm:t>
    </dgm:pt>
    <dgm:pt modelId="{141B79BB-198D-47D1-8C3F-073BB22496BD}" type="parTrans" cxnId="{312A23B6-86DF-41DC-846C-AFB3FDC3FF90}">
      <dgm:prSet/>
      <dgm:spPr/>
      <dgm:t>
        <a:bodyPr/>
        <a:lstStyle/>
        <a:p>
          <a:endParaRPr lang="en-US"/>
        </a:p>
      </dgm:t>
    </dgm:pt>
    <dgm:pt modelId="{29CFC64B-FDBC-418D-A60D-770DC6921628}" type="sibTrans" cxnId="{312A23B6-86DF-41DC-846C-AFB3FDC3FF90}">
      <dgm:prSet/>
      <dgm:spPr/>
      <dgm:t>
        <a:bodyPr/>
        <a:lstStyle/>
        <a:p>
          <a:endParaRPr lang="en-US"/>
        </a:p>
      </dgm:t>
    </dgm:pt>
    <dgm:pt modelId="{9BBD7D27-058C-41D0-A24F-E5D1C97ED6C3}" type="pres">
      <dgm:prSet presAssocID="{036028AE-ED34-4899-A69B-CA181BB026A5}" presName="root" presStyleCnt="0">
        <dgm:presLayoutVars>
          <dgm:dir/>
          <dgm:resizeHandles val="exact"/>
        </dgm:presLayoutVars>
      </dgm:prSet>
      <dgm:spPr/>
    </dgm:pt>
    <dgm:pt modelId="{3E442A3D-5347-4ED4-A7BF-5EF082A38950}" type="pres">
      <dgm:prSet presAssocID="{D060D6F5-9D5B-4321-A63C-6788CDDFF11C}" presName="compNode" presStyleCnt="0"/>
      <dgm:spPr/>
    </dgm:pt>
    <dgm:pt modelId="{9FBF1AEF-02D7-4A12-A635-34421EFD5D7F}" type="pres">
      <dgm:prSet presAssocID="{D060D6F5-9D5B-4321-A63C-6788CDDFF11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C0C95A9-BB3B-4574-A729-E6C03917975D}" type="pres">
      <dgm:prSet presAssocID="{D060D6F5-9D5B-4321-A63C-6788CDDFF1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4363DB7-2F7C-4436-8381-954590617AE7}" type="pres">
      <dgm:prSet presAssocID="{D060D6F5-9D5B-4321-A63C-6788CDDFF11C}" presName="spaceRect" presStyleCnt="0"/>
      <dgm:spPr/>
    </dgm:pt>
    <dgm:pt modelId="{47201314-3F06-4006-B86C-DBC854C8211E}" type="pres">
      <dgm:prSet presAssocID="{D060D6F5-9D5B-4321-A63C-6788CDDFF11C}" presName="textRect" presStyleLbl="revTx" presStyleIdx="0" presStyleCnt="4">
        <dgm:presLayoutVars>
          <dgm:chMax val="1"/>
          <dgm:chPref val="1"/>
        </dgm:presLayoutVars>
      </dgm:prSet>
      <dgm:spPr/>
    </dgm:pt>
    <dgm:pt modelId="{C71A8440-7ABA-4827-A222-A1EFBF3A4B68}" type="pres">
      <dgm:prSet presAssocID="{48ACD4D9-7C5C-4905-ACD8-535C51B55535}" presName="sibTrans" presStyleCnt="0"/>
      <dgm:spPr/>
    </dgm:pt>
    <dgm:pt modelId="{D7DD48E7-4A4E-4415-9EB3-A78B51658BEE}" type="pres">
      <dgm:prSet presAssocID="{6D109949-D0DF-44CF-B87F-3B803D4E6D69}" presName="compNode" presStyleCnt="0"/>
      <dgm:spPr/>
    </dgm:pt>
    <dgm:pt modelId="{7AAC728E-0D65-47A0-89C8-E40B6A1A4D9F}" type="pres">
      <dgm:prSet presAssocID="{6D109949-D0DF-44CF-B87F-3B803D4E6D6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DEF59AB-35B7-4E08-8ADA-43854AB447DE}" type="pres">
      <dgm:prSet presAssocID="{6D109949-D0DF-44CF-B87F-3B803D4E6D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F0C4F56-9A7C-4614-8BA3-A4854CE03D05}" type="pres">
      <dgm:prSet presAssocID="{6D109949-D0DF-44CF-B87F-3B803D4E6D69}" presName="spaceRect" presStyleCnt="0"/>
      <dgm:spPr/>
    </dgm:pt>
    <dgm:pt modelId="{C34FFAFA-DE56-40DF-802D-6BC010CE87CA}" type="pres">
      <dgm:prSet presAssocID="{6D109949-D0DF-44CF-B87F-3B803D4E6D69}" presName="textRect" presStyleLbl="revTx" presStyleIdx="1" presStyleCnt="4">
        <dgm:presLayoutVars>
          <dgm:chMax val="1"/>
          <dgm:chPref val="1"/>
        </dgm:presLayoutVars>
      </dgm:prSet>
      <dgm:spPr/>
    </dgm:pt>
    <dgm:pt modelId="{F30858C3-61DA-48A7-AA76-FF5D52A8C525}" type="pres">
      <dgm:prSet presAssocID="{3631D04D-EB85-4A94-B289-93031DE1DA8A}" presName="sibTrans" presStyleCnt="0"/>
      <dgm:spPr/>
    </dgm:pt>
    <dgm:pt modelId="{6EB40D09-1818-4C8F-8C09-1616894C567F}" type="pres">
      <dgm:prSet presAssocID="{2DBADDC5-A30D-4307-A2C2-BAD94275E749}" presName="compNode" presStyleCnt="0"/>
      <dgm:spPr/>
    </dgm:pt>
    <dgm:pt modelId="{9057BC0A-4AB1-4238-9D39-9A3C99C8808F}" type="pres">
      <dgm:prSet presAssocID="{2DBADDC5-A30D-4307-A2C2-BAD94275E74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A968966-84FA-499A-B31F-0EA9D27F3523}" type="pres">
      <dgm:prSet presAssocID="{2DBADDC5-A30D-4307-A2C2-BAD94275E7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0F8C6D-CBB9-49FB-B388-EA65473B5D2E}" type="pres">
      <dgm:prSet presAssocID="{2DBADDC5-A30D-4307-A2C2-BAD94275E749}" presName="spaceRect" presStyleCnt="0"/>
      <dgm:spPr/>
    </dgm:pt>
    <dgm:pt modelId="{6A9DA648-D206-4266-8C0E-5977CE66FC9D}" type="pres">
      <dgm:prSet presAssocID="{2DBADDC5-A30D-4307-A2C2-BAD94275E749}" presName="textRect" presStyleLbl="revTx" presStyleIdx="2" presStyleCnt="4">
        <dgm:presLayoutVars>
          <dgm:chMax val="1"/>
          <dgm:chPref val="1"/>
        </dgm:presLayoutVars>
      </dgm:prSet>
      <dgm:spPr/>
    </dgm:pt>
    <dgm:pt modelId="{D54E53D1-4D87-4136-8319-3432228B247D}" type="pres">
      <dgm:prSet presAssocID="{1576FB6E-CC26-4DC9-9ADB-3C2FE137A8C1}" presName="sibTrans" presStyleCnt="0"/>
      <dgm:spPr/>
    </dgm:pt>
    <dgm:pt modelId="{50E97BBA-1454-4552-885D-19EAC14EF46D}" type="pres">
      <dgm:prSet presAssocID="{D749CAB0-FEAE-4602-8F05-F879A9F22808}" presName="compNode" presStyleCnt="0"/>
      <dgm:spPr/>
    </dgm:pt>
    <dgm:pt modelId="{81F64455-3F5B-4087-96CD-3C5635A7DE3A}" type="pres">
      <dgm:prSet presAssocID="{D749CAB0-FEAE-4602-8F05-F879A9F2280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9935418-295A-42A2-8D4D-4E6E177F0360}" type="pres">
      <dgm:prSet presAssocID="{D749CAB0-FEAE-4602-8F05-F879A9F228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55B546D8-9353-4166-AD32-427FB3F4ECCC}" type="pres">
      <dgm:prSet presAssocID="{D749CAB0-FEAE-4602-8F05-F879A9F22808}" presName="spaceRect" presStyleCnt="0"/>
      <dgm:spPr/>
    </dgm:pt>
    <dgm:pt modelId="{67652620-0B18-4577-91F4-DB3C15D148A1}" type="pres">
      <dgm:prSet presAssocID="{D749CAB0-FEAE-4602-8F05-F879A9F228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05460D-EE98-40C9-A1BB-F631ABE70FBE}" type="presOf" srcId="{036028AE-ED34-4899-A69B-CA181BB026A5}" destId="{9BBD7D27-058C-41D0-A24F-E5D1C97ED6C3}" srcOrd="0" destOrd="0" presId="urn:microsoft.com/office/officeart/2018/5/layout/IconLeafLabelList"/>
    <dgm:cxn modelId="{AD91A947-FD6F-46D6-84E0-81E67D69DE6E}" srcId="{036028AE-ED34-4899-A69B-CA181BB026A5}" destId="{D060D6F5-9D5B-4321-A63C-6788CDDFF11C}" srcOrd="0" destOrd="0" parTransId="{C9420F93-721A-4299-89E5-0061131A75B5}" sibTransId="{48ACD4D9-7C5C-4905-ACD8-535C51B55535}"/>
    <dgm:cxn modelId="{C069EA6E-FA74-4677-AAF3-99FD8875860E}" srcId="{036028AE-ED34-4899-A69B-CA181BB026A5}" destId="{6D109949-D0DF-44CF-B87F-3B803D4E6D69}" srcOrd="1" destOrd="0" parTransId="{7AFF4F2C-3ECC-4BF5-934E-306F0A57EB97}" sibTransId="{3631D04D-EB85-4A94-B289-93031DE1DA8A}"/>
    <dgm:cxn modelId="{2539FD56-ACB2-4413-ACB4-A5EEAF569D20}" type="presOf" srcId="{D749CAB0-FEAE-4602-8F05-F879A9F22808}" destId="{67652620-0B18-4577-91F4-DB3C15D148A1}" srcOrd="0" destOrd="0" presId="urn:microsoft.com/office/officeart/2018/5/layout/IconLeafLabelList"/>
    <dgm:cxn modelId="{BB4F31AB-8DE3-44BE-A9CE-D506504D720F}" type="presOf" srcId="{2DBADDC5-A30D-4307-A2C2-BAD94275E749}" destId="{6A9DA648-D206-4266-8C0E-5977CE66FC9D}" srcOrd="0" destOrd="0" presId="urn:microsoft.com/office/officeart/2018/5/layout/IconLeafLabelList"/>
    <dgm:cxn modelId="{39F6A6AE-D5E3-4E1A-BED5-F75C8975C2DF}" srcId="{036028AE-ED34-4899-A69B-CA181BB026A5}" destId="{2DBADDC5-A30D-4307-A2C2-BAD94275E749}" srcOrd="2" destOrd="0" parTransId="{998F388C-2380-4845-AF7C-B8F2EBD5CFED}" sibTransId="{1576FB6E-CC26-4DC9-9ADB-3C2FE137A8C1}"/>
    <dgm:cxn modelId="{312A23B6-86DF-41DC-846C-AFB3FDC3FF90}" srcId="{036028AE-ED34-4899-A69B-CA181BB026A5}" destId="{D749CAB0-FEAE-4602-8F05-F879A9F22808}" srcOrd="3" destOrd="0" parTransId="{141B79BB-198D-47D1-8C3F-073BB22496BD}" sibTransId="{29CFC64B-FDBC-418D-A60D-770DC6921628}"/>
    <dgm:cxn modelId="{EFAF28E2-5ECA-481D-8498-3F020C246625}" type="presOf" srcId="{D060D6F5-9D5B-4321-A63C-6788CDDFF11C}" destId="{47201314-3F06-4006-B86C-DBC854C8211E}" srcOrd="0" destOrd="0" presId="urn:microsoft.com/office/officeart/2018/5/layout/IconLeafLabelList"/>
    <dgm:cxn modelId="{48A816FD-EA6A-41B4-8E49-A0DDEBFA8D39}" type="presOf" srcId="{6D109949-D0DF-44CF-B87F-3B803D4E6D69}" destId="{C34FFAFA-DE56-40DF-802D-6BC010CE87CA}" srcOrd="0" destOrd="0" presId="urn:microsoft.com/office/officeart/2018/5/layout/IconLeafLabelList"/>
    <dgm:cxn modelId="{C3224EB5-C2C7-40E5-888D-4EE54A724748}" type="presParOf" srcId="{9BBD7D27-058C-41D0-A24F-E5D1C97ED6C3}" destId="{3E442A3D-5347-4ED4-A7BF-5EF082A38950}" srcOrd="0" destOrd="0" presId="urn:microsoft.com/office/officeart/2018/5/layout/IconLeafLabelList"/>
    <dgm:cxn modelId="{3A59F4D9-03F5-49F0-A38D-8CE70C81BC7A}" type="presParOf" srcId="{3E442A3D-5347-4ED4-A7BF-5EF082A38950}" destId="{9FBF1AEF-02D7-4A12-A635-34421EFD5D7F}" srcOrd="0" destOrd="0" presId="urn:microsoft.com/office/officeart/2018/5/layout/IconLeafLabelList"/>
    <dgm:cxn modelId="{BDE0EBED-4BA1-47C3-AD9E-3AC420369BA5}" type="presParOf" srcId="{3E442A3D-5347-4ED4-A7BF-5EF082A38950}" destId="{3C0C95A9-BB3B-4574-A729-E6C03917975D}" srcOrd="1" destOrd="0" presId="urn:microsoft.com/office/officeart/2018/5/layout/IconLeafLabelList"/>
    <dgm:cxn modelId="{35833BE1-A1B3-4F49-8453-33BFEBCA0727}" type="presParOf" srcId="{3E442A3D-5347-4ED4-A7BF-5EF082A38950}" destId="{74363DB7-2F7C-4436-8381-954590617AE7}" srcOrd="2" destOrd="0" presId="urn:microsoft.com/office/officeart/2018/5/layout/IconLeafLabelList"/>
    <dgm:cxn modelId="{86EF82E6-F744-4538-BBD3-4FF4A85F9EEF}" type="presParOf" srcId="{3E442A3D-5347-4ED4-A7BF-5EF082A38950}" destId="{47201314-3F06-4006-B86C-DBC854C8211E}" srcOrd="3" destOrd="0" presId="urn:microsoft.com/office/officeart/2018/5/layout/IconLeafLabelList"/>
    <dgm:cxn modelId="{D2311FB1-3B61-40E0-BF81-DF7E5E34B354}" type="presParOf" srcId="{9BBD7D27-058C-41D0-A24F-E5D1C97ED6C3}" destId="{C71A8440-7ABA-4827-A222-A1EFBF3A4B68}" srcOrd="1" destOrd="0" presId="urn:microsoft.com/office/officeart/2018/5/layout/IconLeafLabelList"/>
    <dgm:cxn modelId="{15204AA3-CF71-4B1F-974E-D1C4FEC84177}" type="presParOf" srcId="{9BBD7D27-058C-41D0-A24F-E5D1C97ED6C3}" destId="{D7DD48E7-4A4E-4415-9EB3-A78B51658BEE}" srcOrd="2" destOrd="0" presId="urn:microsoft.com/office/officeart/2018/5/layout/IconLeafLabelList"/>
    <dgm:cxn modelId="{9195C83A-B931-4F38-8276-F96ED60C25B3}" type="presParOf" srcId="{D7DD48E7-4A4E-4415-9EB3-A78B51658BEE}" destId="{7AAC728E-0D65-47A0-89C8-E40B6A1A4D9F}" srcOrd="0" destOrd="0" presId="urn:microsoft.com/office/officeart/2018/5/layout/IconLeafLabelList"/>
    <dgm:cxn modelId="{12435312-B999-498E-AD40-9F3E96D4E284}" type="presParOf" srcId="{D7DD48E7-4A4E-4415-9EB3-A78B51658BEE}" destId="{6DEF59AB-35B7-4E08-8ADA-43854AB447DE}" srcOrd="1" destOrd="0" presId="urn:microsoft.com/office/officeart/2018/5/layout/IconLeafLabelList"/>
    <dgm:cxn modelId="{42A241BB-3611-4FCC-A970-849FFB24815E}" type="presParOf" srcId="{D7DD48E7-4A4E-4415-9EB3-A78B51658BEE}" destId="{6F0C4F56-9A7C-4614-8BA3-A4854CE03D05}" srcOrd="2" destOrd="0" presId="urn:microsoft.com/office/officeart/2018/5/layout/IconLeafLabelList"/>
    <dgm:cxn modelId="{06924DE8-A89E-4F54-8733-588CCBCD9AB6}" type="presParOf" srcId="{D7DD48E7-4A4E-4415-9EB3-A78B51658BEE}" destId="{C34FFAFA-DE56-40DF-802D-6BC010CE87CA}" srcOrd="3" destOrd="0" presId="urn:microsoft.com/office/officeart/2018/5/layout/IconLeafLabelList"/>
    <dgm:cxn modelId="{DED7BE1F-F884-4573-BC28-B345CD1571E9}" type="presParOf" srcId="{9BBD7D27-058C-41D0-A24F-E5D1C97ED6C3}" destId="{F30858C3-61DA-48A7-AA76-FF5D52A8C525}" srcOrd="3" destOrd="0" presId="urn:microsoft.com/office/officeart/2018/5/layout/IconLeafLabelList"/>
    <dgm:cxn modelId="{410C65F7-8D65-4D70-BA52-82EC0C027FB6}" type="presParOf" srcId="{9BBD7D27-058C-41D0-A24F-E5D1C97ED6C3}" destId="{6EB40D09-1818-4C8F-8C09-1616894C567F}" srcOrd="4" destOrd="0" presId="urn:microsoft.com/office/officeart/2018/5/layout/IconLeafLabelList"/>
    <dgm:cxn modelId="{BE1B5329-C9A4-4991-B35D-8D37549C47E6}" type="presParOf" srcId="{6EB40D09-1818-4C8F-8C09-1616894C567F}" destId="{9057BC0A-4AB1-4238-9D39-9A3C99C8808F}" srcOrd="0" destOrd="0" presId="urn:microsoft.com/office/officeart/2018/5/layout/IconLeafLabelList"/>
    <dgm:cxn modelId="{EE7D64C5-ABEF-45D0-A31D-B50897EEF1AC}" type="presParOf" srcId="{6EB40D09-1818-4C8F-8C09-1616894C567F}" destId="{6A968966-84FA-499A-B31F-0EA9D27F3523}" srcOrd="1" destOrd="0" presId="urn:microsoft.com/office/officeart/2018/5/layout/IconLeafLabelList"/>
    <dgm:cxn modelId="{E0AE6DC9-1AF4-45C0-8196-1154DD192535}" type="presParOf" srcId="{6EB40D09-1818-4C8F-8C09-1616894C567F}" destId="{530F8C6D-CBB9-49FB-B388-EA65473B5D2E}" srcOrd="2" destOrd="0" presId="urn:microsoft.com/office/officeart/2018/5/layout/IconLeafLabelList"/>
    <dgm:cxn modelId="{EBF52802-DB6E-45B2-9546-9E310E1FE4C1}" type="presParOf" srcId="{6EB40D09-1818-4C8F-8C09-1616894C567F}" destId="{6A9DA648-D206-4266-8C0E-5977CE66FC9D}" srcOrd="3" destOrd="0" presId="urn:microsoft.com/office/officeart/2018/5/layout/IconLeafLabelList"/>
    <dgm:cxn modelId="{0AB82F4F-D715-401D-B688-2C2A097C05C9}" type="presParOf" srcId="{9BBD7D27-058C-41D0-A24F-E5D1C97ED6C3}" destId="{D54E53D1-4D87-4136-8319-3432228B247D}" srcOrd="5" destOrd="0" presId="urn:microsoft.com/office/officeart/2018/5/layout/IconLeafLabelList"/>
    <dgm:cxn modelId="{974D4B1D-5112-4B9A-87B5-CFFEEB4C08B9}" type="presParOf" srcId="{9BBD7D27-058C-41D0-A24F-E5D1C97ED6C3}" destId="{50E97BBA-1454-4552-885D-19EAC14EF46D}" srcOrd="6" destOrd="0" presId="urn:microsoft.com/office/officeart/2018/5/layout/IconLeafLabelList"/>
    <dgm:cxn modelId="{CA970109-C1EE-4CD6-9034-1BF4908AC96C}" type="presParOf" srcId="{50E97BBA-1454-4552-885D-19EAC14EF46D}" destId="{81F64455-3F5B-4087-96CD-3C5635A7DE3A}" srcOrd="0" destOrd="0" presId="urn:microsoft.com/office/officeart/2018/5/layout/IconLeafLabelList"/>
    <dgm:cxn modelId="{8577E2C5-1700-4C6A-8653-55B82CD9B2F9}" type="presParOf" srcId="{50E97BBA-1454-4552-885D-19EAC14EF46D}" destId="{19935418-295A-42A2-8D4D-4E6E177F0360}" srcOrd="1" destOrd="0" presId="urn:microsoft.com/office/officeart/2018/5/layout/IconLeafLabelList"/>
    <dgm:cxn modelId="{A0E44FA6-E514-456D-97E1-107C160E6BED}" type="presParOf" srcId="{50E97BBA-1454-4552-885D-19EAC14EF46D}" destId="{55B546D8-9353-4166-AD32-427FB3F4ECCC}" srcOrd="2" destOrd="0" presId="urn:microsoft.com/office/officeart/2018/5/layout/IconLeafLabelList"/>
    <dgm:cxn modelId="{2080A249-0508-4BF3-B698-853E93FA07EF}" type="presParOf" srcId="{50E97BBA-1454-4552-885D-19EAC14EF46D}" destId="{67652620-0B18-4577-91F4-DB3C15D148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938259-5C52-4B7E-8155-C0248711500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AC31D0-748E-4DAA-8CB6-10212B90FB0D}">
      <dgm:prSet/>
      <dgm:spPr/>
      <dgm:t>
        <a:bodyPr/>
        <a:lstStyle/>
        <a:p>
          <a:r>
            <a:rPr lang="en-US"/>
            <a:t>Share contact</a:t>
          </a:r>
        </a:p>
      </dgm:t>
    </dgm:pt>
    <dgm:pt modelId="{EE20DDCF-A200-4C3D-965C-D67772A7CEFC}" type="parTrans" cxnId="{DBB01802-9261-48B7-999B-4BE0803F54C6}">
      <dgm:prSet/>
      <dgm:spPr/>
      <dgm:t>
        <a:bodyPr/>
        <a:lstStyle/>
        <a:p>
          <a:endParaRPr lang="en-US"/>
        </a:p>
      </dgm:t>
    </dgm:pt>
    <dgm:pt modelId="{F8DCB238-BB7A-4572-A924-5F8D46D84035}" type="sibTrans" cxnId="{DBB01802-9261-48B7-999B-4BE0803F54C6}">
      <dgm:prSet/>
      <dgm:spPr/>
      <dgm:t>
        <a:bodyPr/>
        <a:lstStyle/>
        <a:p>
          <a:endParaRPr lang="en-US"/>
        </a:p>
      </dgm:t>
    </dgm:pt>
    <dgm:pt modelId="{A399D4A8-6DE7-4487-8B68-250DF48FA514}">
      <dgm:prSet/>
      <dgm:spPr/>
      <dgm:t>
        <a:bodyPr/>
        <a:lstStyle/>
        <a:p>
          <a:r>
            <a:rPr lang="en-US"/>
            <a:t>Common repo for all students</a:t>
          </a:r>
        </a:p>
      </dgm:t>
    </dgm:pt>
    <dgm:pt modelId="{648D8F0A-F234-4B40-B7A3-F1677F8D4873}" type="parTrans" cxnId="{346234AA-1396-454C-BEEA-4C1DC0713364}">
      <dgm:prSet/>
      <dgm:spPr/>
      <dgm:t>
        <a:bodyPr/>
        <a:lstStyle/>
        <a:p>
          <a:endParaRPr lang="en-US"/>
        </a:p>
      </dgm:t>
    </dgm:pt>
    <dgm:pt modelId="{13EBB013-38AF-4D02-B549-894D4C6947AF}" type="sibTrans" cxnId="{346234AA-1396-454C-BEEA-4C1DC0713364}">
      <dgm:prSet/>
      <dgm:spPr/>
      <dgm:t>
        <a:bodyPr/>
        <a:lstStyle/>
        <a:p>
          <a:endParaRPr lang="en-US"/>
        </a:p>
      </dgm:t>
    </dgm:pt>
    <dgm:pt modelId="{5A175847-63CD-4428-A2E6-98DEA8FFDE83}">
      <dgm:prSet/>
      <dgm:spPr/>
      <dgm:t>
        <a:bodyPr/>
        <a:lstStyle/>
        <a:p>
          <a:r>
            <a:rPr lang="en-US"/>
            <a:t>Common e-mail for help request messages</a:t>
          </a:r>
        </a:p>
      </dgm:t>
    </dgm:pt>
    <dgm:pt modelId="{6B6C53F9-30CE-4976-B9F3-45D2DF139B94}" type="parTrans" cxnId="{34754177-C195-4759-8403-081A8CB64424}">
      <dgm:prSet/>
      <dgm:spPr/>
      <dgm:t>
        <a:bodyPr/>
        <a:lstStyle/>
        <a:p>
          <a:endParaRPr lang="en-US"/>
        </a:p>
      </dgm:t>
    </dgm:pt>
    <dgm:pt modelId="{346B2F45-A797-4510-923A-BA95F84DF4D3}" type="sibTrans" cxnId="{34754177-C195-4759-8403-081A8CB64424}">
      <dgm:prSet/>
      <dgm:spPr/>
      <dgm:t>
        <a:bodyPr/>
        <a:lstStyle/>
        <a:p>
          <a:endParaRPr lang="en-US"/>
        </a:p>
      </dgm:t>
    </dgm:pt>
    <dgm:pt modelId="{FABF516E-B409-4924-9F86-145834970612}">
      <dgm:prSet/>
      <dgm:spPr/>
      <dgm:t>
        <a:bodyPr/>
        <a:lstStyle/>
        <a:p>
          <a:r>
            <a:rPr lang="en-US"/>
            <a:t>Common notebook for sharing Knowledge base</a:t>
          </a:r>
        </a:p>
      </dgm:t>
    </dgm:pt>
    <dgm:pt modelId="{BE913904-C4EE-48C3-BF78-38851121A56B}" type="parTrans" cxnId="{09753ECF-3D2A-4F3B-9467-6C14889E25D4}">
      <dgm:prSet/>
      <dgm:spPr/>
      <dgm:t>
        <a:bodyPr/>
        <a:lstStyle/>
        <a:p>
          <a:endParaRPr lang="en-US"/>
        </a:p>
      </dgm:t>
    </dgm:pt>
    <dgm:pt modelId="{2D20887B-3C91-49B9-902D-7D228B4105DE}" type="sibTrans" cxnId="{09753ECF-3D2A-4F3B-9467-6C14889E25D4}">
      <dgm:prSet/>
      <dgm:spPr/>
      <dgm:t>
        <a:bodyPr/>
        <a:lstStyle/>
        <a:p>
          <a:endParaRPr lang="en-US"/>
        </a:p>
      </dgm:t>
    </dgm:pt>
    <dgm:pt modelId="{241CE285-98F0-4DE2-B829-EB324BA64DDF}" type="pres">
      <dgm:prSet presAssocID="{6B938259-5C52-4B7E-8155-C02487115002}" presName="root" presStyleCnt="0">
        <dgm:presLayoutVars>
          <dgm:dir/>
          <dgm:resizeHandles val="exact"/>
        </dgm:presLayoutVars>
      </dgm:prSet>
      <dgm:spPr/>
    </dgm:pt>
    <dgm:pt modelId="{5245E5B8-3773-4E81-9F5F-F4F3D20D62A9}" type="pres">
      <dgm:prSet presAssocID="{F3AC31D0-748E-4DAA-8CB6-10212B90FB0D}" presName="compNode" presStyleCnt="0"/>
      <dgm:spPr/>
    </dgm:pt>
    <dgm:pt modelId="{4393BD64-3435-4163-9B31-FE5FB28F9BA5}" type="pres">
      <dgm:prSet presAssocID="{F3AC31D0-748E-4DAA-8CB6-10212B90FB0D}" presName="bgRect" presStyleLbl="bgShp" presStyleIdx="0" presStyleCnt="4"/>
      <dgm:spPr/>
    </dgm:pt>
    <dgm:pt modelId="{9AE1B9E7-3E58-4050-B557-94CE010B611F}" type="pres">
      <dgm:prSet presAssocID="{F3AC31D0-748E-4DAA-8CB6-10212B90FB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1AFDAF3-CE64-440A-BF8E-EF850052269A}" type="pres">
      <dgm:prSet presAssocID="{F3AC31D0-748E-4DAA-8CB6-10212B90FB0D}" presName="spaceRect" presStyleCnt="0"/>
      <dgm:spPr/>
    </dgm:pt>
    <dgm:pt modelId="{B014F7B2-3BEC-42F9-8913-96DB4E7D4CB4}" type="pres">
      <dgm:prSet presAssocID="{F3AC31D0-748E-4DAA-8CB6-10212B90FB0D}" presName="parTx" presStyleLbl="revTx" presStyleIdx="0" presStyleCnt="4">
        <dgm:presLayoutVars>
          <dgm:chMax val="0"/>
          <dgm:chPref val="0"/>
        </dgm:presLayoutVars>
      </dgm:prSet>
      <dgm:spPr/>
    </dgm:pt>
    <dgm:pt modelId="{7F45D71A-389C-4048-9C1C-E013DD264FD6}" type="pres">
      <dgm:prSet presAssocID="{F8DCB238-BB7A-4572-A924-5F8D46D84035}" presName="sibTrans" presStyleCnt="0"/>
      <dgm:spPr/>
    </dgm:pt>
    <dgm:pt modelId="{0326B5FD-F8F4-4FB4-AC09-F8E26666EAF4}" type="pres">
      <dgm:prSet presAssocID="{A399D4A8-6DE7-4487-8B68-250DF48FA514}" presName="compNode" presStyleCnt="0"/>
      <dgm:spPr/>
    </dgm:pt>
    <dgm:pt modelId="{CA330311-0514-4A87-A458-3D032879DBC8}" type="pres">
      <dgm:prSet presAssocID="{A399D4A8-6DE7-4487-8B68-250DF48FA514}" presName="bgRect" presStyleLbl="bgShp" presStyleIdx="1" presStyleCnt="4"/>
      <dgm:spPr/>
    </dgm:pt>
    <dgm:pt modelId="{B107AEC4-5E0A-43CC-9202-DDCACB1F0C23}" type="pres">
      <dgm:prSet presAssocID="{A399D4A8-6DE7-4487-8B68-250DF48FA5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86A1E5C-DC8B-435C-B51A-6EC0A934FCAC}" type="pres">
      <dgm:prSet presAssocID="{A399D4A8-6DE7-4487-8B68-250DF48FA514}" presName="spaceRect" presStyleCnt="0"/>
      <dgm:spPr/>
    </dgm:pt>
    <dgm:pt modelId="{E984FEBD-A078-499E-B93C-590BC1ED9EBA}" type="pres">
      <dgm:prSet presAssocID="{A399D4A8-6DE7-4487-8B68-250DF48FA514}" presName="parTx" presStyleLbl="revTx" presStyleIdx="1" presStyleCnt="4">
        <dgm:presLayoutVars>
          <dgm:chMax val="0"/>
          <dgm:chPref val="0"/>
        </dgm:presLayoutVars>
      </dgm:prSet>
      <dgm:spPr/>
    </dgm:pt>
    <dgm:pt modelId="{671A6F4E-66F2-4585-ADF2-BEC2E6CE63E4}" type="pres">
      <dgm:prSet presAssocID="{13EBB013-38AF-4D02-B549-894D4C6947AF}" presName="sibTrans" presStyleCnt="0"/>
      <dgm:spPr/>
    </dgm:pt>
    <dgm:pt modelId="{6A8E701D-978C-4D1C-B186-DB6F6B482E31}" type="pres">
      <dgm:prSet presAssocID="{5A175847-63CD-4428-A2E6-98DEA8FFDE83}" presName="compNode" presStyleCnt="0"/>
      <dgm:spPr/>
    </dgm:pt>
    <dgm:pt modelId="{D1424BC8-61B9-4CCE-B4BB-38B796DCA595}" type="pres">
      <dgm:prSet presAssocID="{5A175847-63CD-4428-A2E6-98DEA8FFDE83}" presName="bgRect" presStyleLbl="bgShp" presStyleIdx="2" presStyleCnt="4"/>
      <dgm:spPr/>
    </dgm:pt>
    <dgm:pt modelId="{8739E453-9BE4-4ADE-99F7-30543DBF4C93}" type="pres">
      <dgm:prSet presAssocID="{5A175847-63CD-4428-A2E6-98DEA8FFDE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BA305D2A-833F-4D21-9FBB-C2EBB98FD40E}" type="pres">
      <dgm:prSet presAssocID="{5A175847-63CD-4428-A2E6-98DEA8FFDE83}" presName="spaceRect" presStyleCnt="0"/>
      <dgm:spPr/>
    </dgm:pt>
    <dgm:pt modelId="{77D26A04-A2F4-4BF8-B4FA-754A21BDDEFE}" type="pres">
      <dgm:prSet presAssocID="{5A175847-63CD-4428-A2E6-98DEA8FFDE83}" presName="parTx" presStyleLbl="revTx" presStyleIdx="2" presStyleCnt="4">
        <dgm:presLayoutVars>
          <dgm:chMax val="0"/>
          <dgm:chPref val="0"/>
        </dgm:presLayoutVars>
      </dgm:prSet>
      <dgm:spPr/>
    </dgm:pt>
    <dgm:pt modelId="{9EFBD894-31AB-4AFF-B09C-C9FDC85CCB82}" type="pres">
      <dgm:prSet presAssocID="{346B2F45-A797-4510-923A-BA95F84DF4D3}" presName="sibTrans" presStyleCnt="0"/>
      <dgm:spPr/>
    </dgm:pt>
    <dgm:pt modelId="{66FA3AEE-9E82-4E56-96DF-7BD65E36D594}" type="pres">
      <dgm:prSet presAssocID="{FABF516E-B409-4924-9F86-145834970612}" presName="compNode" presStyleCnt="0"/>
      <dgm:spPr/>
    </dgm:pt>
    <dgm:pt modelId="{A80848A9-ECA8-472E-BC65-C0F37801CCC1}" type="pres">
      <dgm:prSet presAssocID="{FABF516E-B409-4924-9F86-145834970612}" presName="bgRect" presStyleLbl="bgShp" presStyleIdx="3" presStyleCnt="4"/>
      <dgm:spPr/>
    </dgm:pt>
    <dgm:pt modelId="{A811C52B-FEBC-4940-8538-D1C58F10DBFF}" type="pres">
      <dgm:prSet presAssocID="{FABF516E-B409-4924-9F86-1458349706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226B781A-99DE-4441-A26B-A3F51C34AFEB}" type="pres">
      <dgm:prSet presAssocID="{FABF516E-B409-4924-9F86-145834970612}" presName="spaceRect" presStyleCnt="0"/>
      <dgm:spPr/>
    </dgm:pt>
    <dgm:pt modelId="{A4B1CF2B-4A78-44D3-9B23-A90033A7B8C5}" type="pres">
      <dgm:prSet presAssocID="{FABF516E-B409-4924-9F86-1458349706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BB01802-9261-48B7-999B-4BE0803F54C6}" srcId="{6B938259-5C52-4B7E-8155-C02487115002}" destId="{F3AC31D0-748E-4DAA-8CB6-10212B90FB0D}" srcOrd="0" destOrd="0" parTransId="{EE20DDCF-A200-4C3D-965C-D67772A7CEFC}" sibTransId="{F8DCB238-BB7A-4572-A924-5F8D46D84035}"/>
    <dgm:cxn modelId="{5028F113-A5B0-4FD9-92F5-89036D6F3B30}" type="presOf" srcId="{A399D4A8-6DE7-4487-8B68-250DF48FA514}" destId="{E984FEBD-A078-499E-B93C-590BC1ED9EBA}" srcOrd="0" destOrd="0" presId="urn:microsoft.com/office/officeart/2018/2/layout/IconVerticalSolidList"/>
    <dgm:cxn modelId="{7432FB33-178F-42C7-B38D-C4D193CAD823}" type="presOf" srcId="{F3AC31D0-748E-4DAA-8CB6-10212B90FB0D}" destId="{B014F7B2-3BEC-42F9-8913-96DB4E7D4CB4}" srcOrd="0" destOrd="0" presId="urn:microsoft.com/office/officeart/2018/2/layout/IconVerticalSolidList"/>
    <dgm:cxn modelId="{9657B256-06C2-4110-A2D9-57A3ACF119BD}" type="presOf" srcId="{FABF516E-B409-4924-9F86-145834970612}" destId="{A4B1CF2B-4A78-44D3-9B23-A90033A7B8C5}" srcOrd="0" destOrd="0" presId="urn:microsoft.com/office/officeart/2018/2/layout/IconVerticalSolidList"/>
    <dgm:cxn modelId="{34754177-C195-4759-8403-081A8CB64424}" srcId="{6B938259-5C52-4B7E-8155-C02487115002}" destId="{5A175847-63CD-4428-A2E6-98DEA8FFDE83}" srcOrd="2" destOrd="0" parTransId="{6B6C53F9-30CE-4976-B9F3-45D2DF139B94}" sibTransId="{346B2F45-A797-4510-923A-BA95F84DF4D3}"/>
    <dgm:cxn modelId="{7C8E915A-5D4D-4F7E-82BA-B897F5E771A3}" type="presOf" srcId="{5A175847-63CD-4428-A2E6-98DEA8FFDE83}" destId="{77D26A04-A2F4-4BF8-B4FA-754A21BDDEFE}" srcOrd="0" destOrd="0" presId="urn:microsoft.com/office/officeart/2018/2/layout/IconVerticalSolidList"/>
    <dgm:cxn modelId="{346234AA-1396-454C-BEEA-4C1DC0713364}" srcId="{6B938259-5C52-4B7E-8155-C02487115002}" destId="{A399D4A8-6DE7-4487-8B68-250DF48FA514}" srcOrd="1" destOrd="0" parTransId="{648D8F0A-F234-4B40-B7A3-F1677F8D4873}" sibTransId="{13EBB013-38AF-4D02-B549-894D4C6947AF}"/>
    <dgm:cxn modelId="{92BB40B3-53FF-43E1-8219-D334270C5873}" type="presOf" srcId="{6B938259-5C52-4B7E-8155-C02487115002}" destId="{241CE285-98F0-4DE2-B829-EB324BA64DDF}" srcOrd="0" destOrd="0" presId="urn:microsoft.com/office/officeart/2018/2/layout/IconVerticalSolidList"/>
    <dgm:cxn modelId="{09753ECF-3D2A-4F3B-9467-6C14889E25D4}" srcId="{6B938259-5C52-4B7E-8155-C02487115002}" destId="{FABF516E-B409-4924-9F86-145834970612}" srcOrd="3" destOrd="0" parTransId="{BE913904-C4EE-48C3-BF78-38851121A56B}" sibTransId="{2D20887B-3C91-49B9-902D-7D228B4105DE}"/>
    <dgm:cxn modelId="{4CC9F1C3-1F6C-454E-836A-8F0B36308EAD}" type="presParOf" srcId="{241CE285-98F0-4DE2-B829-EB324BA64DDF}" destId="{5245E5B8-3773-4E81-9F5F-F4F3D20D62A9}" srcOrd="0" destOrd="0" presId="urn:microsoft.com/office/officeart/2018/2/layout/IconVerticalSolidList"/>
    <dgm:cxn modelId="{7E7CD2D8-B65E-43E3-892C-421F09F51D5C}" type="presParOf" srcId="{5245E5B8-3773-4E81-9F5F-F4F3D20D62A9}" destId="{4393BD64-3435-4163-9B31-FE5FB28F9BA5}" srcOrd="0" destOrd="0" presId="urn:microsoft.com/office/officeart/2018/2/layout/IconVerticalSolidList"/>
    <dgm:cxn modelId="{BEC35CC0-65C0-4D7B-ABBC-DA85A93F506D}" type="presParOf" srcId="{5245E5B8-3773-4E81-9F5F-F4F3D20D62A9}" destId="{9AE1B9E7-3E58-4050-B557-94CE010B611F}" srcOrd="1" destOrd="0" presId="urn:microsoft.com/office/officeart/2018/2/layout/IconVerticalSolidList"/>
    <dgm:cxn modelId="{D4F0E0C1-6AAA-46CD-A65D-B4A27297C454}" type="presParOf" srcId="{5245E5B8-3773-4E81-9F5F-F4F3D20D62A9}" destId="{91AFDAF3-CE64-440A-BF8E-EF850052269A}" srcOrd="2" destOrd="0" presId="urn:microsoft.com/office/officeart/2018/2/layout/IconVerticalSolidList"/>
    <dgm:cxn modelId="{744DAE4E-E880-49AA-BD0C-B33D3D7126E8}" type="presParOf" srcId="{5245E5B8-3773-4E81-9F5F-F4F3D20D62A9}" destId="{B014F7B2-3BEC-42F9-8913-96DB4E7D4CB4}" srcOrd="3" destOrd="0" presId="urn:microsoft.com/office/officeart/2018/2/layout/IconVerticalSolidList"/>
    <dgm:cxn modelId="{079DFF35-CE41-4F14-84FC-9641B6667EEC}" type="presParOf" srcId="{241CE285-98F0-4DE2-B829-EB324BA64DDF}" destId="{7F45D71A-389C-4048-9C1C-E013DD264FD6}" srcOrd="1" destOrd="0" presId="urn:microsoft.com/office/officeart/2018/2/layout/IconVerticalSolidList"/>
    <dgm:cxn modelId="{6E654B4A-644F-420B-A44A-65CAA90E4A8C}" type="presParOf" srcId="{241CE285-98F0-4DE2-B829-EB324BA64DDF}" destId="{0326B5FD-F8F4-4FB4-AC09-F8E26666EAF4}" srcOrd="2" destOrd="0" presId="urn:microsoft.com/office/officeart/2018/2/layout/IconVerticalSolidList"/>
    <dgm:cxn modelId="{C20AA37E-C6BF-42A0-AC33-D7922335497B}" type="presParOf" srcId="{0326B5FD-F8F4-4FB4-AC09-F8E26666EAF4}" destId="{CA330311-0514-4A87-A458-3D032879DBC8}" srcOrd="0" destOrd="0" presId="urn:microsoft.com/office/officeart/2018/2/layout/IconVerticalSolidList"/>
    <dgm:cxn modelId="{61DB0FAC-7311-4571-816F-04BF60711681}" type="presParOf" srcId="{0326B5FD-F8F4-4FB4-AC09-F8E26666EAF4}" destId="{B107AEC4-5E0A-43CC-9202-DDCACB1F0C23}" srcOrd="1" destOrd="0" presId="urn:microsoft.com/office/officeart/2018/2/layout/IconVerticalSolidList"/>
    <dgm:cxn modelId="{F100E50F-DF5B-49EB-95AA-F9F438F42E92}" type="presParOf" srcId="{0326B5FD-F8F4-4FB4-AC09-F8E26666EAF4}" destId="{E86A1E5C-DC8B-435C-B51A-6EC0A934FCAC}" srcOrd="2" destOrd="0" presId="urn:microsoft.com/office/officeart/2018/2/layout/IconVerticalSolidList"/>
    <dgm:cxn modelId="{7FB00AE3-5BB8-4FE6-B5FD-AB6529749144}" type="presParOf" srcId="{0326B5FD-F8F4-4FB4-AC09-F8E26666EAF4}" destId="{E984FEBD-A078-499E-B93C-590BC1ED9EBA}" srcOrd="3" destOrd="0" presId="urn:microsoft.com/office/officeart/2018/2/layout/IconVerticalSolidList"/>
    <dgm:cxn modelId="{267FBB97-34FB-4882-A796-7BD97FE6B504}" type="presParOf" srcId="{241CE285-98F0-4DE2-B829-EB324BA64DDF}" destId="{671A6F4E-66F2-4585-ADF2-BEC2E6CE63E4}" srcOrd="3" destOrd="0" presId="urn:microsoft.com/office/officeart/2018/2/layout/IconVerticalSolidList"/>
    <dgm:cxn modelId="{87D4D2BB-F380-4E4B-9FCE-7D0ADD04E1F7}" type="presParOf" srcId="{241CE285-98F0-4DE2-B829-EB324BA64DDF}" destId="{6A8E701D-978C-4D1C-B186-DB6F6B482E31}" srcOrd="4" destOrd="0" presId="urn:microsoft.com/office/officeart/2018/2/layout/IconVerticalSolidList"/>
    <dgm:cxn modelId="{6578C6EB-E04A-49AB-9EC4-29DE38FF93B0}" type="presParOf" srcId="{6A8E701D-978C-4D1C-B186-DB6F6B482E31}" destId="{D1424BC8-61B9-4CCE-B4BB-38B796DCA595}" srcOrd="0" destOrd="0" presId="urn:microsoft.com/office/officeart/2018/2/layout/IconVerticalSolidList"/>
    <dgm:cxn modelId="{7A29F08B-5599-455E-9F93-D552C3446711}" type="presParOf" srcId="{6A8E701D-978C-4D1C-B186-DB6F6B482E31}" destId="{8739E453-9BE4-4ADE-99F7-30543DBF4C93}" srcOrd="1" destOrd="0" presId="urn:microsoft.com/office/officeart/2018/2/layout/IconVerticalSolidList"/>
    <dgm:cxn modelId="{E7AB69A4-2A77-4FE2-B081-C1E381F20D8B}" type="presParOf" srcId="{6A8E701D-978C-4D1C-B186-DB6F6B482E31}" destId="{BA305D2A-833F-4D21-9FBB-C2EBB98FD40E}" srcOrd="2" destOrd="0" presId="urn:microsoft.com/office/officeart/2018/2/layout/IconVerticalSolidList"/>
    <dgm:cxn modelId="{A550C273-F883-4B14-81CE-7E81F2FCBC2F}" type="presParOf" srcId="{6A8E701D-978C-4D1C-B186-DB6F6B482E31}" destId="{77D26A04-A2F4-4BF8-B4FA-754A21BDDEFE}" srcOrd="3" destOrd="0" presId="urn:microsoft.com/office/officeart/2018/2/layout/IconVerticalSolidList"/>
    <dgm:cxn modelId="{E8D6147E-DEB7-41FA-97F9-5FDBB9D3141F}" type="presParOf" srcId="{241CE285-98F0-4DE2-B829-EB324BA64DDF}" destId="{9EFBD894-31AB-4AFF-B09C-C9FDC85CCB82}" srcOrd="5" destOrd="0" presId="urn:microsoft.com/office/officeart/2018/2/layout/IconVerticalSolidList"/>
    <dgm:cxn modelId="{D1F40BA9-53BB-4904-8F2B-D286D4FA6739}" type="presParOf" srcId="{241CE285-98F0-4DE2-B829-EB324BA64DDF}" destId="{66FA3AEE-9E82-4E56-96DF-7BD65E36D594}" srcOrd="6" destOrd="0" presId="urn:microsoft.com/office/officeart/2018/2/layout/IconVerticalSolidList"/>
    <dgm:cxn modelId="{C5BD7B38-A018-45A0-BA9F-32C5D37DB338}" type="presParOf" srcId="{66FA3AEE-9E82-4E56-96DF-7BD65E36D594}" destId="{A80848A9-ECA8-472E-BC65-C0F37801CCC1}" srcOrd="0" destOrd="0" presId="urn:microsoft.com/office/officeart/2018/2/layout/IconVerticalSolidList"/>
    <dgm:cxn modelId="{D164DC0E-24E3-4506-8EE2-60FF234AAD21}" type="presParOf" srcId="{66FA3AEE-9E82-4E56-96DF-7BD65E36D594}" destId="{A811C52B-FEBC-4940-8538-D1C58F10DBFF}" srcOrd="1" destOrd="0" presId="urn:microsoft.com/office/officeart/2018/2/layout/IconVerticalSolidList"/>
    <dgm:cxn modelId="{898166B5-9DFF-4A1B-B7C1-EE4E37076DC5}" type="presParOf" srcId="{66FA3AEE-9E82-4E56-96DF-7BD65E36D594}" destId="{226B781A-99DE-4441-A26B-A3F51C34AFEB}" srcOrd="2" destOrd="0" presId="urn:microsoft.com/office/officeart/2018/2/layout/IconVerticalSolidList"/>
    <dgm:cxn modelId="{30BC8DB1-CF85-4ABA-8661-268E2D85F3D1}" type="presParOf" srcId="{66FA3AEE-9E82-4E56-96DF-7BD65E36D594}" destId="{A4B1CF2B-4A78-44D3-9B23-A90033A7B8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E54159-B478-40F1-B390-3F78E97F0725}" type="doc">
      <dgm:prSet loTypeId="urn:microsoft.com/office/officeart/2005/8/layout/cycle6" loCatId="cycle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61C830-6593-4F4F-A05C-3BD068DC3C6D}">
      <dgm:prSet/>
      <dgm:spPr/>
      <dgm:t>
        <a:bodyPr/>
        <a:lstStyle/>
        <a:p>
          <a:r>
            <a:rPr lang="en-US"/>
            <a:t>Mix JS with C#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35FC6BF8-A738-42B6-85E8-2D2D05C4877E}" type="parTrans" cxnId="{2CCC046F-FCC9-422D-9D07-42C15DD9846C}">
      <dgm:prSet/>
      <dgm:spPr/>
      <dgm:t>
        <a:bodyPr/>
        <a:lstStyle/>
        <a:p>
          <a:endParaRPr lang="en-US"/>
        </a:p>
      </dgm:t>
    </dgm:pt>
    <dgm:pt modelId="{387CA812-701C-4CCF-8F3C-BB6E3A90B830}" type="sibTrans" cxnId="{2CCC046F-FCC9-422D-9D07-42C15DD9846C}">
      <dgm:prSet/>
      <dgm:spPr/>
      <dgm:t>
        <a:bodyPr/>
        <a:lstStyle/>
        <a:p>
          <a:endParaRPr lang="en-US"/>
        </a:p>
      </dgm:t>
    </dgm:pt>
    <dgm:pt modelId="{88D487A6-23DC-4BEA-9D53-42C5285AC7E5}">
      <dgm:prSet/>
      <dgm:spPr/>
      <dgm:t>
        <a:bodyPr/>
        <a:lstStyle/>
        <a:p>
          <a:r>
            <a:rPr lang="en-US"/>
            <a:t>Google helps 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52C890D3-6447-41CD-9556-FBA551E7EA69}" type="parTrans" cxnId="{8926B509-006A-427A-B090-A4E8305A63A6}">
      <dgm:prSet/>
      <dgm:spPr/>
      <dgm:t>
        <a:bodyPr/>
        <a:lstStyle/>
        <a:p>
          <a:endParaRPr lang="en-US"/>
        </a:p>
      </dgm:t>
    </dgm:pt>
    <dgm:pt modelId="{A209562C-9F2F-4EE6-8040-C230CAA941EB}" type="sibTrans" cxnId="{8926B509-006A-427A-B090-A4E8305A63A6}">
      <dgm:prSet/>
      <dgm:spPr/>
      <dgm:t>
        <a:bodyPr/>
        <a:lstStyle/>
        <a:p>
          <a:endParaRPr lang="en-US"/>
        </a:p>
      </dgm:t>
    </dgm:pt>
    <dgm:pt modelId="{465FC201-B74F-4D8E-8ADE-879D60529A0B}" type="pres">
      <dgm:prSet presAssocID="{73E54159-B478-40F1-B390-3F78E97F0725}" presName="cycle" presStyleCnt="0">
        <dgm:presLayoutVars>
          <dgm:dir/>
          <dgm:resizeHandles val="exact"/>
        </dgm:presLayoutVars>
      </dgm:prSet>
      <dgm:spPr/>
    </dgm:pt>
    <dgm:pt modelId="{58002984-3C37-4613-A5BB-F23A9CF51F28}" type="pres">
      <dgm:prSet presAssocID="{AB61C830-6593-4F4F-A05C-3BD068DC3C6D}" presName="node" presStyleLbl="node1" presStyleIdx="0" presStyleCnt="2">
        <dgm:presLayoutVars>
          <dgm:bulletEnabled val="1"/>
        </dgm:presLayoutVars>
      </dgm:prSet>
      <dgm:spPr/>
    </dgm:pt>
    <dgm:pt modelId="{D005F3B7-E2FD-4E8B-B209-862DF85AEEFC}" type="pres">
      <dgm:prSet presAssocID="{AB61C830-6593-4F4F-A05C-3BD068DC3C6D}" presName="spNode" presStyleCnt="0"/>
      <dgm:spPr/>
    </dgm:pt>
    <dgm:pt modelId="{543F51EC-304F-4E53-97AB-F41FCB88452E}" type="pres">
      <dgm:prSet presAssocID="{387CA812-701C-4CCF-8F3C-BB6E3A90B830}" presName="sibTrans" presStyleLbl="sibTrans1D1" presStyleIdx="0" presStyleCnt="2"/>
      <dgm:spPr/>
    </dgm:pt>
    <dgm:pt modelId="{095CE56B-65B0-44CD-A288-DB62D03D0476}" type="pres">
      <dgm:prSet presAssocID="{88D487A6-23DC-4BEA-9D53-42C5285AC7E5}" presName="node" presStyleLbl="node1" presStyleIdx="1" presStyleCnt="2">
        <dgm:presLayoutVars>
          <dgm:bulletEnabled val="1"/>
        </dgm:presLayoutVars>
      </dgm:prSet>
      <dgm:spPr/>
    </dgm:pt>
    <dgm:pt modelId="{C32C2FEA-0E02-4A1A-931D-A37151F9ECB4}" type="pres">
      <dgm:prSet presAssocID="{88D487A6-23DC-4BEA-9D53-42C5285AC7E5}" presName="spNode" presStyleCnt="0"/>
      <dgm:spPr/>
    </dgm:pt>
    <dgm:pt modelId="{F01DAF73-5589-4BA8-BBBF-B8657C0E01D9}" type="pres">
      <dgm:prSet presAssocID="{A209562C-9F2F-4EE6-8040-C230CAA941EB}" presName="sibTrans" presStyleLbl="sibTrans1D1" presStyleIdx="1" presStyleCnt="2"/>
      <dgm:spPr/>
    </dgm:pt>
  </dgm:ptLst>
  <dgm:cxnLst>
    <dgm:cxn modelId="{8926B509-006A-427A-B090-A4E8305A63A6}" srcId="{73E54159-B478-40F1-B390-3F78E97F0725}" destId="{88D487A6-23DC-4BEA-9D53-42C5285AC7E5}" srcOrd="1" destOrd="0" parTransId="{52C890D3-6447-41CD-9556-FBA551E7EA69}" sibTransId="{A209562C-9F2F-4EE6-8040-C230CAA941EB}"/>
    <dgm:cxn modelId="{1E4E811F-A0C2-46F4-9877-839B6EBDDD3B}" type="presOf" srcId="{A209562C-9F2F-4EE6-8040-C230CAA941EB}" destId="{F01DAF73-5589-4BA8-BBBF-B8657C0E01D9}" srcOrd="0" destOrd="0" presId="urn:microsoft.com/office/officeart/2005/8/layout/cycle6"/>
    <dgm:cxn modelId="{9E7D4164-B80E-4FD9-B83F-1F7E4861AB40}" type="presOf" srcId="{88D487A6-23DC-4BEA-9D53-42C5285AC7E5}" destId="{095CE56B-65B0-44CD-A288-DB62D03D0476}" srcOrd="0" destOrd="0" presId="urn:microsoft.com/office/officeart/2005/8/layout/cycle6"/>
    <dgm:cxn modelId="{2CCC046F-FCC9-422D-9D07-42C15DD9846C}" srcId="{73E54159-B478-40F1-B390-3F78E97F0725}" destId="{AB61C830-6593-4F4F-A05C-3BD068DC3C6D}" srcOrd="0" destOrd="0" parTransId="{35FC6BF8-A738-42B6-85E8-2D2D05C4877E}" sibTransId="{387CA812-701C-4CCF-8F3C-BB6E3A90B830}"/>
    <dgm:cxn modelId="{21513151-D90B-40BC-AAB5-53CBF4C3B80A}" type="presOf" srcId="{387CA812-701C-4CCF-8F3C-BB6E3A90B830}" destId="{543F51EC-304F-4E53-97AB-F41FCB88452E}" srcOrd="0" destOrd="0" presId="urn:microsoft.com/office/officeart/2005/8/layout/cycle6"/>
    <dgm:cxn modelId="{F26785B7-E75E-4843-860A-C2C15F7C78CA}" type="presOf" srcId="{AB61C830-6593-4F4F-A05C-3BD068DC3C6D}" destId="{58002984-3C37-4613-A5BB-F23A9CF51F28}" srcOrd="0" destOrd="0" presId="urn:microsoft.com/office/officeart/2005/8/layout/cycle6"/>
    <dgm:cxn modelId="{B99088BD-2E1E-48AB-80BF-E04D72EDD70C}" type="presOf" srcId="{73E54159-B478-40F1-B390-3F78E97F0725}" destId="{465FC201-B74F-4D8E-8ADE-879D60529A0B}" srcOrd="0" destOrd="0" presId="urn:microsoft.com/office/officeart/2005/8/layout/cycle6"/>
    <dgm:cxn modelId="{20BB0296-2EA2-417C-93B6-01E684AD0FF0}" type="presParOf" srcId="{465FC201-B74F-4D8E-8ADE-879D60529A0B}" destId="{58002984-3C37-4613-A5BB-F23A9CF51F28}" srcOrd="0" destOrd="0" presId="urn:microsoft.com/office/officeart/2005/8/layout/cycle6"/>
    <dgm:cxn modelId="{EE375C8F-BDBC-4A2D-A046-37E387DEF1CA}" type="presParOf" srcId="{465FC201-B74F-4D8E-8ADE-879D60529A0B}" destId="{D005F3B7-E2FD-4E8B-B209-862DF85AEEFC}" srcOrd="1" destOrd="0" presId="urn:microsoft.com/office/officeart/2005/8/layout/cycle6"/>
    <dgm:cxn modelId="{DB39E66F-5282-49B3-BF48-20E35C952668}" type="presParOf" srcId="{465FC201-B74F-4D8E-8ADE-879D60529A0B}" destId="{543F51EC-304F-4E53-97AB-F41FCB88452E}" srcOrd="2" destOrd="0" presId="urn:microsoft.com/office/officeart/2005/8/layout/cycle6"/>
    <dgm:cxn modelId="{7CC1C84D-87AC-4C45-B829-E2F0AE9287C6}" type="presParOf" srcId="{465FC201-B74F-4D8E-8ADE-879D60529A0B}" destId="{095CE56B-65B0-44CD-A288-DB62D03D0476}" srcOrd="3" destOrd="0" presId="urn:microsoft.com/office/officeart/2005/8/layout/cycle6"/>
    <dgm:cxn modelId="{422B411C-FF3A-4C71-A918-4134FB80F556}" type="presParOf" srcId="{465FC201-B74F-4D8E-8ADE-879D60529A0B}" destId="{C32C2FEA-0E02-4A1A-931D-A37151F9ECB4}" srcOrd="4" destOrd="0" presId="urn:microsoft.com/office/officeart/2005/8/layout/cycle6"/>
    <dgm:cxn modelId="{781EEB75-7EB4-41CE-B447-9D8080222A38}" type="presParOf" srcId="{465FC201-B74F-4D8E-8ADE-879D60529A0B}" destId="{F01DAF73-5589-4BA8-BBBF-B8657C0E01D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47080-6057-4B9E-9FD8-C5733320F77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4B6B98-2795-48D5-82E3-E14DFC20E81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393598-534B-496D-8777-5994FBF458E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application development and unified core for mobile</a:t>
          </a:r>
        </a:p>
      </dsp:txBody>
      <dsp:txXfrm>
        <a:off x="1429899" y="2442"/>
        <a:ext cx="5083704" cy="1238008"/>
      </dsp:txXfrm>
    </dsp:sp>
    <dsp:sp modelId="{41AF8F22-83E6-46B5-A945-90BFDC85F04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F32E7C-108B-4C9D-A0A0-61D662F79DC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C120CD-97A7-4D14-93B5-0E79955EC58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Typescript / ES6</a:t>
          </a:r>
        </a:p>
      </dsp:txBody>
      <dsp:txXfrm>
        <a:off x="1429899" y="1549953"/>
        <a:ext cx="5083704" cy="1238008"/>
      </dsp:txXfrm>
    </dsp:sp>
    <dsp:sp modelId="{846331AA-31BA-43DC-96BC-F06B5DBFA9A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5066DC-6BB7-4510-97FC-882ED6E016F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CBE6D5-EDBD-4F56-8AF9-E865B4F8B52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React</a:t>
          </a:r>
        </a:p>
      </dsp:txBody>
      <dsp:txXfrm>
        <a:off x="1429899" y="3097464"/>
        <a:ext cx="5083704" cy="1238008"/>
      </dsp:txXfrm>
    </dsp:sp>
    <dsp:sp modelId="{263642F9-E537-4336-9976-6BB244F0EA9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702E92-B61A-4B82-AA0E-EB4EB3CFEB9E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5C2578-ECC3-41EC-ADE2-08EE84E5C7F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React ecosystem : state management, UI 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59B7A-0E21-4900-B6D7-323CB669A2C9}">
      <dsp:nvSpPr>
        <dsp:cNvPr id="0" name=""/>
        <dsp:cNvSpPr/>
      </dsp:nvSpPr>
      <dsp:spPr>
        <a:xfrm rot="10800000">
          <a:off x="1936811" y="2205"/>
          <a:ext cx="6992874" cy="7017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Artem Krasnyi</a:t>
          </a:r>
        </a:p>
      </dsp:txBody>
      <dsp:txXfrm rot="10800000">
        <a:off x="2112259" y="2205"/>
        <a:ext cx="6817426" cy="701793"/>
      </dsp:txXfrm>
    </dsp:sp>
    <dsp:sp modelId="{1C1DD7D0-A735-4099-BBF6-8BFB7D277E32}">
      <dsp:nvSpPr>
        <dsp:cNvPr id="0" name=""/>
        <dsp:cNvSpPr/>
      </dsp:nvSpPr>
      <dsp:spPr>
        <a:xfrm>
          <a:off x="1585914" y="2205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ED8BE-A7A0-4339-A11E-48F33B2074C1}">
      <dsp:nvSpPr>
        <dsp:cNvPr id="0" name=""/>
        <dsp:cNvSpPr/>
      </dsp:nvSpPr>
      <dsp:spPr>
        <a:xfrm rot="10800000">
          <a:off x="1936811" y="913488"/>
          <a:ext cx="6992874" cy="7017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Yevhenii Osadchyi</a:t>
          </a:r>
        </a:p>
      </dsp:txBody>
      <dsp:txXfrm rot="10800000">
        <a:off x="2112259" y="913488"/>
        <a:ext cx="6817426" cy="701793"/>
      </dsp:txXfrm>
    </dsp:sp>
    <dsp:sp modelId="{F535D3E2-71A3-41A5-B44A-101E47978D84}">
      <dsp:nvSpPr>
        <dsp:cNvPr id="0" name=""/>
        <dsp:cNvSpPr/>
      </dsp:nvSpPr>
      <dsp:spPr>
        <a:xfrm>
          <a:off x="1585914" y="913488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65CAF-A635-4EA1-A754-5D57F5AB775B}">
      <dsp:nvSpPr>
        <dsp:cNvPr id="0" name=""/>
        <dsp:cNvSpPr/>
      </dsp:nvSpPr>
      <dsp:spPr>
        <a:xfrm rot="10800000">
          <a:off x="1936811" y="1824772"/>
          <a:ext cx="6992874" cy="7017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Maksym Pushchynskyi</a:t>
          </a:r>
        </a:p>
      </dsp:txBody>
      <dsp:txXfrm rot="10800000">
        <a:off x="2112259" y="1824772"/>
        <a:ext cx="6817426" cy="701793"/>
      </dsp:txXfrm>
    </dsp:sp>
    <dsp:sp modelId="{AFBC11CF-F157-4795-B90C-2136426DCF49}">
      <dsp:nvSpPr>
        <dsp:cNvPr id="0" name=""/>
        <dsp:cNvSpPr/>
      </dsp:nvSpPr>
      <dsp:spPr>
        <a:xfrm>
          <a:off x="1585914" y="1824772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622C-D5D1-4FCF-A08A-F9469F03C1B6}">
      <dsp:nvSpPr>
        <dsp:cNvPr id="0" name=""/>
        <dsp:cNvSpPr/>
      </dsp:nvSpPr>
      <dsp:spPr>
        <a:xfrm rot="10800000">
          <a:off x="1936811" y="2736056"/>
          <a:ext cx="6992874" cy="7017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Dmytro Pisotskyi</a:t>
          </a:r>
        </a:p>
      </dsp:txBody>
      <dsp:txXfrm rot="10800000">
        <a:off x="2112259" y="2736056"/>
        <a:ext cx="6817426" cy="701793"/>
      </dsp:txXfrm>
    </dsp:sp>
    <dsp:sp modelId="{D09C3F09-6FC4-4BDB-B27E-5D795439AFE7}">
      <dsp:nvSpPr>
        <dsp:cNvPr id="0" name=""/>
        <dsp:cNvSpPr/>
      </dsp:nvSpPr>
      <dsp:spPr>
        <a:xfrm>
          <a:off x="1585914" y="2736056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31407-308C-464F-BB99-CA8A2D79EAC8}">
      <dsp:nvSpPr>
        <dsp:cNvPr id="0" name=""/>
        <dsp:cNvSpPr/>
      </dsp:nvSpPr>
      <dsp:spPr>
        <a:xfrm rot="10800000">
          <a:off x="1936811" y="3647339"/>
          <a:ext cx="6992874" cy="70179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Anton Vitiaz</a:t>
          </a:r>
        </a:p>
      </dsp:txBody>
      <dsp:txXfrm rot="10800000">
        <a:off x="2112259" y="3647339"/>
        <a:ext cx="6817426" cy="701793"/>
      </dsp:txXfrm>
    </dsp:sp>
    <dsp:sp modelId="{70641256-DD68-4346-99BF-F8EAD941EF72}">
      <dsp:nvSpPr>
        <dsp:cNvPr id="0" name=""/>
        <dsp:cNvSpPr/>
      </dsp:nvSpPr>
      <dsp:spPr>
        <a:xfrm>
          <a:off x="1585914" y="3647339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 t="-9000" b="-9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99456-444F-40D5-BC8C-3E589CF31130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2C4D74-8DA9-455E-8B88-1095101A8279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750554-0FF5-45D3-824D-469826C5819C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Basic &amp; Advanced part</a:t>
          </a:r>
        </a:p>
      </dsp:txBody>
      <dsp:txXfrm>
        <a:off x="697026" y="718"/>
        <a:ext cx="5816577" cy="603486"/>
      </dsp:txXfrm>
    </dsp:sp>
    <dsp:sp modelId="{0099B1A0-30B3-49C9-AC96-1FB3FCE83194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2DA7B1-EFD9-40F6-A415-741C5A6AE61D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977199-2772-496A-B813-72B5BC3BBFBB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 days in class</a:t>
          </a:r>
        </a:p>
      </dsp:txBody>
      <dsp:txXfrm>
        <a:off x="697026" y="755076"/>
        <a:ext cx="5816577" cy="603486"/>
      </dsp:txXfrm>
    </dsp:sp>
    <dsp:sp modelId="{BF65EFB6-3D57-4F6B-B2E5-248387958E7B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D6DF64-840D-4B9F-8735-36FDC6A8EA8C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9395F-928D-46C6-9641-D7E665CD54A2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Homework</a:t>
          </a:r>
        </a:p>
      </dsp:txBody>
      <dsp:txXfrm>
        <a:off x="697026" y="1509433"/>
        <a:ext cx="5816577" cy="603486"/>
      </dsp:txXfrm>
    </dsp:sp>
    <dsp:sp modelId="{C02E1207-8BAE-4879-A1C9-E001FFBD70A4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763B60-F091-4DE8-AEAD-A1A15EAC753F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7F6EA6-6B08-45F1-B517-A8B0BC962338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education</a:t>
          </a:r>
        </a:p>
      </dsp:txBody>
      <dsp:txXfrm>
        <a:off x="697026" y="2263791"/>
        <a:ext cx="5816577" cy="603486"/>
      </dsp:txXfrm>
    </dsp:sp>
    <dsp:sp modelId="{D2A0812C-4AD8-4B77-98DA-714CC7D3D2CF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1C2C8D-B517-49DD-A266-07A62F60FA8F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EA2251-6701-416B-BE12-1794BE28B898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Google practice</a:t>
          </a:r>
        </a:p>
      </dsp:txBody>
      <dsp:txXfrm>
        <a:off x="697026" y="3018148"/>
        <a:ext cx="5816577" cy="603486"/>
      </dsp:txXfrm>
    </dsp:sp>
    <dsp:sp modelId="{DA776D54-987D-481C-8759-60FBAA21EDA6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343047-99E0-4DBB-93FF-01C6BF6D1A2B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435D8A-E035-4A8B-928B-27539E1351DB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Talk to colleagues</a:t>
          </a:r>
        </a:p>
      </dsp:txBody>
      <dsp:txXfrm>
        <a:off x="697026" y="3772506"/>
        <a:ext cx="5816577" cy="603486"/>
      </dsp:txXfrm>
    </dsp:sp>
    <dsp:sp modelId="{01889ADE-89B5-4CAC-A850-54D7933A504B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33BB18-AD77-414B-BA26-8FC9D5EF05E9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48F42E-E9EE-4FE0-AE62-60F56E0FC167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Talk to mentors</a:t>
          </a:r>
        </a:p>
      </dsp:txBody>
      <dsp:txXfrm>
        <a:off x="697026" y="4526863"/>
        <a:ext cx="5816577" cy="603486"/>
      </dsp:txXfrm>
    </dsp:sp>
    <dsp:sp modelId="{69A96805-0958-4E0C-BA49-46401EF542C1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814959-C7FE-40FD-B2EA-208C8E8CD7BE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038C10-E539-4697-936F-05BD8B8E0B80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Practice, practice and practice (90% of success)</a:t>
          </a:r>
        </a:p>
      </dsp:txBody>
      <dsp:txXfrm>
        <a:off x="697026" y="5281221"/>
        <a:ext cx="5816577" cy="603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36DA2-2068-4B9A-BE0E-38EDF02C2D94}">
      <dsp:nvSpPr>
        <dsp:cNvPr id="0" name=""/>
        <dsp:cNvSpPr/>
      </dsp:nvSpPr>
      <dsp:spPr>
        <a:xfrm>
          <a:off x="1747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C4570-159E-4444-88E8-0E1630CF3708}">
      <dsp:nvSpPr>
        <dsp:cNvPr id="0" name=""/>
        <dsp:cNvSpPr/>
      </dsp:nvSpPr>
      <dsp:spPr>
        <a:xfrm>
          <a:off x="559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React &amp; Typescript application</a:t>
          </a:r>
        </a:p>
      </dsp:txBody>
      <dsp:txXfrm>
        <a:off x="559800" y="2887661"/>
        <a:ext cx="4320000" cy="720000"/>
      </dsp:txXfrm>
    </dsp:sp>
    <dsp:sp modelId="{6C5DFA1E-1176-4EAA-B5F0-53CF2E4B671A}">
      <dsp:nvSpPr>
        <dsp:cNvPr id="0" name=""/>
        <dsp:cNvSpPr/>
      </dsp:nvSpPr>
      <dsp:spPr>
        <a:xfrm>
          <a:off x="6823800" y="47331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2CDB5-A71F-47D5-865B-2DBAF2E5E5B1}">
      <dsp:nvSpPr>
        <dsp:cNvPr id="0" name=""/>
        <dsp:cNvSpPr/>
      </dsp:nvSpPr>
      <dsp:spPr>
        <a:xfrm>
          <a:off x="5635800" y="288766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Based on course materials</a:t>
          </a:r>
        </a:p>
      </dsp:txBody>
      <dsp:txXfrm>
        <a:off x="5635800" y="288766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EEBE1-7CF1-461D-8EDE-3EE5ED249D80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7B5F62-C358-48F7-B4FE-5B822AD317F5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8598C9-5FB4-4D81-8F77-F6C7D4A8F157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Visual Studio Code</a:t>
          </a:r>
        </a:p>
      </dsp:txBody>
      <dsp:txXfrm>
        <a:off x="687583" y="1927400"/>
        <a:ext cx="2362500" cy="720000"/>
      </dsp:txXfrm>
    </dsp:sp>
    <dsp:sp modelId="{B1D10EA7-77CD-4500-A79A-EC93CED3D317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78FA26-C7B9-4443-830F-A810796AA94D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FF82A4-CC3A-46EB-9910-D517867E1255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Packages tools - npm / yarn</a:t>
          </a:r>
        </a:p>
      </dsp:txBody>
      <dsp:txXfrm>
        <a:off x="3463520" y="1927400"/>
        <a:ext cx="2362500" cy="720000"/>
      </dsp:txXfrm>
    </dsp:sp>
    <dsp:sp modelId="{1921F7DF-740A-4A70-BC8A-145DAC6EBAD4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D15867-2129-4BFA-ACD2-578F6108EC71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564378-CF77-4818-8EF6-BBEA35B8132A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Browser</a:t>
          </a:r>
        </a:p>
      </dsp:txBody>
      <dsp:txXfrm>
        <a:off x="2075551" y="5128025"/>
        <a:ext cx="236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F1AEF-02D7-4A12-A635-34421EFD5D7F}">
      <dsp:nvSpPr>
        <dsp:cNvPr id="0" name=""/>
        <dsp:cNvSpPr/>
      </dsp:nvSpPr>
      <dsp:spPr>
        <a:xfrm>
          <a:off x="973190" y="85154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0C95A9-BB3B-4574-A729-E6C03917975D}">
      <dsp:nvSpPr>
        <dsp:cNvPr id="0" name=""/>
        <dsp:cNvSpPr/>
      </dsp:nvSpPr>
      <dsp:spPr>
        <a:xfrm>
          <a:off x="1242597" y="1120949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201314-3F06-4006-B86C-DBC854C8211E}">
      <dsp:nvSpPr>
        <dsp:cNvPr id="0" name=""/>
        <dsp:cNvSpPr/>
      </dsp:nvSpPr>
      <dsp:spPr>
        <a:xfrm>
          <a:off x="569079" y="25094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Presentation</a:t>
          </a:r>
        </a:p>
      </dsp:txBody>
      <dsp:txXfrm>
        <a:off x="569079" y="2509432"/>
        <a:ext cx="2072362" cy="720000"/>
      </dsp:txXfrm>
    </dsp:sp>
    <dsp:sp modelId="{7AAC728E-0D65-47A0-89C8-E40B6A1A4D9F}">
      <dsp:nvSpPr>
        <dsp:cNvPr id="0" name=""/>
        <dsp:cNvSpPr/>
      </dsp:nvSpPr>
      <dsp:spPr>
        <a:xfrm>
          <a:off x="3408216" y="85154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EF59AB-35B7-4E08-8ADA-43854AB447DE}">
      <dsp:nvSpPr>
        <dsp:cNvPr id="0" name=""/>
        <dsp:cNvSpPr/>
      </dsp:nvSpPr>
      <dsp:spPr>
        <a:xfrm>
          <a:off x="3677623" y="1120949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4FFAFA-DE56-40DF-802D-6BC010CE87CA}">
      <dsp:nvSpPr>
        <dsp:cNvPr id="0" name=""/>
        <dsp:cNvSpPr/>
      </dsp:nvSpPr>
      <dsp:spPr>
        <a:xfrm>
          <a:off x="3004105" y="25094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Referenced materials</a:t>
          </a:r>
        </a:p>
      </dsp:txBody>
      <dsp:txXfrm>
        <a:off x="3004105" y="2509432"/>
        <a:ext cx="2072362" cy="720000"/>
      </dsp:txXfrm>
    </dsp:sp>
    <dsp:sp modelId="{9057BC0A-4AB1-4238-9D39-9A3C99C8808F}">
      <dsp:nvSpPr>
        <dsp:cNvPr id="0" name=""/>
        <dsp:cNvSpPr/>
      </dsp:nvSpPr>
      <dsp:spPr>
        <a:xfrm>
          <a:off x="5843242" y="85154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968966-84FA-499A-B31F-0EA9D27F3523}">
      <dsp:nvSpPr>
        <dsp:cNvPr id="0" name=""/>
        <dsp:cNvSpPr/>
      </dsp:nvSpPr>
      <dsp:spPr>
        <a:xfrm>
          <a:off x="6112649" y="1120949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9DA648-D206-4266-8C0E-5977CE66FC9D}">
      <dsp:nvSpPr>
        <dsp:cNvPr id="0" name=""/>
        <dsp:cNvSpPr/>
      </dsp:nvSpPr>
      <dsp:spPr>
        <a:xfrm>
          <a:off x="5439131" y="25094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Code repository</a:t>
          </a:r>
        </a:p>
      </dsp:txBody>
      <dsp:txXfrm>
        <a:off x="5439131" y="2509432"/>
        <a:ext cx="2072362" cy="720000"/>
      </dsp:txXfrm>
    </dsp:sp>
    <dsp:sp modelId="{81F64455-3F5B-4087-96CD-3C5635A7DE3A}">
      <dsp:nvSpPr>
        <dsp:cNvPr id="0" name=""/>
        <dsp:cNvSpPr/>
      </dsp:nvSpPr>
      <dsp:spPr>
        <a:xfrm>
          <a:off x="8278268" y="851541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935418-295A-42A2-8D4D-4E6E177F0360}">
      <dsp:nvSpPr>
        <dsp:cNvPr id="0" name=""/>
        <dsp:cNvSpPr/>
      </dsp:nvSpPr>
      <dsp:spPr>
        <a:xfrm>
          <a:off x="8547675" y="1120949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652620-0B18-4577-91F4-DB3C15D148A1}">
      <dsp:nvSpPr>
        <dsp:cNvPr id="0" name=""/>
        <dsp:cNvSpPr/>
      </dsp:nvSpPr>
      <dsp:spPr>
        <a:xfrm>
          <a:off x="7874157" y="25094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Recommended Books </a:t>
          </a:r>
        </a:p>
      </dsp:txBody>
      <dsp:txXfrm>
        <a:off x="7874157" y="2509432"/>
        <a:ext cx="207236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3BD64-3435-4163-9B31-FE5FB28F9BA5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E1B9E7-3E58-4050-B557-94CE010B611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14F7B2-3BEC-42F9-8913-96DB4E7D4CB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 contact</a:t>
          </a:r>
        </a:p>
      </dsp:txBody>
      <dsp:txXfrm>
        <a:off x="1429899" y="2442"/>
        <a:ext cx="5083704" cy="1238008"/>
      </dsp:txXfrm>
    </dsp:sp>
    <dsp:sp modelId="{CA330311-0514-4A87-A458-3D032879DBC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07AEC4-5E0A-43CC-9202-DDCACB1F0C2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84FEBD-A078-499E-B93C-590BC1ED9EBA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 repo for all students</a:t>
          </a:r>
        </a:p>
      </dsp:txBody>
      <dsp:txXfrm>
        <a:off x="1429899" y="1549953"/>
        <a:ext cx="5083704" cy="1238008"/>
      </dsp:txXfrm>
    </dsp:sp>
    <dsp:sp modelId="{D1424BC8-61B9-4CCE-B4BB-38B796DCA5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39E453-9BE4-4ADE-99F7-30543DBF4C9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D26A04-A2F4-4BF8-B4FA-754A21BDDEF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 e-mail for help request messages</a:t>
          </a:r>
        </a:p>
      </dsp:txBody>
      <dsp:txXfrm>
        <a:off x="1429899" y="3097464"/>
        <a:ext cx="5083704" cy="1238008"/>
      </dsp:txXfrm>
    </dsp:sp>
    <dsp:sp modelId="{A80848A9-ECA8-472E-BC65-C0F37801CCC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11C52B-FEBC-4940-8538-D1C58F10DBF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B1CF2B-4A78-44D3-9B23-A90033A7B8C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 notebook for sharing Knowledge base</a:t>
          </a:r>
        </a:p>
      </dsp:txBody>
      <dsp:txXfrm>
        <a:off x="1429899" y="4644974"/>
        <a:ext cx="5083704" cy="12380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02984-3C37-4613-A5BB-F23A9CF51F28}">
      <dsp:nvSpPr>
        <dsp:cNvPr id="0" name=""/>
        <dsp:cNvSpPr/>
      </dsp:nvSpPr>
      <dsp:spPr>
        <a:xfrm>
          <a:off x="392" y="1844813"/>
          <a:ext cx="2896151" cy="188249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Mix JS with C# </a:t>
          </a:r>
          <a:r>
            <a:rPr lang="en-US" sz="4500" kern="1200">
              <a:sym typeface="Wingdings" panose="05000000000000000000" pitchFamily="2" charset="2"/>
            </a:rPr>
            <a:t></a:t>
          </a:r>
          <a:r>
            <a:rPr lang="en-US" sz="4500" kern="1200"/>
            <a:t> </a:t>
          </a:r>
        </a:p>
      </dsp:txBody>
      <dsp:txXfrm>
        <a:off x="92288" y="1936709"/>
        <a:ext cx="2712359" cy="1698706"/>
      </dsp:txXfrm>
    </dsp:sp>
    <dsp:sp modelId="{543F51EC-304F-4E53-97AB-F41FCB88452E}">
      <dsp:nvSpPr>
        <dsp:cNvPr id="0" name=""/>
        <dsp:cNvSpPr/>
      </dsp:nvSpPr>
      <dsp:spPr>
        <a:xfrm>
          <a:off x="1448468" y="1189705"/>
          <a:ext cx="3192713" cy="3192713"/>
        </a:xfrm>
        <a:custGeom>
          <a:avLst/>
          <a:gdLst/>
          <a:ahLst/>
          <a:cxnLst/>
          <a:rect l="0" t="0" r="0" b="0"/>
          <a:pathLst>
            <a:path>
              <a:moveTo>
                <a:pt x="322386" y="634403"/>
              </a:moveTo>
              <a:arcTo wR="1596356" hR="1596356" stAng="13023350" swAng="6353301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CE56B-65B0-44CD-A288-DB62D03D0476}">
      <dsp:nvSpPr>
        <dsp:cNvPr id="0" name=""/>
        <dsp:cNvSpPr/>
      </dsp:nvSpPr>
      <dsp:spPr>
        <a:xfrm>
          <a:off x="3193105" y="1844813"/>
          <a:ext cx="2896151" cy="188249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Google helps </a:t>
          </a:r>
          <a:r>
            <a:rPr lang="en-US" sz="4500" kern="1200">
              <a:sym typeface="Wingdings" panose="05000000000000000000" pitchFamily="2" charset="2"/>
            </a:rPr>
            <a:t></a:t>
          </a:r>
          <a:endParaRPr lang="en-US" sz="4500" kern="1200"/>
        </a:p>
      </dsp:txBody>
      <dsp:txXfrm>
        <a:off x="3285001" y="1936709"/>
        <a:ext cx="2712359" cy="1698706"/>
      </dsp:txXfrm>
    </dsp:sp>
    <dsp:sp modelId="{F01DAF73-5589-4BA8-BBBF-B8657C0E01D9}">
      <dsp:nvSpPr>
        <dsp:cNvPr id="0" name=""/>
        <dsp:cNvSpPr/>
      </dsp:nvSpPr>
      <dsp:spPr>
        <a:xfrm>
          <a:off x="1448468" y="1189705"/>
          <a:ext cx="3192713" cy="3192713"/>
        </a:xfrm>
        <a:custGeom>
          <a:avLst/>
          <a:gdLst/>
          <a:ahLst/>
          <a:cxnLst/>
          <a:rect l="0" t="0" r="0" b="0"/>
          <a:pathLst>
            <a:path>
              <a:moveTo>
                <a:pt x="2870326" y="2558309"/>
              </a:moveTo>
              <a:arcTo wR="1596356" hR="1596356" stAng="2223350" swAng="6353301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D0677-026E-4D12-A1FB-027B7ED31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F55C3B8-F442-49D9-8F07-C1873EE06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FE6CA6E-4CD3-4D5C-82B3-6510697D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4E499A5-25DB-4301-AD22-2E157AF9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2725CFE-00D8-412F-A271-F7A53D7A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DD5-0CF8-429D-B365-39259AF7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2208D7D-8F1C-4FCD-87B1-BC219F5C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C1BE7B0-B4E6-4528-8767-F92AA973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80A9023-08C8-4370-81B2-68B103A4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7907B8C-209A-42C8-B85C-1DEF0943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7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BB494B85-D687-45E7-AEF9-387E9F15A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CA8F7C4-6779-4A4F-827D-01A73506E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85289EB-20C6-4825-A52C-88EC06C5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27B8B1F-BCF2-4D70-9F77-98F371D9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D6C3329-BBFD-4455-B880-1EA3A6A5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74D3A-1103-44E7-986A-0ED96D33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43A7A18-E815-4156-B864-C977BAB4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95A276A-B76A-4F2E-A894-96A58FA0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226F341-7C68-4FEA-8482-5D2BDCEA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C9581DC-28D9-419B-9C37-70CBAC2C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B2361-851A-4AC1-91CD-4BF7D9BC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01D6C3D-0210-4406-99CD-F81E4A18E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119973D-3D31-440B-A825-7999F919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B0D6D7A-0788-4F24-8373-8948FF2B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8CE7C5A-51BB-4E4C-BD9A-4D881162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E10C5-0AC4-4F40-9C9E-2C70A8B5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4547C6C-BBC3-4B64-A4DD-3B70EB12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93D14B1-920C-4DA2-A902-3DDFD489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D43626B-DC36-4421-AAE2-7068174A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A62864A-37F0-46FE-A97D-9B13194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C31E8DA-3F43-4973-871C-55EC6A48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52666-7D4F-4593-9DF5-4AE7DF28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629514A-0498-4B97-AB88-F4D91579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F6A302B-F72C-4B93-8179-402D28BAF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5B6AFD02-BEA5-400C-92AA-D73B85E3B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7931302D-97E7-4F88-8513-3D40E1D50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48138D02-7F0A-4220-93CD-F7CC4C80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7E1D04C-1BC9-48B7-A450-D4D6C729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5485C7A4-9B74-4E33-AB5E-025C886A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3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D87E3-7544-4852-BA7E-80C4EA9B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57BA50A-CDA5-4166-AD1A-867CEC2B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4D2F905-D573-4B2D-B83D-9DA35599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43B43EAD-33BE-413B-BFFE-F7604AA6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5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73DE968E-AD26-419D-8092-5626B07F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FE3972C4-7D03-4F88-800A-863C0CC1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D6192A5-5CEE-4B29-B1CA-4B502CB1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5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147A6-39B7-4916-8F0C-DC9BB0C2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3C8F52D-C471-44C2-A84B-2AD36EF8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A6417F6-D6B9-4A8F-969F-E60202685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4013DDD-A32E-4232-A9CB-13229E88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8175DD9-9260-494A-B4B6-526BBD29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CCDD975-803C-44F1-92B6-1059B51F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5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10D4-759F-4030-922F-C6529564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0A9B299-A953-4AD9-905C-70683BEDE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7342E8A-0B4C-4BE9-94CA-E6E89BFA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3DAB418-3F2E-446C-ACBC-BFA0072B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C8D4706-C6A5-4A46-8946-F382328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41ABA39-4848-4AF4-B3C6-7EEDE434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4C558981-ED17-4BFF-B076-6B537462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A78329B-6352-4373-A0B2-4B90D72D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24466E3-565C-4212-83A3-19AE3D142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41A3-D41D-4EDB-AC78-74402DB280DA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6B1C5B7-2DB8-48F0-91D2-638AE7758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D78416-6093-4C37-998A-86D3ED2DF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1982-20EE-4971-93B0-6DA4BA5122D9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FBB9E-65BB-462B-9A7D-70D7BCDAB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B0. Introduction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51E8DCB-E343-4349-82F7-CD179000F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Course : Basic part</a:t>
            </a:r>
          </a:p>
        </p:txBody>
      </p:sp>
    </p:spTree>
    <p:extLst>
      <p:ext uri="{BB962C8B-B14F-4D97-AF65-F5344CB8AC3E}">
        <p14:creationId xmlns:p14="http://schemas.microsoft.com/office/powerpoint/2010/main" val="282852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ECC5E-BDED-49D5-BDF1-5BF3AD23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Course materials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Місце для вмісту 2">
            <a:extLst>
              <a:ext uri="{FF2B5EF4-FFF2-40B4-BE49-F238E27FC236}">
                <a16:creationId xmlns:a16="http://schemas.microsoft.com/office/drawing/2014/main" id="{3FA6975B-414C-42E4-BEFB-2585FBC56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245820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04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DFD29-695C-4472-B5F8-EFFF85AD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Organization things around</a:t>
            </a:r>
          </a:p>
        </p:txBody>
      </p:sp>
      <p:graphicFrame>
        <p:nvGraphicFramePr>
          <p:cNvPr id="5" name="Місце для вмісту 2">
            <a:extLst>
              <a:ext uri="{FF2B5EF4-FFF2-40B4-BE49-F238E27FC236}">
                <a16:creationId xmlns:a16="http://schemas.microsoft.com/office/drawing/2014/main" id="{7DBF290B-BEC3-47E4-8D0B-CF8A5DA39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5295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92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F9A57D8-EE08-4DAC-837B-3332B06F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55983"/>
            <a:ext cx="12192000" cy="933651"/>
          </a:xfrm>
          <a:solidFill>
            <a:schemeClr val="bg1">
              <a:lumMod val="65000"/>
              <a:lumOff val="3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ASAP Version : all in 10 minutes</a:t>
            </a:r>
          </a:p>
        </p:txBody>
      </p:sp>
    </p:spTree>
    <p:extLst>
      <p:ext uri="{BB962C8B-B14F-4D97-AF65-F5344CB8AC3E}">
        <p14:creationId xmlns:p14="http://schemas.microsoft.com/office/powerpoint/2010/main" val="2636549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8E764DA-5400-4B84-BD52-7DD328DA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Typescript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Місце для вмісту 4">
            <a:extLst>
              <a:ext uri="{FF2B5EF4-FFF2-40B4-BE49-F238E27FC236}">
                <a16:creationId xmlns:a16="http://schemas.microsoft.com/office/drawing/2014/main" id="{783A31E2-0F1C-466D-A191-3A4AF1CF2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16873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76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C8E5-4DA7-475B-B410-5926315B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via JSX</a:t>
            </a:r>
          </a:p>
        </p:txBody>
      </p:sp>
      <p:pic>
        <p:nvPicPr>
          <p:cNvPr id="102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01443ABD-0299-4E14-B8D9-580F8269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57" y="1469544"/>
            <a:ext cx="6815502" cy="391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9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53E0F-0329-4E6A-9DBB-F4F229F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Everything component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03F7272C-0AA4-4598-9A8B-6DF708E0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18" y="1447329"/>
            <a:ext cx="7220262" cy="41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1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9B85029-5BC1-4BFB-9C0D-6510AE6D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its works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79C29F5A-8219-42DE-8919-3F71A6E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2236949"/>
            <a:ext cx="6553545" cy="239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8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00461-D93E-44CB-B616-45415535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 life cycle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ÐÐ°ÑÑÐ¸Ð½ÐºÐ¸ Ð¿Ð¾ Ð·Ð°Ð¿ÑÐ¾ÑÑ react component lifecycle">
            <a:extLst>
              <a:ext uri="{FF2B5EF4-FFF2-40B4-BE49-F238E27FC236}">
                <a16:creationId xmlns:a16="http://schemas.microsoft.com/office/drawing/2014/main" id="{425E8D10-6348-476D-8013-01135F9C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44" y="1805529"/>
            <a:ext cx="6956575" cy="324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81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341A6-DAF8-4771-AA9A-04B05C12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Redux come to play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D3F79F-E00D-427C-80E1-0CAFC478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393180"/>
            <a:ext cx="6725344" cy="41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3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4748D-5178-4AEA-8066-54257ABC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Pattern shift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000BC76F-D40E-4244-AA91-5D6EB045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647130"/>
            <a:ext cx="6890448" cy="375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1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190DD-DB71-4E51-BDED-8D7CB74E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all about?</a:t>
            </a:r>
          </a:p>
        </p:txBody>
      </p:sp>
      <p:graphicFrame>
        <p:nvGraphicFramePr>
          <p:cNvPr id="5" name="Місце для вмісту 2">
            <a:extLst>
              <a:ext uri="{FF2B5EF4-FFF2-40B4-BE49-F238E27FC236}">
                <a16:creationId xmlns:a16="http://schemas.microsoft.com/office/drawing/2014/main" id="{812DAEC1-4D34-4243-8CEE-2A59D29B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7826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73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CA9D99-EE59-440A-AF05-06E1A981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ÐÐ°ÑÑÐ¸Ð½ÐºÐ¸ Ð¿Ð¾ Ð·Ð°Ð¿ÑÐ¾ÑÑ react architecture">
            <a:extLst>
              <a:ext uri="{FF2B5EF4-FFF2-40B4-BE49-F238E27FC236}">
                <a16:creationId xmlns:a16="http://schemas.microsoft.com/office/drawing/2014/main" id="{20512679-782C-4CAF-B40D-9F0A80BB4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837" y="653148"/>
            <a:ext cx="8043127" cy="51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5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C495B-87D7-4265-B4FF-8353E757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Thinking about it 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C04BB22-705A-4069-A035-16767FA0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To solve one BIG problem: </a:t>
            </a:r>
            <a:r>
              <a:rPr lang="en-US" sz="2400" b="1" dirty="0"/>
              <a:t>building </a:t>
            </a:r>
            <a:r>
              <a:rPr lang="en-US" sz="2400" b="1" dirty="0">
                <a:highlight>
                  <a:srgbClr val="FFFF00"/>
                </a:highlight>
              </a:rPr>
              <a:t>large</a:t>
            </a:r>
            <a:r>
              <a:rPr lang="en-US" sz="2400" b="1" dirty="0"/>
              <a:t> applications with </a:t>
            </a:r>
            <a:r>
              <a:rPr lang="en-US" sz="2400" b="1" dirty="0">
                <a:highlight>
                  <a:srgbClr val="FFFF00"/>
                </a:highlight>
              </a:rPr>
              <a:t>data</a:t>
            </a:r>
            <a:r>
              <a:rPr lang="en-US" sz="2400" b="1" dirty="0"/>
              <a:t> </a:t>
            </a:r>
            <a:r>
              <a:rPr lang="en-US" sz="2400" b="1" dirty="0">
                <a:highlight>
                  <a:srgbClr val="FFFF00"/>
                </a:highlight>
              </a:rPr>
              <a:t>that changes </a:t>
            </a:r>
            <a:r>
              <a:rPr lang="en-US" sz="2400" b="1" dirty="0"/>
              <a:t>over time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493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C495B-87D7-4265-B4FF-8353E757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Thinking about it …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C04BB22-705A-4069-A035-16767FA0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6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Simple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Simply express how your app should look at any given point in time, and React will </a:t>
            </a:r>
            <a:r>
              <a:rPr lang="en-US" sz="2400" dirty="0">
                <a:highlight>
                  <a:srgbClr val="FFFF00"/>
                </a:highlight>
              </a:rPr>
              <a:t>automatically manage all UI updates </a:t>
            </a:r>
            <a:r>
              <a:rPr lang="en-US" sz="2400" dirty="0"/>
              <a:t>when your underlying data changes.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6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C495B-87D7-4265-B4FF-8353E757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Thinking about it 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C04BB22-705A-4069-A035-16767FA0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Composable</a:t>
            </a:r>
            <a:r>
              <a:rPr lang="en-US" sz="2400" dirty="0"/>
              <a:t>. React is all about building </a:t>
            </a:r>
            <a:r>
              <a:rPr lang="en-US" sz="2400" dirty="0">
                <a:highlight>
                  <a:srgbClr val="FFFF00"/>
                </a:highlight>
              </a:rPr>
              <a:t>reusable components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fact, with React the only thing you do is build components. Since they're so encapsulated, components make code reuse, testing, and separation of concerns easy.</a:t>
            </a:r>
          </a:p>
        </p:txBody>
      </p:sp>
    </p:spTree>
    <p:extLst>
      <p:ext uri="{BB962C8B-B14F-4D97-AF65-F5344CB8AC3E}">
        <p14:creationId xmlns:p14="http://schemas.microsoft.com/office/powerpoint/2010/main" val="2231288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C495B-87D7-4265-B4FF-8353E757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Thinking about it 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C04BB22-705A-4069-A035-16767FA0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thing that I have liked most about React has been </a:t>
            </a:r>
            <a:r>
              <a:rPr lang="en-US" sz="2400">
                <a:highlight>
                  <a:srgbClr val="FFFF00"/>
                </a:highlight>
              </a:rPr>
              <a:t>the loosely coupled architecture</a:t>
            </a:r>
            <a:r>
              <a:rPr lang="en-US" sz="2400"/>
              <a:t>, the thing that has been the hardest is the loosely coupled architecture.</a:t>
            </a:r>
            <a:endParaRPr lang="uk-UA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2055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287DF4B-F873-4122-B73A-A721A663A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ASAP finished</a:t>
            </a:r>
          </a:p>
        </p:txBody>
      </p:sp>
      <p:sp>
        <p:nvSpPr>
          <p:cNvPr id="5" name="Підзаголовок 4">
            <a:extLst>
              <a:ext uri="{FF2B5EF4-FFF2-40B4-BE49-F238E27FC236}">
                <a16:creationId xmlns:a16="http://schemas.microsoft.com/office/drawing/2014/main" id="{A139FF2A-3EFA-493D-9F14-2482733C3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And you are ready to go</a:t>
            </a:r>
          </a:p>
        </p:txBody>
      </p:sp>
    </p:spTree>
    <p:extLst>
      <p:ext uri="{BB962C8B-B14F-4D97-AF65-F5344CB8AC3E}">
        <p14:creationId xmlns:p14="http://schemas.microsoft.com/office/powerpoint/2010/main" val="190705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2519E71-7AAF-4463-B8FD-2468381B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completing B0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A938A922-9C0D-4AED-AA01-68C162A06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86410-6CF0-445B-821E-548C154A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team</a:t>
            </a:r>
          </a:p>
        </p:txBody>
      </p:sp>
      <p:graphicFrame>
        <p:nvGraphicFramePr>
          <p:cNvPr id="6" name="Місце для вмісту 5">
            <a:extLst>
              <a:ext uri="{FF2B5EF4-FFF2-40B4-BE49-F238E27FC236}">
                <a16:creationId xmlns:a16="http://schemas.microsoft.com/office/drawing/2014/main" id="{9BB4D819-6292-4734-9445-10F3FF173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941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26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31A15-D654-4E0E-BEF5-74331910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Course structure</a:t>
            </a:r>
          </a:p>
        </p:txBody>
      </p:sp>
      <p:graphicFrame>
        <p:nvGraphicFramePr>
          <p:cNvPr id="5" name="Місце для вмісту 2">
            <a:extLst>
              <a:ext uri="{FF2B5EF4-FFF2-40B4-BE49-F238E27FC236}">
                <a16:creationId xmlns:a16="http://schemas.microsoft.com/office/drawing/2014/main" id="{9E9AA6BA-C870-419F-A2CC-513B46285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4208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16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BE4F0-E3F2-4B2D-9BA2-73AA6B4B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Day schedule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BC72A72-5DF0-47E7-823A-69FD5297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0070C0"/>
                </a:solidFill>
              </a:rPr>
              <a:t>Coffee start, welcome, remember everything: 9:00 – 9:15</a:t>
            </a:r>
          </a:p>
          <a:p>
            <a:r>
              <a:rPr lang="en-US">
                <a:solidFill>
                  <a:srgbClr val="0070C0"/>
                </a:solidFill>
              </a:rPr>
              <a:t>Go-go-go: 9:15 - 10:45</a:t>
            </a:r>
          </a:p>
          <a:p>
            <a:r>
              <a:rPr lang="en-US">
                <a:solidFill>
                  <a:srgbClr val="00B050"/>
                </a:solidFill>
              </a:rPr>
              <a:t>Brake 1 : 10:45 – 11:00</a:t>
            </a:r>
          </a:p>
          <a:p>
            <a:r>
              <a:rPr lang="en-US">
                <a:solidFill>
                  <a:srgbClr val="0070C0"/>
                </a:solidFill>
              </a:rPr>
              <a:t>Ok, lunch soon: 11:00 – 12:45</a:t>
            </a:r>
          </a:p>
          <a:p>
            <a:r>
              <a:rPr lang="en-US">
                <a:solidFill>
                  <a:srgbClr val="00B050"/>
                </a:solidFill>
              </a:rPr>
              <a:t>TGIL : 12:45 – 13:30</a:t>
            </a:r>
          </a:p>
          <a:p>
            <a:r>
              <a:rPr lang="en-US">
                <a:solidFill>
                  <a:srgbClr val="0070C0"/>
                </a:solidFill>
              </a:rPr>
              <a:t>Good lunch, have to sleep: 13:30 – 15:00</a:t>
            </a:r>
          </a:p>
          <a:p>
            <a:r>
              <a:rPr lang="en-US">
                <a:solidFill>
                  <a:srgbClr val="00B050"/>
                </a:solidFill>
              </a:rPr>
              <a:t>Brake 2 : 15:00 – 15:15</a:t>
            </a:r>
          </a:p>
          <a:p>
            <a:r>
              <a:rPr lang="en-US">
                <a:solidFill>
                  <a:srgbClr val="0070C0"/>
                </a:solidFill>
              </a:rPr>
              <a:t>Wow, we have to do a lot: 15:15 – 16:45</a:t>
            </a:r>
          </a:p>
          <a:p>
            <a:r>
              <a:rPr lang="en-US">
                <a:solidFill>
                  <a:srgbClr val="00B050"/>
                </a:solidFill>
              </a:rPr>
              <a:t>Brake 3 : 16:45 – 17:00</a:t>
            </a:r>
          </a:p>
          <a:p>
            <a:r>
              <a:rPr lang="en-US">
                <a:solidFill>
                  <a:srgbClr val="0070C0"/>
                </a:solidFill>
              </a:rPr>
              <a:t>Q&amp;A 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2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967F9-8D60-41D4-A339-2E7AAFE0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Basic part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DBD3734-7228-4B7E-9900-2323B6D04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1700"/>
              <a:t>B0 - Introduction to basic course</a:t>
            </a:r>
          </a:p>
          <a:p>
            <a:r>
              <a:rPr lang="en-US" sz="1700"/>
              <a:t>B1 - Functional programming concepts</a:t>
            </a:r>
          </a:p>
          <a:p>
            <a:r>
              <a:rPr lang="en-US" sz="1700"/>
              <a:t>B2 - ES6 concepts</a:t>
            </a:r>
          </a:p>
          <a:p>
            <a:r>
              <a:rPr lang="en-US" sz="1700"/>
              <a:t>B3 - Typescript basic concepts</a:t>
            </a:r>
          </a:p>
          <a:p>
            <a:r>
              <a:rPr lang="en-US" sz="1700"/>
              <a:t>B4 - JSX</a:t>
            </a:r>
          </a:p>
          <a:p>
            <a:r>
              <a:rPr lang="en-US" sz="1700"/>
              <a:t>B5 - Redux</a:t>
            </a:r>
          </a:p>
          <a:p>
            <a:r>
              <a:rPr lang="en-US" sz="1700"/>
              <a:t>B6 - Component Lifecycle events (+ Pure Component, context, latest React features)</a:t>
            </a:r>
          </a:p>
          <a:p>
            <a:r>
              <a:rPr lang="en-US" sz="1700"/>
              <a:t>B7 - Types of components (functional, classes, containers)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CCB6330-10E2-4DEB-A47C-66A7EC97F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1700" dirty="0"/>
              <a:t>B8 - Component props and state management (React)</a:t>
            </a:r>
          </a:p>
          <a:p>
            <a:r>
              <a:rPr lang="en-US" sz="1700" dirty="0"/>
              <a:t>B9 - Work with React forms </a:t>
            </a:r>
          </a:p>
          <a:p>
            <a:r>
              <a:rPr lang="en-US" sz="1700" dirty="0"/>
              <a:t>B10 - Webpack, babel, yarn(</a:t>
            </a:r>
            <a:r>
              <a:rPr lang="en-US" sz="1700" dirty="0" err="1"/>
              <a:t>npm</a:t>
            </a:r>
            <a:r>
              <a:rPr lang="en-US" sz="1700" dirty="0"/>
              <a:t>), project config, and structure</a:t>
            </a:r>
          </a:p>
          <a:p>
            <a:r>
              <a:rPr lang="en-US" sz="1700" dirty="0"/>
              <a:t>B11 - Styling approach (CSS, Sass)</a:t>
            </a:r>
          </a:p>
          <a:p>
            <a:r>
              <a:rPr lang="en-US" sz="1700" dirty="0"/>
              <a:t>B12 - UI frameworks overviews</a:t>
            </a:r>
          </a:p>
          <a:p>
            <a:r>
              <a:rPr lang="en-US" sz="1700" dirty="0"/>
              <a:t>B13 - Logging (Sentry)</a:t>
            </a:r>
          </a:p>
          <a:p>
            <a:r>
              <a:rPr lang="en-US" sz="1700" dirty="0"/>
              <a:t>B14 - Debugging React (needs config before presenting)</a:t>
            </a:r>
          </a:p>
          <a:p>
            <a:r>
              <a:rPr lang="en-US" sz="1700" dirty="0"/>
              <a:t>B15 - Unit testing, snapshot testing, testing UI components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4544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A6840-79DE-4CEE-85DC-50B8BC71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Advanced part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591776F-955D-4E7F-B345-71AA930B1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1600"/>
              <a:t>A0	Introduction to adv course </a:t>
            </a:r>
          </a:p>
          <a:p>
            <a:r>
              <a:rPr lang="en-US" sz="1600"/>
              <a:t>A1	ES6 Advanced - Generators, async/await in details</a:t>
            </a:r>
          </a:p>
          <a:p>
            <a:r>
              <a:rPr lang="en-US" sz="1600"/>
              <a:t>A2	Typescript impact on React - generics components, Props interfaces</a:t>
            </a:r>
          </a:p>
          <a:p>
            <a:r>
              <a:rPr lang="en-US" sz="1600"/>
              <a:t>A3	Advanced React Reduх – middleware &amp; custom middleware</a:t>
            </a:r>
          </a:p>
          <a:p>
            <a:r>
              <a:rPr lang="en-US" sz="1600"/>
              <a:t>A4	Advanced React components, context</a:t>
            </a:r>
          </a:p>
          <a:p>
            <a:r>
              <a:rPr lang="en-US" sz="1600"/>
              <a:t>A5	Redux-Saga / Redux-thunk</a:t>
            </a:r>
          </a:p>
          <a:p>
            <a:r>
              <a:rPr lang="en-US" sz="1600"/>
              <a:t>A6	High Order Components in React with best practices</a:t>
            </a:r>
          </a:p>
          <a:p>
            <a:r>
              <a:rPr lang="en-US" sz="1600"/>
              <a:t>A7	Routing, connected-router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E4A5393-5F38-4399-93E5-E758E258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1600" dirty="0"/>
              <a:t>A8	Socket.io with Sagas</a:t>
            </a:r>
          </a:p>
          <a:p>
            <a:r>
              <a:rPr lang="en-US" sz="1600" dirty="0"/>
              <a:t>A9	Caching possibilities (</a:t>
            </a:r>
            <a:r>
              <a:rPr lang="en-US" sz="1600" dirty="0" err="1"/>
              <a:t>memoization</a:t>
            </a:r>
            <a:r>
              <a:rPr lang="en-US" sz="1600" dirty="0"/>
              <a:t>, etc.)</a:t>
            </a:r>
          </a:p>
          <a:p>
            <a:r>
              <a:rPr lang="en-US" sz="1600" dirty="0"/>
              <a:t>A10	Templates, best practices, authorization, partial data loading, security</a:t>
            </a:r>
          </a:p>
          <a:p>
            <a:r>
              <a:rPr lang="en-US" sz="1600" dirty="0"/>
              <a:t>A11	Integrational testing</a:t>
            </a:r>
          </a:p>
          <a:p>
            <a:r>
              <a:rPr lang="en-US" sz="1600" dirty="0"/>
              <a:t>A12	Lazy loading, chunks</a:t>
            </a:r>
          </a:p>
          <a:p>
            <a:r>
              <a:rPr lang="en-US" sz="1600" dirty="0"/>
              <a:t>A13	Patterns in React (bad and good practices, patterns misuse)</a:t>
            </a:r>
          </a:p>
          <a:p>
            <a:r>
              <a:rPr lang="en-US" sz="1600" dirty="0"/>
              <a:t>A14	I18n, localization</a:t>
            </a:r>
          </a:p>
          <a:p>
            <a:r>
              <a:rPr lang="en-US" sz="1600" dirty="0"/>
              <a:t>A15	Advanced project configuration and tools</a:t>
            </a:r>
          </a:p>
        </p:txBody>
      </p:sp>
    </p:spTree>
    <p:extLst>
      <p:ext uri="{BB962C8B-B14F-4D97-AF65-F5344CB8AC3E}">
        <p14:creationId xmlns:p14="http://schemas.microsoft.com/office/powerpoint/2010/main" val="96232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7D1B2-8C31-4719-A12A-7077E396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Homework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Місце для вмісту 2">
            <a:extLst>
              <a:ext uri="{FF2B5EF4-FFF2-40B4-BE49-F238E27FC236}">
                <a16:creationId xmlns:a16="http://schemas.microsoft.com/office/drawing/2014/main" id="{DAC8E4D7-A97B-4DAC-8562-A85B13086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5521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09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B96BF-8D82-4C18-B379-B34FE11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Environment</a:t>
            </a:r>
          </a:p>
        </p:txBody>
      </p:sp>
      <p:graphicFrame>
        <p:nvGraphicFramePr>
          <p:cNvPr id="5" name="Місце для вмісту 2">
            <a:extLst>
              <a:ext uri="{FF2B5EF4-FFF2-40B4-BE49-F238E27FC236}">
                <a16:creationId xmlns:a16="http://schemas.microsoft.com/office/drawing/2014/main" id="{7A4B773D-F468-4B7F-8787-B74950019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9970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1321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478</Words>
  <Application>Microsoft Office PowerPoint</Application>
  <PresentationFormat>Широкий екран</PresentationFormat>
  <Paragraphs>109</Paragraphs>
  <Slides>26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Тема Office</vt:lpstr>
      <vt:lpstr>B0. Introduction</vt:lpstr>
      <vt:lpstr>What is all about?</vt:lpstr>
      <vt:lpstr>Course team</vt:lpstr>
      <vt:lpstr>Course structure</vt:lpstr>
      <vt:lpstr>Day schedule</vt:lpstr>
      <vt:lpstr>Basic part</vt:lpstr>
      <vt:lpstr>Advanced part</vt:lpstr>
      <vt:lpstr>Homework</vt:lpstr>
      <vt:lpstr>Environment</vt:lpstr>
      <vt:lpstr>Course materials</vt:lpstr>
      <vt:lpstr>Organization things around</vt:lpstr>
      <vt:lpstr>ASAP Version : all in 10 minutes</vt:lpstr>
      <vt:lpstr>Typescript</vt:lpstr>
      <vt:lpstr>UI via JSX</vt:lpstr>
      <vt:lpstr>Everything component</vt:lpstr>
      <vt:lpstr>How its works</vt:lpstr>
      <vt:lpstr>Component life cycle</vt:lpstr>
      <vt:lpstr>Redux come to play</vt:lpstr>
      <vt:lpstr>Pattern shift</vt:lpstr>
      <vt:lpstr>Architecture overview</vt:lpstr>
      <vt:lpstr>Thinking about it …</vt:lpstr>
      <vt:lpstr>Thinking about it …</vt:lpstr>
      <vt:lpstr>Thinking about it …</vt:lpstr>
      <vt:lpstr>Thinking about it …</vt:lpstr>
      <vt:lpstr>ASAP finished</vt:lpstr>
      <vt:lpstr>Thanks for completing B0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B0. Introduction</dc:title>
  <dc:creator>Антон Витязь</dc:creator>
  <cp:lastModifiedBy>Антон Витязь</cp:lastModifiedBy>
  <cp:revision>3</cp:revision>
  <dcterms:created xsi:type="dcterms:W3CDTF">2019-02-11T05:59:44Z</dcterms:created>
  <dcterms:modified xsi:type="dcterms:W3CDTF">2019-02-11T06:27:11Z</dcterms:modified>
</cp:coreProperties>
</file>