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6" userDrawn="1">
          <p15:clr>
            <a:srgbClr val="A4A3A4"/>
          </p15:clr>
        </p15:guide>
        <p15:guide id="4" pos="4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6398" autoAdjust="0"/>
  </p:normalViewPr>
  <p:slideViewPr>
    <p:cSldViewPr snapToGrid="0" showGuides="1">
      <p:cViewPr varScale="1">
        <p:scale>
          <a:sx n="73" d="100"/>
          <a:sy n="73" d="100"/>
        </p:scale>
        <p:origin x="1896" y="78"/>
      </p:cViewPr>
      <p:guideLst>
        <p:guide orient="horz" pos="2160"/>
        <p:guide pos="3840"/>
        <p:guide pos="3936"/>
        <p:guide pos="4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3FDF8-B161-40F7-A601-B7D052700D4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C6AAD-18AD-4F1A-ACF9-20FFDF3D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0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sentry you will 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when things break Get notifications via email,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chat when new errors occur or old ones resurface.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the impact of each release If things break, you’ll know where errors are happening, how often they happen, and who is affected.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C6AAD-18AD-4F1A-ACF9-20FFDF3D50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8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C6AAD-18AD-4F1A-ACF9-20FFDF3D50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36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C6AAD-18AD-4F1A-ACF9-20FFDF3D50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7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C6AAD-18AD-4F1A-ACF9-20FFDF3D50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18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get a security key you need to register your project on https://sentry.io.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C6AAD-18AD-4F1A-ACF9-20FFDF3D50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28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C6AAD-18AD-4F1A-ACF9-20FFDF3D50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C6AAD-18AD-4F1A-ACF9-20FFDF3D50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41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you request is sent to Sentry with error detail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C6AAD-18AD-4F1A-ACF9-20FFDF3D50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59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Sentry logged an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C6AAD-18AD-4F1A-ACF9-20FFDF3D50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21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Details can be examined to determine the product version, issue severity, OS, browser, IP address, dates, call stack,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C6AAD-18AD-4F1A-ACF9-20FFDF3D50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3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48CB-8A7A-4188-A773-B4B6CF3E098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E968-C2EA-4B4D-A4D7-519A5487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48CB-8A7A-4188-A773-B4B6CF3E098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E968-C2EA-4B4D-A4D7-519A5487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9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48CB-8A7A-4188-A773-B4B6CF3E098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E968-C2EA-4B4D-A4D7-519A5487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9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48CB-8A7A-4188-A773-B4B6CF3E098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E968-C2EA-4B4D-A4D7-519A5487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0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48CB-8A7A-4188-A773-B4B6CF3E098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E968-C2EA-4B4D-A4D7-519A5487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8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48CB-8A7A-4188-A773-B4B6CF3E098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E968-C2EA-4B4D-A4D7-519A5487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5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48CB-8A7A-4188-A773-B4B6CF3E098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E968-C2EA-4B4D-A4D7-519A5487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48CB-8A7A-4188-A773-B4B6CF3E098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E968-C2EA-4B4D-A4D7-519A5487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1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48CB-8A7A-4188-A773-B4B6CF3E098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E968-C2EA-4B4D-A4D7-519A5487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2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48CB-8A7A-4188-A773-B4B6CF3E098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E968-C2EA-4B4D-A4D7-519A5487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48CB-8A7A-4188-A773-B4B6CF3E098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E968-C2EA-4B4D-A4D7-519A5487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3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F48CB-8A7A-4188-A773-B4B6CF3E098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AE968-C2EA-4B4D-A4D7-519A5487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2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38" y="1683107"/>
            <a:ext cx="8770924" cy="306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74231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Error details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405096"/>
            <a:ext cx="8382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205" y="582067"/>
            <a:ext cx="964038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solidFill>
                  <a:srgbClr val="3A3A3A"/>
                </a:solidFill>
                <a:effectLst/>
              </a:rPr>
              <a:t>Sentry.io features beyond the basics include: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3A3A3A"/>
                </a:solidFill>
                <a:effectLst/>
              </a:rPr>
              <a:t>configuration settings to define release versions, code repositories, server names, URLs,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3A3A3A"/>
                </a:solidFill>
                <a:effectLst/>
              </a:rPr>
              <a:t>user information, messages, tagging, and custom events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3A3A3A"/>
                </a:solidFill>
                <a:effectLst/>
              </a:rPr>
              <a:t>user feedback widgets to record further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3A3A3A"/>
                </a:solidFill>
                <a:effectLst/>
              </a:rPr>
              <a:t>inbound message filtering 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3A3A3A"/>
                </a:solidFill>
                <a:effectLst/>
              </a:rPr>
              <a:t>issue assigning to team members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3A3A3A"/>
                </a:solidFill>
                <a:effectLst/>
              </a:rPr>
              <a:t>bookmarking, resolving, ignoring, sharing and deleting issues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3A3A3A"/>
                </a:solidFill>
                <a:effectLst/>
              </a:rPr>
              <a:t>activity and issue reports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3A3A3A"/>
                </a:solidFill>
                <a:effectLst/>
              </a:rPr>
              <a:t>a command-line executable to report OS or build issues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3A3A3A"/>
                </a:solidFill>
                <a:effectLst/>
              </a:rPr>
              <a:t>a full API to submit, retrieve, update, delete and manage event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3A3A3A"/>
                </a:solidFill>
                <a:effectLst/>
              </a:rPr>
              <a:t>robust security with optional two-factor authentication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3A3A3A"/>
                </a:solidFill>
                <a:effectLst/>
              </a:rPr>
              <a:t>chat integration with Slack, HipChat and others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3A3A3A"/>
                </a:solidFill>
                <a:effectLst/>
              </a:rPr>
              <a:t>commercial and community support options.</a:t>
            </a:r>
            <a:endParaRPr lang="en-US" sz="2400" b="0" i="0" dirty="0">
              <a:solidFill>
                <a:srgbClr val="3A3A3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768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19951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What is Sentry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67790" y="2727245"/>
            <a:ext cx="9986010" cy="2581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Sentry’s real-time error tracking gives you insight into production deployments and information to reproduce and fix crashes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57" y="1980519"/>
            <a:ext cx="10334625" cy="2505075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45573" y="963759"/>
            <a:ext cx="4880610" cy="747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Sentry tracks errors in all major languages and frameworks</a:t>
            </a:r>
            <a:endParaRPr lang="en-US" sz="2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697436" y="963758"/>
            <a:ext cx="4880610" cy="747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It also integrates with your favorite apps and services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43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19951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Using Sentry with React App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367790" y="2727245"/>
            <a:ext cx="9986010" cy="2581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start by generating our </a:t>
            </a:r>
            <a:r>
              <a:rPr lang="en-US" dirty="0" smtClean="0"/>
              <a:t>react application: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Then we </a:t>
            </a:r>
            <a:r>
              <a:rPr lang="en-US" dirty="0"/>
              <a:t>import the </a:t>
            </a:r>
            <a:r>
              <a:rPr lang="en-US" i="1" dirty="0"/>
              <a:t>Sentry</a:t>
            </a:r>
            <a:r>
              <a:rPr lang="en-US" dirty="0"/>
              <a:t> package: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332" y="3465783"/>
            <a:ext cx="6743700" cy="40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174" y="5004420"/>
            <a:ext cx="53911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4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668236" y="1316456"/>
            <a:ext cx="9986010" cy="2581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Initialize sentry:</a:t>
            </a:r>
            <a:endParaRPr lang="en-US" sz="2400" dirty="0"/>
          </a:p>
          <a:p>
            <a:pPr marL="0" indent="0">
              <a:buNone/>
            </a:pPr>
            <a:r>
              <a:rPr lang="en-US" sz="2400" i="1" dirty="0" smtClean="0"/>
              <a:t>react-app </a:t>
            </a:r>
            <a:r>
              <a:rPr lang="en-US" sz="2400" i="1" dirty="0"/>
              <a:t>/ </a:t>
            </a:r>
            <a:r>
              <a:rPr lang="en-US" sz="2400" i="1" dirty="0" err="1"/>
              <a:t>src</a:t>
            </a:r>
            <a:r>
              <a:rPr lang="en-US" sz="2400" i="1" dirty="0"/>
              <a:t> / index.js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96" y="2973705"/>
            <a:ext cx="60674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642111" y="847408"/>
            <a:ext cx="9986010" cy="2581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We will create a component that throws unhandled error</a:t>
            </a:r>
          </a:p>
          <a:p>
            <a:pPr marL="0" indent="0">
              <a:buNone/>
            </a:pPr>
            <a:r>
              <a:rPr lang="en-US" sz="2400" i="1" dirty="0"/>
              <a:t>react-app / </a:t>
            </a:r>
            <a:r>
              <a:rPr lang="en-US" sz="2400" i="1" dirty="0" err="1"/>
              <a:t>src</a:t>
            </a:r>
            <a:r>
              <a:rPr lang="en-US" sz="2400" i="1" dirty="0"/>
              <a:t> / MyError.js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916293"/>
            <a:ext cx="64008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6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642111" y="847408"/>
            <a:ext cx="9986010" cy="2581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Then we add our “Error button” to </a:t>
            </a:r>
            <a:r>
              <a:rPr lang="en-US" sz="2400" dirty="0"/>
              <a:t>the application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i="1" dirty="0"/>
              <a:t>react-app / </a:t>
            </a:r>
            <a:r>
              <a:rPr lang="en-US" sz="2400" i="1" dirty="0" err="1"/>
              <a:t>src</a:t>
            </a:r>
            <a:r>
              <a:rPr lang="en-US" sz="2400" i="1" dirty="0"/>
              <a:t> / App.js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758" y="2138204"/>
            <a:ext cx="48006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642111" y="847408"/>
            <a:ext cx="9986010" cy="2581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After we build application and served it: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12" y="1474333"/>
            <a:ext cx="78771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703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Sentry UI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37" y="1739265"/>
            <a:ext cx="82391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1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334</Words>
  <Application>Microsoft Office PowerPoint</Application>
  <PresentationFormat>Widescreen</PresentationFormat>
  <Paragraphs>47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Infopulse Ukraine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Dmytro Pisotskyi</dc:creator>
  <cp:lastModifiedBy>Dmytro Pisotskyi</cp:lastModifiedBy>
  <cp:revision>14</cp:revision>
  <dcterms:created xsi:type="dcterms:W3CDTF">2019-02-11T08:48:31Z</dcterms:created>
  <dcterms:modified xsi:type="dcterms:W3CDTF">2019-02-11T13:22:17Z</dcterms:modified>
</cp:coreProperties>
</file>