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015"/>
  </p:normalViewPr>
  <p:slideViewPr>
    <p:cSldViewPr snapToGrid="0" snapToObjects="1">
      <p:cViewPr varScale="1">
        <p:scale>
          <a:sx n="77" d="100"/>
          <a:sy n="77" d="100"/>
        </p:scale>
        <p:origin x="1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ABBFB-D1A5-9347-B503-215123B7A411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D844-7EC5-714A-A30F-C705A6ABF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1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software development, debugging involves locating and correcting code errors in a computer program. A good software engineer must know how to properly debug an application in his language of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5D844-7EC5-714A-A30F-C705A6ABF1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8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Need Demonstration:</a:t>
            </a:r>
          </a:p>
          <a:p>
            <a:r>
              <a:rPr lang="en-US" dirty="0"/>
              <a:t>Install Redux DevTools extension and open our app. Make some action: add/remove user, change name or surname. Show how to change state and how launch actions. Jump or skip some action. Show state of </a:t>
            </a:r>
            <a:r>
              <a:rPr lang="en-US"/>
              <a:t>current action.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5D844-7EC5-714A-A30F-C705A6ABF1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2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will see that browser’s development tools, that is already available to you. all that go with “inspect”. We have several very useful tabs: Elements, Console, Sources, Network.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5D844-7EC5-714A-A30F-C705A6ABF1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panel.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and change the DOM and CSS. What we can do in this tab?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an element's CSS. 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tab on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panel lists the CSS rules being applied to whatever element is currently selected in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Tree.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fact that you see this rule means that it's being applied to the element.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Need Demonstration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 a CSS declaration, CSS class,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pseudostate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change the dimensions of an element, live-edit a DOM node, live-edit a style, examine and edit box model parameters.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5D844-7EC5-714A-A30F-C705A6ABF1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8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messages and run JavaScript from the Console.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demonstration: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printing message with console methods. Methods info and error has call stack leading up to those messages.  Also console can v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iew and change the page's JavaScript or DOM.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$0 – current element. Lets change background color: $0.style.background = "green”. Now we can to know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offsetWidth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our element - $0.offsetWidth.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$(selector)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returns the reference to the first DOM element with the specified CSS selector. $('div').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innerText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5D844-7EC5-714A-A30F-C705A6ABF1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7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Debug JavaScript, persist changes made in DevTools across page reloads, save and run snippets of JavaScript, and save changes that you make in DevTools to disk.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Need Demonstration: </a:t>
            </a:r>
            <a:r>
              <a:rPr lang="en-US" b="0" dirty="0"/>
              <a:t>Let’s choose some file(</a:t>
            </a:r>
            <a:r>
              <a:rPr lang="en-US" b="0" dirty="0" err="1"/>
              <a:t>Cmd+P</a:t>
            </a:r>
            <a:r>
              <a:rPr lang="en-US" b="0" dirty="0"/>
              <a:t>). And add breakpoint.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through the code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scope pane. Add watch expression.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5D844-7EC5-714A-A30F-C705A6ABF1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panel needs for viewing and debugging network activity.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 Cache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checkbox. When this checkbox is enabled, DevTools doesn't serve any resources from the cache.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dropdown lets to simulate network connection.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Demonstration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reload the page and analyze the requests that come in. Note the value for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DOMContentLoaded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 pane.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 on some request to investigate that request further. Click the Preview tab to view the request's source code.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large requests and and look on it waterfall.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5D844-7EC5-714A-A30F-C705A6ABF1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89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Need Demonstration: </a:t>
            </a:r>
          </a:p>
          <a:p>
            <a:r>
              <a:rPr lang="en-US" b="0" dirty="0"/>
              <a:t>Install JetBrains IDE extension and create debugging configuration for current project. Then show how works breakpoints.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5D844-7EC5-714A-A30F-C705A6ABF1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Need Demonstration: </a:t>
            </a:r>
          </a:p>
          <a:p>
            <a:r>
              <a:rPr lang="en-US" b="0" dirty="0"/>
              <a:t>Install Chrome extension and create debugging configuration for current project. Then show how works breakpoints.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5D844-7EC5-714A-A30F-C705A6ABF1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Need Demonstration:</a:t>
            </a:r>
          </a:p>
          <a:p>
            <a:r>
              <a:rPr lang="en-US" dirty="0"/>
              <a:t>Install chrome extension. Open our app and show how it is work. Arrow keys or </a:t>
            </a:r>
            <a:r>
              <a:rPr lang="en-US" dirty="0" err="1"/>
              <a:t>hjkl</a:t>
            </a:r>
            <a:r>
              <a:rPr lang="en-US" dirty="0"/>
              <a:t> for navigation. Right click a component to show in elements pane, scroll into view, show source, etc. Differently-colored </a:t>
            </a:r>
            <a:r>
              <a:rPr lang="en-US" dirty="0" err="1"/>
              <a:t>collapser</a:t>
            </a:r>
            <a:r>
              <a:rPr lang="en-US" dirty="0"/>
              <a:t> means the component has state/context. Side pane: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right-click to store as global variable, update state and show results. Show how to use search Bar: find some component.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5D844-7EC5-714A-A30F-C705A6ABF1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38C5-F209-3A4E-A3BA-3E98A6958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EE48-848C-BE4F-97E2-7F9D8DFA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CCE5-6E91-7C48-946F-79CED20B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3AF5-5FFC-8647-BBA9-8BA2EEA7EF0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7184-FEBF-C548-B2EF-27459FE4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B712-EECC-5B46-83A4-89FEBCB7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E7CF-1109-834B-BB29-E30D2DC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A642-88C5-224B-B781-1A0BD1A5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7BADF-DCBD-C241-8656-60A4CA330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4BBC3-F149-D04C-A05E-A8A7218A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3AF5-5FFC-8647-BBA9-8BA2EEA7EF0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B4AA9-5579-1944-ADD9-7E934C54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2EE6-BA54-EF4E-878B-0A6234DE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E7CF-1109-834B-BB29-E30D2DC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07299-DC5A-134F-AB10-5198C24B3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F1CC3-ED1D-3C46-83E9-A36DA880B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65D14-98A9-4846-8A5B-478B0135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3AF5-5FFC-8647-BBA9-8BA2EEA7EF0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EA37-B3AD-724F-8D78-B3D17229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C353-3616-744F-B695-658F2EA5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E7CF-1109-834B-BB29-E30D2DC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3F11-D57B-CF4B-B730-CDFF1F79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DA17-28FC-1743-B792-E1565ED3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BBCBE-EBD6-204A-A904-8385A3D7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3AF5-5FFC-8647-BBA9-8BA2EEA7EF0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CC8A-4CE2-6845-9948-393E3EAA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1666E-73A9-0B40-B240-62EC3606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E7CF-1109-834B-BB29-E30D2DC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4AF5-F1A3-724B-872E-3FAC36CA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3C5E0-2DE5-0540-ABA7-A3BDFB277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C800-79EF-2E48-93F7-907347F7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3AF5-5FFC-8647-BBA9-8BA2EEA7EF0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57EF-369D-0340-BE5B-66B9129E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B22F9-9514-184B-B881-7E98EA7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E7CF-1109-834B-BB29-E30D2DC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3A54-CFC5-3041-B8E9-4DE16BA4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D24A-EF9E-1A45-AD38-F90D77442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7EA95-C0C7-DD40-A1AF-85C5900C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6858C-3E76-B143-998C-8B9F315D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3AF5-5FFC-8647-BBA9-8BA2EEA7EF0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6E3F-70D2-AE40-BB37-7A74EA04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16736-8CAA-F548-A53D-E70A8785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E7CF-1109-834B-BB29-E30D2DC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8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EBAF-3006-094A-B400-FDD14140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0F367-54BE-1B40-BB88-05F030FB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C6F97-4BC2-1342-99DD-31836A709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B1B2C-5F42-C448-8A9A-0136C61BA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25915-CB6D-DE44-9C00-659A4358C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B78A6-ACF3-7F41-BD46-AD62C6E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3AF5-5FFC-8647-BBA9-8BA2EEA7EF0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636AF-BE10-E240-81C6-D7A2991F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325BB-D518-2445-8482-80990E67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E7CF-1109-834B-BB29-E30D2DC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9724-6248-D941-AB53-68860CFE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4050B-5E13-884D-B665-5A0BC0AC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3AF5-5FFC-8647-BBA9-8BA2EEA7EF0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16649-695A-1045-A8E3-08BF2802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71920-EC42-AE45-A8FB-4B6AFB90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E7CF-1109-834B-BB29-E30D2DC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D0354-024D-454C-8A36-556980E3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3AF5-5FFC-8647-BBA9-8BA2EEA7EF0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54AE4-658F-6C4B-81F3-8272238C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211C-315D-0D4B-8C3F-CE2C4A99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E7CF-1109-834B-BB29-E30D2DC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4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3691-8DED-444A-ACB6-2A6A636C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B7D-436F-E443-B3AA-9F7BDF3A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8506E-052C-614D-96C1-A995B83D3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6AAC5-5A98-914D-9DE5-9B2A8122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3AF5-5FFC-8647-BBA9-8BA2EEA7EF0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C600-1748-334C-99D9-62D860DC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0B5A8-1EFA-7B41-95F2-DA2866CC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E7CF-1109-834B-BB29-E30D2DC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6E78-5DD4-AF47-8693-10FF1998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D532D-AC02-4B49-9955-8EFCA32D2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1EF24-8B70-EF4C-9F0B-EC4BE2467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0F651-4B0A-D84D-B481-A4F164A1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3AF5-5FFC-8647-BBA9-8BA2EEA7EF0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1456D-D318-7B40-BBDC-67C0BBA2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7F5C8-4806-B64C-8D95-AAA2ADF2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E7CF-1109-834B-BB29-E30D2DC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9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D7C5F-AB6E-FE4B-8C34-1CC29944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B0414-2B36-734B-A345-D416D89A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7F90-8101-2946-8092-F72985111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3AF5-5FFC-8647-BBA9-8BA2EEA7EF0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46F7-E4D5-5047-99E0-D95D7B94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0080-4F99-C441-89CF-9D8FF55F6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6E7CF-1109-834B-BB29-E30D2DC1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-devtoo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lmoxisus/redux-devtools-extens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jetbrains-ide-support/hmhgeddbohgjknpmjagkdomcpobmllj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blog.jetbrains.com/webstorm/2017/01/debugging-react-app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nodejs/reactjs-tutoria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marketplace.visualstudio.com/items?itemName=msjsdiag.debugger-for-chr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0F28-EC59-3949-A46A-3FAFFB165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React</a:t>
            </a:r>
          </a:p>
        </p:txBody>
      </p:sp>
    </p:spTree>
    <p:extLst>
      <p:ext uri="{BB962C8B-B14F-4D97-AF65-F5344CB8AC3E}">
        <p14:creationId xmlns:p14="http://schemas.microsoft.com/office/powerpoint/2010/main" val="281502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8CB4-2A23-924E-ABEF-E1204315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44" y="-18351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React Chrome 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39983-1ABF-E14C-94EA-419551B7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39" y="961101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hlinkClick r:id="rId3"/>
              </a:rPr>
              <a:t>React Developer Tools</a:t>
            </a:r>
            <a:r>
              <a:rPr lang="en-US" dirty="0"/>
              <a:t> lets you inspect the React component hierarchy,</a:t>
            </a:r>
          </a:p>
          <a:p>
            <a:pPr marL="457200" lvl="1" indent="0">
              <a:buNone/>
            </a:pPr>
            <a:r>
              <a:rPr lang="en-US" dirty="0"/>
              <a:t>including component props and state.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128F7-CE87-FB48-B13A-60816A3F6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794" y="1859655"/>
            <a:ext cx="82169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02DB-9D70-7A45-862F-063BB8F0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02" y="-16271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Redux DevTools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C70F-2B72-0444-BB8A-ADE581203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47" y="13136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Redux DevTools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7171D-F18A-EA47-9031-0BDEE42BF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46" y="2337593"/>
            <a:ext cx="11304345" cy="409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895D-0057-994E-808D-A269EB83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Debug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BFFB-A85B-BB4C-8D70-1767932F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in the browser</a:t>
            </a:r>
          </a:p>
          <a:p>
            <a:r>
              <a:rPr lang="en-US" dirty="0"/>
              <a:t>Debugging with IDE(WebStorm, VS code)</a:t>
            </a:r>
          </a:p>
          <a:p>
            <a:r>
              <a:rPr lang="en-US" dirty="0"/>
              <a:t>React Developer Tools</a:t>
            </a:r>
          </a:p>
          <a:p>
            <a:r>
              <a:rPr lang="en-US" dirty="0"/>
              <a:t>Redux DevTools Extension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BA03-A3A1-C642-A1D9-4D799EA3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Debugging in the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93AC-1A11-D34F-BE4A-2DD048A3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Press F12 or </a:t>
            </a:r>
            <a:r>
              <a:rPr lang="en-US" dirty="0" err="1"/>
              <a:t>Ctrl+Shift+I</a:t>
            </a:r>
            <a:r>
              <a:rPr lang="en-US" dirty="0"/>
              <a:t>(</a:t>
            </a:r>
            <a:r>
              <a:rPr lang="en-US" dirty="0" err="1"/>
              <a:t>Cmd+Option+I</a:t>
            </a:r>
            <a:r>
              <a:rPr lang="en-US" dirty="0"/>
              <a:t> for Mac) or right click inspect you can get inspect element window.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EE990-BD3E-3F41-9441-B84A01F14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5"/>
          <a:stretch/>
        </p:blipFill>
        <p:spPr>
          <a:xfrm>
            <a:off x="777037" y="3026737"/>
            <a:ext cx="10637926" cy="19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8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B7550-5C3C-484D-AAEB-AAA7E1EAE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8713" y="795905"/>
            <a:ext cx="6368422" cy="57983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B4F6F-9322-9541-AD6A-9D9B55D1D49A}"/>
              </a:ext>
            </a:extLst>
          </p:cNvPr>
          <p:cNvSpPr txBox="1"/>
          <p:nvPr/>
        </p:nvSpPr>
        <p:spPr>
          <a:xfrm>
            <a:off x="4472247" y="26464"/>
            <a:ext cx="3467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Element Panel</a:t>
            </a:r>
          </a:p>
        </p:txBody>
      </p:sp>
    </p:spTree>
    <p:extLst>
      <p:ext uri="{BB962C8B-B14F-4D97-AF65-F5344CB8AC3E}">
        <p14:creationId xmlns:p14="http://schemas.microsoft.com/office/powerpoint/2010/main" val="372190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70AF-32DE-8C45-8475-FABAECCB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96" y="-16689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Console panel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DFAE8E-7670-1244-AE5B-1E2B5409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02" y="927851"/>
            <a:ext cx="10515600" cy="5456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Console</a:t>
            </a:r>
            <a:r>
              <a:rPr lang="en-US" dirty="0"/>
              <a:t> has two main functions:</a:t>
            </a:r>
          </a:p>
          <a:p>
            <a:r>
              <a:rPr lang="en-US" dirty="0"/>
              <a:t>Viewing diagnostic information about the page. This information can come from the web developers that built the page, or from the browser.</a:t>
            </a:r>
          </a:p>
          <a:p>
            <a:r>
              <a:rPr lang="en-US" dirty="0"/>
              <a:t>Running JavaScript. You can view and change the page’s DOM by typing JavaScript statements in the </a:t>
            </a:r>
            <a:r>
              <a:rPr lang="en-US" b="1" dirty="0"/>
              <a:t>Console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Console has several useful methods: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debug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229568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3B1B-4CD6-B249-AB3B-48754254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39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Sources panel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CB0DE-141D-7E4D-A7AC-A9AB315CE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068" r="1539" b="31261"/>
          <a:stretch/>
        </p:blipFill>
        <p:spPr>
          <a:xfrm>
            <a:off x="1037012" y="700359"/>
            <a:ext cx="10117976" cy="5937997"/>
          </a:xfrm>
        </p:spPr>
      </p:pic>
    </p:spTree>
    <p:extLst>
      <p:ext uri="{BB962C8B-B14F-4D97-AF65-F5344CB8AC3E}">
        <p14:creationId xmlns:p14="http://schemas.microsoft.com/office/powerpoint/2010/main" val="290347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0379-68B2-114F-86C3-8D9F6BC3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Network panel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0C36B-BD93-FD4E-BA6E-5E11BEE9A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803" y="1690688"/>
            <a:ext cx="11464394" cy="4327727"/>
          </a:xfrm>
        </p:spPr>
      </p:pic>
    </p:spTree>
    <p:extLst>
      <p:ext uri="{BB962C8B-B14F-4D97-AF65-F5344CB8AC3E}">
        <p14:creationId xmlns:p14="http://schemas.microsoft.com/office/powerpoint/2010/main" val="99148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D0FD-1901-0048-BA46-D8A05E35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Debugging with WebStorm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2CBEBC-E0FA-6B44-8964-937A8895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JetBrains IDE Support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Debugging React apps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DFD250-D5AF-F74C-A41A-3D9A96452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21" y="2440781"/>
            <a:ext cx="11613357" cy="38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6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FCCE-2B73-E44F-90D7-301EEFCB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3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Debugging with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5DC7-7321-3741-8936-83D02E2A1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74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React debugging tutorial</a:t>
            </a:r>
            <a:r>
              <a:rPr lang="en-US" dirty="0"/>
              <a:t>, </a:t>
            </a:r>
            <a:r>
              <a:rPr lang="en-US" u="sng" dirty="0">
                <a:hlinkClick r:id="rId4"/>
              </a:rPr>
              <a:t>Debugger for Chrome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E4012-7521-A04E-B18B-B1DD8728D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687" y="1499359"/>
            <a:ext cx="9160626" cy="51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2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482</Words>
  <Application>Microsoft Macintosh PowerPoint</Application>
  <PresentationFormat>Widescreen</PresentationFormat>
  <Paragraphs>69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Debugging React</vt:lpstr>
      <vt:lpstr>Debug instruments</vt:lpstr>
      <vt:lpstr>Debugging in the browser</vt:lpstr>
      <vt:lpstr>PowerPoint Presentation</vt:lpstr>
      <vt:lpstr>Console panel</vt:lpstr>
      <vt:lpstr>Sources panel</vt:lpstr>
      <vt:lpstr>Network panel</vt:lpstr>
      <vt:lpstr>Debugging with WebStorm</vt:lpstr>
      <vt:lpstr>Debugging with VS Code</vt:lpstr>
      <vt:lpstr>React Chrome Developer Tools</vt:lpstr>
      <vt:lpstr>Redux DevTools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React</dc:title>
  <dc:creator>Microsoft Office User</dc:creator>
  <cp:lastModifiedBy>Microsoft Office User</cp:lastModifiedBy>
  <cp:revision>16</cp:revision>
  <dcterms:created xsi:type="dcterms:W3CDTF">2019-01-31T17:50:27Z</dcterms:created>
  <dcterms:modified xsi:type="dcterms:W3CDTF">2019-02-03T11:59:23Z</dcterms:modified>
</cp:coreProperties>
</file>