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82503" autoAdjust="0"/>
  </p:normalViewPr>
  <p:slideViewPr>
    <p:cSldViewPr snapToGrid="0">
      <p:cViewPr>
        <p:scale>
          <a:sx n="77" d="100"/>
          <a:sy n="77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A7FB1-2B2B-458D-8D32-9475ADFAC114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97611-D0D4-4510-9AAF-8C347C346D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519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an open source project maintained by Facebook, and it’s especially well suited for React code testing, although not limited to that: it can test any JavaScript code. Its strengths are: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fast,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perform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opinionated, and provides everything out of the box without requiring you to make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30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time the test compares the output of </a:t>
            </a:r>
            <a:r>
              <a:rPr lang="en-US" dirty="0" smtClean="0"/>
              <a:t>&lt;App /&gt;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this. If App changes, you get an error: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78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871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start with testing React components is doing snapshot testing, a testing technique that lets you test components in isolation.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familiar with testing software, it’s just like unit testing you do for classes: you test each component functionality.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assume you created a React app with create-react-app, which already comes 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installed, the testing package we'll need.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start with a simple test.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CodeSandbox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great environment to try this out. Start with a React sandbox, and create an App.js component in a components folder, and add an App.test.js file.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4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do something a bit more useful now, to actually test a React component. We only have App now, which is not doing anything really useful, so let’s first set up the environment with a little application with more functionality: the counter app we built previously. If you skipped it, you can go back and read how we built it, but for easier reference I add it here again.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04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nb-N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dirty="0" smtClean="0"/>
              <a:t>Button.js</a:t>
            </a:r>
            <a:r>
              <a:rPr lang="nb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going to use the </a:t>
            </a:r>
            <a:r>
              <a:rPr lang="en-US" dirty="0" smtClean="0"/>
              <a:t>react-testing-library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great help as it allows us to inspect the output of every component and to apply events on them.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656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test the Button component first.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by importing render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fireEvent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react-testing-library, two helpers. The first lets us render JSX. The second lets us emit events on a component.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7172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off to the actual tests. We first initialize count to 0, and we render a +1Button component passing a 1 to increment and our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incrementCountfunction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get the content of the first child of the component, and we check it outputs +1.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20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test the App component now. It shows 4 buttons and the result in the page. We can inspect each button and see if the result increases when we click them, clicking multiple times as well: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78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my opinion the biggest feature of Jest is it’s an out of the box solution that works without having to interact with other testing libraries to perform its job.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932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is automatically installed in </a:t>
            </a:r>
            <a:r>
              <a:rPr lang="en-US" dirty="0" smtClean="0"/>
              <a:t>create-react-app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if you use that, you don’t need to install Jest.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75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code in modern JavaScript can have basically 2 forms: callbacks and promises. On top of promises we can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141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050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tests run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giving a quick turnaround time during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tests are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network conditions, or the state of the database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tests do not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any data storage because they do not touch the database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change done in a test does not change the state for subsequent tests, and re-running the test suite should start from a known and reproducible starting point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have to worry about rate limiting on API calls and network requests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Mocking is useful when you want to avoid side effects (e.g. writing to a database) or you want to skip slow portions of code (like network access), and also avoids implications with running your tests multiple times (e.g. imagine a function that sends an email or calls a rate-limited API).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more important, if you are writing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test the functionality of a function in isolation, not with all its baggage of things it touches.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58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7256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 testing is a pretty cool feature offered by Jest. It can memorize how your UI components are rendered, and compare it to the current test, raising an error if there’s a mismatch.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time you run this test, Jest saves the snapshot to the </a:t>
            </a:r>
            <a:r>
              <a:rPr lang="en-US" dirty="0" smtClean="0"/>
              <a:t>__</a:t>
            </a:r>
            <a:r>
              <a:rPr lang="en-US" dirty="0" err="1" smtClean="0"/>
              <a:t>snapshots__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Here’s what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App.test.js.snap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contains: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0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see it’s the code that the App component renders, nothing more.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7611-D0D4-4510-9AAF-8C347C346D2B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465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38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64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16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867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71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72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4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9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653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47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099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C546-2524-48F4-824C-F3BE7A8881E7}" type="datetimeFigureOut">
              <a:rPr lang="nb-NO" smtClean="0"/>
              <a:t>06.02.2019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D197-325D-4FBD-A662-06513D1F9B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72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nb-NO" b="1" dirty="0" smtClean="0"/>
              <a:t>TESTING</a:t>
            </a:r>
            <a:r>
              <a:rPr lang="nb-NO" b="1" dirty="0"/>
              <a:t/>
            </a:r>
            <a:br>
              <a:rPr lang="nb-NO" b="1" dirty="0"/>
            </a:b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559718"/>
            <a:ext cx="9711267" cy="529828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b="1" dirty="0" smtClean="0"/>
              <a:t>Jest</a:t>
            </a:r>
          </a:p>
          <a:p>
            <a:pPr marL="342900" indent="-342900" algn="l">
              <a:buFontTx/>
              <a:buChar char="-"/>
            </a:pPr>
            <a:r>
              <a:rPr lang="nb-NO" b="1" dirty="0"/>
              <a:t>Installation</a:t>
            </a:r>
          </a:p>
          <a:p>
            <a:pPr marL="342900" indent="-342900" algn="l">
              <a:buFontTx/>
              <a:buChar char="-"/>
            </a:pPr>
            <a:r>
              <a:rPr lang="en-US" b="1" dirty="0"/>
              <a:t>Create the first Jest test</a:t>
            </a:r>
          </a:p>
          <a:p>
            <a:pPr marL="342900" indent="-342900" algn="l">
              <a:buFontTx/>
              <a:buChar char="-"/>
            </a:pPr>
            <a:r>
              <a:rPr lang="nb-NO" b="1" dirty="0"/>
              <a:t>Matchers</a:t>
            </a:r>
          </a:p>
          <a:p>
            <a:pPr marL="342900" indent="-342900" algn="l">
              <a:buFontTx/>
              <a:buChar char="-"/>
            </a:pPr>
            <a:r>
              <a:rPr lang="nb-NO" b="1" dirty="0" smtClean="0"/>
              <a:t>Setup &amp; </a:t>
            </a:r>
            <a:r>
              <a:rPr lang="nb-NO" b="1" dirty="0" err="1"/>
              <a:t>Teardown</a:t>
            </a:r>
            <a:endParaRPr lang="nb-NO" b="1" dirty="0"/>
          </a:p>
          <a:p>
            <a:pPr marL="342900" indent="-342900" algn="l">
              <a:buFontTx/>
              <a:buChar char="-"/>
            </a:pPr>
            <a:r>
              <a:rPr lang="nb-NO" b="1" dirty="0"/>
              <a:t>Group tests </a:t>
            </a:r>
            <a:r>
              <a:rPr lang="nb-NO" b="1" dirty="0" err="1"/>
              <a:t>using</a:t>
            </a:r>
            <a:r>
              <a:rPr lang="nb-NO" b="1" dirty="0"/>
              <a:t> </a:t>
            </a:r>
            <a:r>
              <a:rPr lang="nb-NO" b="1" dirty="0" err="1"/>
              <a:t>describe</a:t>
            </a:r>
            <a:r>
              <a:rPr lang="nb-NO" b="1" dirty="0"/>
              <a:t>()</a:t>
            </a:r>
          </a:p>
          <a:p>
            <a:pPr marL="342900" indent="-342900" algn="l">
              <a:buFontTx/>
              <a:buChar char="-"/>
            </a:pPr>
            <a:r>
              <a:rPr lang="nb-NO" b="1" dirty="0"/>
              <a:t>Testing </a:t>
            </a:r>
            <a:r>
              <a:rPr lang="nb-NO" b="1" dirty="0" err="1"/>
              <a:t>asynchronous</a:t>
            </a:r>
            <a:r>
              <a:rPr lang="nb-NO" b="1" dirty="0"/>
              <a:t> </a:t>
            </a:r>
            <a:r>
              <a:rPr lang="nb-NO" b="1" dirty="0" err="1" smtClean="0"/>
              <a:t>code</a:t>
            </a:r>
            <a:endParaRPr lang="nb-NO" b="1" dirty="0" smtClean="0"/>
          </a:p>
          <a:p>
            <a:pPr marL="800100" lvl="1" indent="-342900" algn="l">
              <a:buFontTx/>
              <a:buChar char="-"/>
            </a:pPr>
            <a:r>
              <a:rPr lang="nb-NO" b="1" dirty="0" err="1"/>
              <a:t>Callbacks</a:t>
            </a:r>
            <a:endParaRPr lang="nb-NO" b="1" dirty="0"/>
          </a:p>
          <a:p>
            <a:pPr marL="800100" lvl="1" indent="-342900" algn="l">
              <a:buFontTx/>
              <a:buChar char="-"/>
            </a:pPr>
            <a:r>
              <a:rPr lang="nb-NO" b="1" dirty="0" err="1"/>
              <a:t>Promises</a:t>
            </a:r>
            <a:endParaRPr lang="nb-NO" b="1" dirty="0"/>
          </a:p>
          <a:p>
            <a:pPr marL="800100" lvl="1" indent="-342900" algn="l">
              <a:buFontTx/>
              <a:buChar char="-"/>
            </a:pPr>
            <a:r>
              <a:rPr lang="nb-NO" b="1" dirty="0" err="1" smtClean="0"/>
              <a:t>Async</a:t>
            </a:r>
            <a:r>
              <a:rPr lang="nb-NO" b="1" dirty="0" smtClean="0"/>
              <a:t>/</a:t>
            </a:r>
            <a:r>
              <a:rPr lang="nb-NO" b="1" dirty="0" err="1" smtClean="0"/>
              <a:t>await</a:t>
            </a:r>
            <a:endParaRPr lang="nb-NO" b="1" dirty="0"/>
          </a:p>
          <a:p>
            <a:pPr marL="342900" indent="-342900" algn="l">
              <a:buFontTx/>
              <a:buChar char="-"/>
            </a:pPr>
            <a:r>
              <a:rPr lang="nb-NO" b="1" dirty="0" err="1"/>
              <a:t>Mocking</a:t>
            </a:r>
            <a:endParaRPr lang="nb-NO" b="1" dirty="0"/>
          </a:p>
          <a:p>
            <a:pPr marL="342900" indent="-342900" algn="l">
              <a:buFontTx/>
              <a:buChar char="-"/>
            </a:pPr>
            <a:r>
              <a:rPr lang="nb-NO" b="1" dirty="0"/>
              <a:t>Snapshot testing</a:t>
            </a:r>
          </a:p>
          <a:p>
            <a:pPr marL="342900" indent="-342900" algn="l">
              <a:buFontTx/>
              <a:buChar char="-"/>
            </a:pPr>
            <a:r>
              <a:rPr lang="nb-NO" b="1" dirty="0"/>
              <a:t>Testing </a:t>
            </a:r>
            <a:r>
              <a:rPr lang="nb-NO" b="1" dirty="0" err="1"/>
              <a:t>React</a:t>
            </a:r>
            <a:r>
              <a:rPr lang="nb-NO" b="1" dirty="0"/>
              <a:t> </a:t>
            </a:r>
            <a:r>
              <a:rPr lang="nb-NO" b="1" dirty="0" err="1"/>
              <a:t>components</a:t>
            </a:r>
            <a:endParaRPr lang="nb-NO" b="1" dirty="0"/>
          </a:p>
          <a:p>
            <a:pPr marL="342900" indent="-342900" algn="l">
              <a:buFontTx/>
              <a:buChar char="-"/>
            </a:pPr>
            <a:endParaRPr lang="nb-NO" b="1" dirty="0" smtClean="0"/>
          </a:p>
          <a:p>
            <a:pPr marL="342900" indent="-342900" algn="l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42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1047" y="3385542"/>
            <a:ext cx="11715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nb-NO" alt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04" y="372091"/>
            <a:ext cx="9153558" cy="60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2463"/>
            <a:ext cx="107346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 smtClean="0"/>
              <a:t>Setup</a:t>
            </a:r>
            <a:r>
              <a:rPr lang="ru-RU" b="1" dirty="0" smtClean="0"/>
              <a:t> </a:t>
            </a:r>
            <a:r>
              <a:rPr lang="en-US" b="1" dirty="0" smtClean="0"/>
              <a:t>&amp; </a:t>
            </a:r>
            <a:r>
              <a:rPr lang="nb-NO" b="1" dirty="0" err="1"/>
              <a:t>Teardown</a:t>
            </a:r>
            <a:r>
              <a:rPr lang="nb-NO" b="1" dirty="0"/>
              <a:t/>
            </a:r>
            <a:br>
              <a:rPr lang="nb-NO" b="1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41" y="1513647"/>
            <a:ext cx="10246159" cy="46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44" y="365125"/>
            <a:ext cx="10179911" cy="47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13" y="376505"/>
            <a:ext cx="8355773" cy="64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/>
              <a:t>Testing </a:t>
            </a:r>
            <a:r>
              <a:rPr lang="nb-NO" b="1" dirty="0" err="1"/>
              <a:t>asynchronous</a:t>
            </a:r>
            <a:r>
              <a:rPr lang="nb-NO" b="1" dirty="0"/>
              <a:t> </a:t>
            </a:r>
            <a:r>
              <a:rPr lang="nb-NO" b="1" dirty="0" err="1"/>
              <a:t>code</a:t>
            </a:r>
            <a:r>
              <a:rPr lang="nb-NO" b="1" dirty="0"/>
              <a:t/>
            </a:r>
            <a:br>
              <a:rPr lang="nb-NO" b="1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 err="1" smtClean="0"/>
              <a:t>Callbacks</a:t>
            </a:r>
            <a:endParaRPr lang="nb-NO" dirty="0"/>
          </a:p>
          <a:p>
            <a:pPr marL="0" indent="0" algn="ctr">
              <a:buNone/>
            </a:pPr>
            <a:r>
              <a:rPr lang="nb-NO" dirty="0" err="1" smtClean="0"/>
              <a:t>Promises</a:t>
            </a:r>
            <a:endParaRPr lang="nb-NO" dirty="0"/>
          </a:p>
          <a:p>
            <a:pPr marL="0" indent="0" algn="ctr">
              <a:buNone/>
            </a:pPr>
            <a:r>
              <a:rPr lang="nb-NO" dirty="0" err="1" smtClean="0"/>
              <a:t>Async</a:t>
            </a:r>
            <a:r>
              <a:rPr lang="nb-NO" dirty="0" smtClean="0"/>
              <a:t>/</a:t>
            </a:r>
            <a:r>
              <a:rPr lang="nb-NO" dirty="0" err="1" smtClean="0"/>
              <a:t>await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60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07" y="365125"/>
            <a:ext cx="7916185" cy="619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25" y="30022"/>
            <a:ext cx="8317550" cy="68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04775"/>
            <a:ext cx="86106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" y="365125"/>
            <a:ext cx="10655030" cy="44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is a library for testing JavaScript code.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fast</a:t>
            </a:r>
          </a:p>
          <a:p>
            <a:r>
              <a:rPr lang="en-US" dirty="0"/>
              <a:t>it can perform </a:t>
            </a:r>
            <a:r>
              <a:rPr lang="en-US" b="1" dirty="0"/>
              <a:t>snapshot testing</a:t>
            </a:r>
            <a:endParaRPr lang="en-US" dirty="0"/>
          </a:p>
          <a:p>
            <a:r>
              <a:rPr lang="en-US" dirty="0"/>
              <a:t>it’s opinionated, and provides everything out of the box without requiring you to make choices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15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 err="1"/>
              <a:t>Mocking</a:t>
            </a:r>
            <a:r>
              <a:rPr lang="nb-NO" b="1" dirty="0"/>
              <a:t/>
            </a:r>
            <a:br>
              <a:rPr lang="nb-NO" b="1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testing, mocking allows you to test functionality that depends on: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Network requests</a:t>
            </a:r>
          </a:p>
          <a:p>
            <a:r>
              <a:rPr lang="en-US" dirty="0"/>
              <a:t>access to Files</a:t>
            </a:r>
          </a:p>
          <a:p>
            <a:r>
              <a:rPr lang="en-US" dirty="0"/>
              <a:t>any External system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729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7" y="365125"/>
            <a:ext cx="10137913" cy="52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1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47" y="365125"/>
            <a:ext cx="10445506" cy="6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2" y="365125"/>
            <a:ext cx="10801016" cy="53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56894" cy="44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27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99" y="173620"/>
            <a:ext cx="10537001" cy="61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2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/>
              <a:t>Snapshot testing</a:t>
            </a:r>
            <a:br>
              <a:rPr lang="nb-NO" b="1" dirty="0"/>
            </a:b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700" y="1167054"/>
            <a:ext cx="8610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8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0432"/>
          </a:xfrm>
        </p:spPr>
        <p:txBody>
          <a:bodyPr>
            <a:noAutofit/>
          </a:bodyPr>
          <a:lstStyle/>
          <a:p>
            <a:pPr algn="ctr"/>
            <a:r>
              <a:rPr lang="nb-NO" sz="1800" dirty="0" err="1"/>
              <a:t>Here’s</a:t>
            </a:r>
            <a:r>
              <a:rPr lang="nb-NO" sz="1800" dirty="0"/>
              <a:t> </a:t>
            </a:r>
            <a:r>
              <a:rPr lang="nb-NO" sz="1800" dirty="0" err="1"/>
              <a:t>what</a:t>
            </a:r>
            <a:r>
              <a:rPr lang="nb-NO" sz="1800" dirty="0"/>
              <a:t> </a:t>
            </a:r>
            <a:r>
              <a:rPr lang="nb-NO" sz="1800" dirty="0" err="1"/>
              <a:t>App.test.js.snap</a:t>
            </a:r>
            <a:r>
              <a:rPr lang="nb-NO" sz="1800" dirty="0"/>
              <a:t> </a:t>
            </a:r>
            <a:r>
              <a:rPr lang="nb-NO" sz="1800" dirty="0" err="1"/>
              <a:t>contains</a:t>
            </a:r>
            <a:r>
              <a:rPr lang="nb-NO" sz="1800" dirty="0"/>
              <a:t>:</a:t>
            </a:r>
            <a:endParaRPr lang="nb-NO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82" y="725558"/>
            <a:ext cx="6787988" cy="6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146" name="Picture 2" descr="https://cdn-images-1.medium.com/max/1500/0*FZRISPlUUTTQ3r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28" y="0"/>
            <a:ext cx="7379544" cy="72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80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365125"/>
            <a:ext cx="10025270" cy="58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Jest is a tool very similar to Mocha, although they have differences</a:t>
            </a:r>
            <a:r>
              <a:rPr lang="en-US" dirty="0" smtClean="0"/>
              <a:t>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Mocha is less opinionated, while Jest has a certain set of conventions</a:t>
            </a:r>
          </a:p>
          <a:p>
            <a:r>
              <a:rPr lang="en-US" dirty="0"/>
              <a:t>Mocha requires more configuration, while Jest works usually out of the box, thanks to being opinionated</a:t>
            </a:r>
          </a:p>
          <a:p>
            <a:r>
              <a:rPr lang="en-US" dirty="0"/>
              <a:t>Mocha is older and more established, with more tooling integrations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02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/>
              <a:t>Testing </a:t>
            </a:r>
            <a:r>
              <a:rPr lang="nb-NO" b="1" dirty="0" err="1"/>
              <a:t>React</a:t>
            </a:r>
            <a:r>
              <a:rPr lang="nb-NO" b="1" dirty="0"/>
              <a:t> </a:t>
            </a:r>
            <a:r>
              <a:rPr lang="nb-NO" b="1" dirty="0" err="1"/>
              <a:t>components</a:t>
            </a:r>
            <a:r>
              <a:rPr lang="nb-NO" b="1" dirty="0"/>
              <a:t/>
            </a:r>
            <a:br>
              <a:rPr lang="nb-NO" b="1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147763"/>
            <a:ext cx="8401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0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65125"/>
            <a:ext cx="8553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8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70" y="365125"/>
            <a:ext cx="8641660" cy="65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3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901838"/>
            <a:ext cx="8543925" cy="333375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170270" y="594438"/>
            <a:ext cx="18514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and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Button.js file:</a:t>
            </a:r>
            <a:r>
              <a:rPr kumimoji="0" lang="nb-NO" altLang="nb-NO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b-NO" altLang="nb-N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33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016" y="454578"/>
            <a:ext cx="9777968" cy="553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9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14" y="365125"/>
            <a:ext cx="9883372" cy="56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4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98" y="365125"/>
            <a:ext cx="10046804" cy="56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133350"/>
            <a:ext cx="68675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/>
              <a:t>Installation</a:t>
            </a:r>
            <a:br>
              <a:rPr lang="nb-NO" b="1" dirty="0"/>
            </a:b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44" y="1317352"/>
            <a:ext cx="8344711" cy="535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Create the first Jest test</a:t>
            </a:r>
            <a:br>
              <a:rPr lang="en-US" b="1" dirty="0"/>
            </a:br>
            <a:endParaRPr lang="nb-NO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69567" y="1488478"/>
            <a:ext cx="442210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500" dirty="0">
                <a:latin typeface="medium-content-serif-font"/>
              </a:rPr>
              <a:t>R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un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your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tests by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executing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nb-NO" altLang="nb-NO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yarn</a:t>
            </a:r>
            <a:r>
              <a:rPr kumimoji="0" lang="nb-NO" altLang="nb-NO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test</a:t>
            </a:r>
            <a:r>
              <a:rPr kumimoji="0" lang="nb-NO" altLang="nb-NO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in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your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shell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r>
              <a:rPr kumimoji="0" lang="nb-NO" altLang="nb-NO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b-NO" altLang="nb-N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24033" y="1156325"/>
            <a:ext cx="749826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Projects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created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with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nb-NO" altLang="nb-NO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create-react-app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have Jest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installed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and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preconfigured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out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of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</a:t>
            </a:r>
            <a:r>
              <a:rPr kumimoji="0" lang="nb-NO" altLang="nb-NO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nb-NO" altLang="nb-NO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box</a:t>
            </a:r>
            <a:r>
              <a:rPr kumimoji="0" lang="nb-NO" altLang="nb-NO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b-NO" altLang="nb-N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https://cdn-images-1.medium.com/max/1000/0*sxyJMy2T9cLnBy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64" y="1792009"/>
            <a:ext cx="89344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Let’s create the first test. Open a </a:t>
            </a:r>
            <a:r>
              <a:rPr kumimoji="0" lang="nb-NO" altLang="nb-NO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math.js</a:t>
            </a:r>
            <a:r>
              <a:rPr kumimoji="0" lang="nb-NO" altLang="nb-NO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file and type a couple functions that we’ll later test:</a:t>
            </a:r>
            <a:r>
              <a:rPr kumimoji="0" lang="nb-NO" altLang="nb-NO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b-NO" altLang="nb-N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5" y="365125"/>
            <a:ext cx="11143369" cy="39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8" y="211578"/>
            <a:ext cx="10857983" cy="64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93" y="138237"/>
            <a:ext cx="10112213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dirty="0"/>
              <a:t>Matchers</a:t>
            </a:r>
            <a:br>
              <a:rPr lang="nb-NO" b="1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258094"/>
            <a:ext cx="10744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530</Words>
  <Application>Microsoft Office PowerPoint</Application>
  <PresentationFormat>Widescreen</PresentationFormat>
  <Paragraphs>89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medium-content-serif-font</vt:lpstr>
      <vt:lpstr>Menlo</vt:lpstr>
      <vt:lpstr>Office Theme</vt:lpstr>
      <vt:lpstr>TESTING </vt:lpstr>
      <vt:lpstr>Jest is a library for testing JavaScript code.</vt:lpstr>
      <vt:lpstr>Jest is a tool very similar to Mocha, although they have differences:</vt:lpstr>
      <vt:lpstr>Installation </vt:lpstr>
      <vt:lpstr>Create the first Jest test </vt:lpstr>
      <vt:lpstr>PowerPoint Presentation</vt:lpstr>
      <vt:lpstr>PowerPoint Presentation</vt:lpstr>
      <vt:lpstr>PowerPoint Presentation</vt:lpstr>
      <vt:lpstr>Matchers </vt:lpstr>
      <vt:lpstr>PowerPoint Presentation</vt:lpstr>
      <vt:lpstr>PowerPoint Presentation</vt:lpstr>
      <vt:lpstr>Setup &amp; Teardown </vt:lpstr>
      <vt:lpstr>PowerPoint Presentation</vt:lpstr>
      <vt:lpstr>PowerPoint Presentation</vt:lpstr>
      <vt:lpstr>Testing asynchronous code </vt:lpstr>
      <vt:lpstr>PowerPoint Presentation</vt:lpstr>
      <vt:lpstr>PowerPoint Presentation</vt:lpstr>
      <vt:lpstr>PowerPoint Presentation</vt:lpstr>
      <vt:lpstr>PowerPoint Presentation</vt:lpstr>
      <vt:lpstr>Mocking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 testing </vt:lpstr>
      <vt:lpstr>Here’s what App.test.js.snap contains:</vt:lpstr>
      <vt:lpstr>PowerPoint Presentation</vt:lpstr>
      <vt:lpstr>PowerPoint Presentation</vt:lpstr>
      <vt:lpstr>Testing React components </vt:lpstr>
      <vt:lpstr>PowerPoint Presentation</vt:lpstr>
      <vt:lpstr>PowerPoint Presentation</vt:lpstr>
      <vt:lpstr>and the Button.js file: </vt:lpstr>
      <vt:lpstr>PowerPoint Presentation</vt:lpstr>
      <vt:lpstr>PowerPoint Presentation</vt:lpstr>
      <vt:lpstr>PowerPoint Presentation</vt:lpstr>
      <vt:lpstr>PowerPoint Presentation</vt:lpstr>
    </vt:vector>
  </TitlesOfParts>
  <Company>Sector Alarm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Eugene Osadchiy</dc:creator>
  <cp:lastModifiedBy>Eugene Osadchiy</cp:lastModifiedBy>
  <cp:revision>22</cp:revision>
  <dcterms:created xsi:type="dcterms:W3CDTF">2019-02-05T11:29:43Z</dcterms:created>
  <dcterms:modified xsi:type="dcterms:W3CDTF">2019-02-07T09:37:38Z</dcterms:modified>
</cp:coreProperties>
</file>