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6" r:id="rId3"/>
    <p:sldId id="325" r:id="rId4"/>
    <p:sldId id="324" r:id="rId5"/>
    <p:sldId id="328" r:id="rId6"/>
    <p:sldId id="332" r:id="rId7"/>
    <p:sldId id="331" r:id="rId8"/>
    <p:sldId id="329" r:id="rId9"/>
    <p:sldId id="330" r:id="rId10"/>
    <p:sldId id="333" r:id="rId11"/>
    <p:sldId id="327" r:id="rId12"/>
    <p:sldId id="334" r:id="rId13"/>
    <p:sldId id="335" r:id="rId14"/>
    <p:sldId id="337" r:id="rId15"/>
    <p:sldId id="336" r:id="rId16"/>
    <p:sldId id="33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56E69A-88B1-4373-8982-2800BB424E8D}">
          <p14:sldIdLst>
            <p14:sldId id="256"/>
            <p14:sldId id="326"/>
            <p14:sldId id="325"/>
            <p14:sldId id="324"/>
            <p14:sldId id="328"/>
            <p14:sldId id="332"/>
            <p14:sldId id="331"/>
            <p14:sldId id="329"/>
            <p14:sldId id="330"/>
            <p14:sldId id="333"/>
            <p14:sldId id="327"/>
            <p14:sldId id="334"/>
            <p14:sldId id="335"/>
            <p14:sldId id="337"/>
            <p14:sldId id="336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A58F7-6500-4821-AD17-FFB33B021B27}" v="115" dt="2019-02-09T07:18:53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тон Витязь" userId="efe7c641328c9d69" providerId="LiveId" clId="{37FA58F7-6500-4821-AD17-FFB33B021B27}"/>
    <pc:docChg chg="undo custSel addSld delSld modSld sldOrd modSection">
      <pc:chgData name="Антон Витязь" userId="efe7c641328c9d69" providerId="LiveId" clId="{37FA58F7-6500-4821-AD17-FFB33B021B27}" dt="2019-02-09T07:19:06.744" v="1780" actId="20577"/>
      <pc:docMkLst>
        <pc:docMk/>
      </pc:docMkLst>
      <pc:sldChg chg="modSp add">
        <pc:chgData name="Антон Витязь" userId="efe7c641328c9d69" providerId="LiveId" clId="{37FA58F7-6500-4821-AD17-FFB33B021B27}" dt="2019-02-09T06:45:33.353" v="32" actId="313"/>
        <pc:sldMkLst>
          <pc:docMk/>
          <pc:sldMk cId="3214823915" sldId="256"/>
        </pc:sldMkLst>
        <pc:spChg chg="mod">
          <ac:chgData name="Антон Витязь" userId="efe7c641328c9d69" providerId="LiveId" clId="{37FA58F7-6500-4821-AD17-FFB33B021B27}" dt="2019-02-09T06:45:33.353" v="32" actId="313"/>
          <ac:spMkLst>
            <pc:docMk/>
            <pc:sldMk cId="3214823915" sldId="256"/>
            <ac:spMk id="2" creationId="{6F803068-6CE4-484D-A9F1-CCDF72FD5FBB}"/>
          </ac:spMkLst>
        </pc:spChg>
        <pc:spChg chg="mod">
          <ac:chgData name="Антон Витязь" userId="efe7c641328c9d69" providerId="LiveId" clId="{37FA58F7-6500-4821-AD17-FFB33B021B27}" dt="2019-02-09T06:45:30.347" v="31" actId="20577"/>
          <ac:spMkLst>
            <pc:docMk/>
            <pc:sldMk cId="3214823915" sldId="256"/>
            <ac:spMk id="3" creationId="{52AEBDBF-7EE1-455F-9912-9F6EECDE4089}"/>
          </ac:spMkLst>
        </pc:spChg>
      </pc:sldChg>
      <pc:sldChg chg="modSp add ord">
        <pc:chgData name="Антон Витязь" userId="efe7c641328c9d69" providerId="LiveId" clId="{37FA58F7-6500-4821-AD17-FFB33B021B27}" dt="2019-02-09T06:53:16.982" v="609" actId="20577"/>
        <pc:sldMkLst>
          <pc:docMk/>
          <pc:sldMk cId="3715033325" sldId="257"/>
        </pc:sldMkLst>
        <pc:spChg chg="mod">
          <ac:chgData name="Антон Витязь" userId="efe7c641328c9d69" providerId="LiveId" clId="{37FA58F7-6500-4821-AD17-FFB33B021B27}" dt="2019-02-09T06:50:50.936" v="379" actId="20577"/>
          <ac:spMkLst>
            <pc:docMk/>
            <pc:sldMk cId="3715033325" sldId="257"/>
            <ac:spMk id="2" creationId="{4B180309-F95A-45BF-AD1C-F7C7CB789006}"/>
          </ac:spMkLst>
        </pc:spChg>
        <pc:spChg chg="mod">
          <ac:chgData name="Антон Витязь" userId="efe7c641328c9d69" providerId="LiveId" clId="{37FA58F7-6500-4821-AD17-FFB33B021B27}" dt="2019-02-09T06:53:16.982" v="609" actId="20577"/>
          <ac:spMkLst>
            <pc:docMk/>
            <pc:sldMk cId="3715033325" sldId="257"/>
            <ac:spMk id="3" creationId="{91589C52-0EEA-47E2-9255-562D7C71AC8B}"/>
          </ac:spMkLst>
        </pc:spChg>
      </pc:sldChg>
      <pc:sldChg chg="modSp add ord">
        <pc:chgData name="Антон Витязь" userId="efe7c641328c9d69" providerId="LiveId" clId="{37FA58F7-6500-4821-AD17-FFB33B021B27}" dt="2019-02-09T07:04:02.100" v="1220"/>
        <pc:sldMkLst>
          <pc:docMk/>
          <pc:sldMk cId="1637651467" sldId="258"/>
        </pc:sldMkLst>
        <pc:spChg chg="mod">
          <ac:chgData name="Антон Витязь" userId="efe7c641328c9d69" providerId="LiveId" clId="{37FA58F7-6500-4821-AD17-FFB33B021B27}" dt="2019-02-09T06:46:43.260" v="184" actId="20577"/>
          <ac:spMkLst>
            <pc:docMk/>
            <pc:sldMk cId="1637651467" sldId="258"/>
            <ac:spMk id="2" creationId="{6FBDD7D5-A461-4E0A-9A36-593DF53A7218}"/>
          </ac:spMkLst>
        </pc:spChg>
      </pc:sldChg>
      <pc:sldChg chg="modSp add">
        <pc:chgData name="Антон Витязь" userId="efe7c641328c9d69" providerId="LiveId" clId="{37FA58F7-6500-4821-AD17-FFB33B021B27}" dt="2019-02-09T06:46:48.578" v="196" actId="20577"/>
        <pc:sldMkLst>
          <pc:docMk/>
          <pc:sldMk cId="206914481" sldId="259"/>
        </pc:sldMkLst>
        <pc:spChg chg="mod">
          <ac:chgData name="Антон Витязь" userId="efe7c641328c9d69" providerId="LiveId" clId="{37FA58F7-6500-4821-AD17-FFB33B021B27}" dt="2019-02-09T06:46:48.578" v="196" actId="20577"/>
          <ac:spMkLst>
            <pc:docMk/>
            <pc:sldMk cId="206914481" sldId="259"/>
            <ac:spMk id="2" creationId="{1104DF61-103C-477C-BE28-93A5387AC8A5}"/>
          </ac:spMkLst>
        </pc:spChg>
      </pc:sldChg>
      <pc:sldChg chg="modSp add ord">
        <pc:chgData name="Антон Витязь" userId="efe7c641328c9d69" providerId="LiveId" clId="{37FA58F7-6500-4821-AD17-FFB33B021B27}" dt="2019-02-09T07:04:17.878" v="1224"/>
        <pc:sldMkLst>
          <pc:docMk/>
          <pc:sldMk cId="1626588521" sldId="260"/>
        </pc:sldMkLst>
        <pc:spChg chg="mod">
          <ac:chgData name="Антон Витязь" userId="efe7c641328c9d69" providerId="LiveId" clId="{37FA58F7-6500-4821-AD17-FFB33B021B27}" dt="2019-02-09T06:46:54.293" v="204" actId="20577"/>
          <ac:spMkLst>
            <pc:docMk/>
            <pc:sldMk cId="1626588521" sldId="260"/>
            <ac:spMk id="2" creationId="{2D7A1E6C-9DED-4BBF-9006-DD244C87B1D9}"/>
          </ac:spMkLst>
        </pc:spChg>
      </pc:sldChg>
      <pc:sldChg chg="modSp add ord">
        <pc:chgData name="Антон Витязь" userId="efe7c641328c9d69" providerId="LiveId" clId="{37FA58F7-6500-4821-AD17-FFB33B021B27}" dt="2019-02-09T06:47:48.521" v="296" actId="20577"/>
        <pc:sldMkLst>
          <pc:docMk/>
          <pc:sldMk cId="123447032" sldId="261"/>
        </pc:sldMkLst>
        <pc:spChg chg="mod">
          <ac:chgData name="Антон Витязь" userId="efe7c641328c9d69" providerId="LiveId" clId="{37FA58F7-6500-4821-AD17-FFB33B021B27}" dt="2019-02-09T06:47:01.785" v="215" actId="20577"/>
          <ac:spMkLst>
            <pc:docMk/>
            <pc:sldMk cId="123447032" sldId="261"/>
            <ac:spMk id="2" creationId="{9E15D1C8-760F-4C35-BC4C-D3E2FC47A1FB}"/>
          </ac:spMkLst>
        </pc:spChg>
        <pc:spChg chg="mod">
          <ac:chgData name="Антон Витязь" userId="efe7c641328c9d69" providerId="LiveId" clId="{37FA58F7-6500-4821-AD17-FFB33B021B27}" dt="2019-02-09T06:47:48.521" v="296" actId="20577"/>
          <ac:spMkLst>
            <pc:docMk/>
            <pc:sldMk cId="123447032" sldId="261"/>
            <ac:spMk id="3" creationId="{95C7B2B5-948B-4F35-897A-3C4109819076}"/>
          </ac:spMkLst>
        </pc:spChg>
      </pc:sldChg>
      <pc:sldChg chg="modSp add ord">
        <pc:chgData name="Антон Витязь" userId="efe7c641328c9d69" providerId="LiveId" clId="{37FA58F7-6500-4821-AD17-FFB33B021B27}" dt="2019-02-09T07:04:17.878" v="1224"/>
        <pc:sldMkLst>
          <pc:docMk/>
          <pc:sldMk cId="482312098" sldId="262"/>
        </pc:sldMkLst>
        <pc:spChg chg="mod">
          <ac:chgData name="Антон Витязь" userId="efe7c641328c9d69" providerId="LiveId" clId="{37FA58F7-6500-4821-AD17-FFB33B021B27}" dt="2019-02-09T06:47:24.767" v="247" actId="20577"/>
          <ac:spMkLst>
            <pc:docMk/>
            <pc:sldMk cId="482312098" sldId="262"/>
            <ac:spMk id="2" creationId="{4CE1D11F-65BD-4EA9-8D61-2363D585BAD3}"/>
          </ac:spMkLst>
        </pc:spChg>
      </pc:sldChg>
      <pc:sldChg chg="modSp add">
        <pc:chgData name="Антон Витязь" userId="efe7c641328c9d69" providerId="LiveId" clId="{37FA58F7-6500-4821-AD17-FFB33B021B27}" dt="2019-02-09T07:03:50.957" v="1218" actId="6549"/>
        <pc:sldMkLst>
          <pc:docMk/>
          <pc:sldMk cId="2574298957" sldId="263"/>
        </pc:sldMkLst>
        <pc:spChg chg="mod">
          <ac:chgData name="Антон Витязь" userId="efe7c641328c9d69" providerId="LiveId" clId="{37FA58F7-6500-4821-AD17-FFB33B021B27}" dt="2019-02-09T06:50:45.401" v="371" actId="20577"/>
          <ac:spMkLst>
            <pc:docMk/>
            <pc:sldMk cId="2574298957" sldId="263"/>
            <ac:spMk id="2" creationId="{5407A781-B19A-4B09-9A88-8C798B8880CA}"/>
          </ac:spMkLst>
        </pc:spChg>
        <pc:spChg chg="mod">
          <ac:chgData name="Антон Витязь" userId="efe7c641328c9d69" providerId="LiveId" clId="{37FA58F7-6500-4821-AD17-FFB33B021B27}" dt="2019-02-09T07:03:50.957" v="1218" actId="6549"/>
          <ac:spMkLst>
            <pc:docMk/>
            <pc:sldMk cId="2574298957" sldId="263"/>
            <ac:spMk id="3" creationId="{16B57B8A-36FB-464B-B0AE-B83CBBDCC070}"/>
          </ac:spMkLst>
        </pc:spChg>
      </pc:sldChg>
      <pc:sldChg chg="modSp add del">
        <pc:chgData name="Антон Витязь" userId="efe7c641328c9d69" providerId="LiveId" clId="{37FA58F7-6500-4821-AD17-FFB33B021B27}" dt="2019-02-09T06:47:53.681" v="297" actId="2696"/>
        <pc:sldMkLst>
          <pc:docMk/>
          <pc:sldMk cId="2983407510" sldId="263"/>
        </pc:sldMkLst>
        <pc:spChg chg="mod">
          <ac:chgData name="Антон Витязь" userId="efe7c641328c9d69" providerId="LiveId" clId="{37FA58F7-6500-4821-AD17-FFB33B021B27}" dt="2019-02-09T06:47:30.128" v="252" actId="20577"/>
          <ac:spMkLst>
            <pc:docMk/>
            <pc:sldMk cId="2983407510" sldId="263"/>
            <ac:spMk id="2" creationId="{85A069DF-8FE4-4169-82D1-C55D4A6EB52C}"/>
          </ac:spMkLst>
        </pc:spChg>
      </pc:sldChg>
      <pc:sldChg chg="addSp delSp modSp add">
        <pc:chgData name="Антон Витязь" userId="efe7c641328c9d69" providerId="LiveId" clId="{37FA58F7-6500-4821-AD17-FFB33B021B27}" dt="2019-02-09T06:51:02.311" v="384" actId="20577"/>
        <pc:sldMkLst>
          <pc:docMk/>
          <pc:sldMk cId="287810912" sldId="264"/>
        </pc:sldMkLst>
        <pc:spChg chg="del">
          <ac:chgData name="Антон Витязь" userId="efe7c641328c9d69" providerId="LiveId" clId="{37FA58F7-6500-4821-AD17-FFB33B021B27}" dt="2019-02-09T06:50:59.300" v="381"/>
          <ac:spMkLst>
            <pc:docMk/>
            <pc:sldMk cId="287810912" sldId="264"/>
            <ac:spMk id="2" creationId="{D993CACD-5F68-47DD-A079-CD23750829F3}"/>
          </ac:spMkLst>
        </pc:spChg>
        <pc:spChg chg="del">
          <ac:chgData name="Антон Витязь" userId="efe7c641328c9d69" providerId="LiveId" clId="{37FA58F7-6500-4821-AD17-FFB33B021B27}" dt="2019-02-09T06:50:59.300" v="381"/>
          <ac:spMkLst>
            <pc:docMk/>
            <pc:sldMk cId="287810912" sldId="264"/>
            <ac:spMk id="3" creationId="{1B8AFE81-CEC2-441D-8792-161703C86AE4}"/>
          </ac:spMkLst>
        </pc:spChg>
        <pc:spChg chg="add mod">
          <ac:chgData name="Антон Витязь" userId="efe7c641328c9d69" providerId="LiveId" clId="{37FA58F7-6500-4821-AD17-FFB33B021B27}" dt="2019-02-09T06:51:02.311" v="384" actId="20577"/>
          <ac:spMkLst>
            <pc:docMk/>
            <pc:sldMk cId="287810912" sldId="264"/>
            <ac:spMk id="4" creationId="{7B283DDD-E031-4DA0-B17E-648909CA8201}"/>
          </ac:spMkLst>
        </pc:spChg>
        <pc:spChg chg="add mod">
          <ac:chgData name="Антон Витязь" userId="efe7c641328c9d69" providerId="LiveId" clId="{37FA58F7-6500-4821-AD17-FFB33B021B27}" dt="2019-02-09T06:50:59.300" v="381"/>
          <ac:spMkLst>
            <pc:docMk/>
            <pc:sldMk cId="287810912" sldId="264"/>
            <ac:spMk id="5" creationId="{83B1EFAB-0AF3-4FF6-A2BC-9981AD096A44}"/>
          </ac:spMkLst>
        </pc:spChg>
      </pc:sldChg>
      <pc:sldChg chg="addSp modSp add">
        <pc:chgData name="Антон Витязь" userId="efe7c641328c9d69" providerId="LiveId" clId="{37FA58F7-6500-4821-AD17-FFB33B021B27}" dt="2019-02-09T07:00:35.627" v="1023"/>
        <pc:sldMkLst>
          <pc:docMk/>
          <pc:sldMk cId="3334855714" sldId="265"/>
        </pc:sldMkLst>
        <pc:spChg chg="mod">
          <ac:chgData name="Антон Витязь" userId="efe7c641328c9d69" providerId="LiveId" clId="{37FA58F7-6500-4821-AD17-FFB33B021B27}" dt="2019-02-09T06:51:51.036" v="418" actId="20577"/>
          <ac:spMkLst>
            <pc:docMk/>
            <pc:sldMk cId="3334855714" sldId="265"/>
            <ac:spMk id="2" creationId="{4ECDE927-7AEB-4E79-B8B0-27431FAE47E0}"/>
          </ac:spMkLst>
        </pc:spChg>
        <pc:spChg chg="mod">
          <ac:chgData name="Антон Витязь" userId="efe7c641328c9d69" providerId="LiveId" clId="{37FA58F7-6500-4821-AD17-FFB33B021B27}" dt="2019-02-09T07:00:35.627" v="1023"/>
          <ac:spMkLst>
            <pc:docMk/>
            <pc:sldMk cId="3334855714" sldId="265"/>
            <ac:spMk id="3" creationId="{D534B627-5359-4961-B47D-924D8A228614}"/>
          </ac:spMkLst>
        </pc:spChg>
        <pc:spChg chg="add mod">
          <ac:chgData name="Антон Витязь" userId="efe7c641328c9d69" providerId="LiveId" clId="{37FA58F7-6500-4821-AD17-FFB33B021B27}" dt="2019-02-09T06:59:58.911" v="977" actId="20577"/>
          <ac:spMkLst>
            <pc:docMk/>
            <pc:sldMk cId="3334855714" sldId="265"/>
            <ac:spMk id="4" creationId="{8800CC1E-EBA3-4BC6-9CE7-78C716767F81}"/>
          </ac:spMkLst>
        </pc:spChg>
        <pc:spChg chg="add mod">
          <ac:chgData name="Антон Витязь" userId="efe7c641328c9d69" providerId="LiveId" clId="{37FA58F7-6500-4821-AD17-FFB33B021B27}" dt="2019-02-09T07:00:03.581" v="991" actId="20577"/>
          <ac:spMkLst>
            <pc:docMk/>
            <pc:sldMk cId="3334855714" sldId="265"/>
            <ac:spMk id="5" creationId="{D1E4D9A6-AF7B-4493-A86B-919661B971E0}"/>
          </ac:spMkLst>
        </pc:spChg>
        <pc:spChg chg="add mod">
          <ac:chgData name="Антон Витязь" userId="efe7c641328c9d69" providerId="LiveId" clId="{37FA58F7-6500-4821-AD17-FFB33B021B27}" dt="2019-02-09T07:00:30.027" v="1022" actId="5793"/>
          <ac:spMkLst>
            <pc:docMk/>
            <pc:sldMk cId="3334855714" sldId="265"/>
            <ac:spMk id="6" creationId="{C76B8ADF-ABA9-4244-ACDD-22FA422C0ACD}"/>
          </ac:spMkLst>
        </pc:spChg>
      </pc:sldChg>
      <pc:sldChg chg="modSp add">
        <pc:chgData name="Антон Витязь" userId="efe7c641328c9d69" providerId="LiveId" clId="{37FA58F7-6500-4821-AD17-FFB33B021B27}" dt="2019-02-09T06:54:59.179" v="641"/>
        <pc:sldMkLst>
          <pc:docMk/>
          <pc:sldMk cId="1306800529" sldId="266"/>
        </pc:sldMkLst>
        <pc:spChg chg="mod">
          <ac:chgData name="Антон Витязь" userId="efe7c641328c9d69" providerId="LiveId" clId="{37FA58F7-6500-4821-AD17-FFB33B021B27}" dt="2019-02-09T06:54:56.437" v="640" actId="20577"/>
          <ac:spMkLst>
            <pc:docMk/>
            <pc:sldMk cId="1306800529" sldId="266"/>
            <ac:spMk id="2" creationId="{5FC5670E-0C54-4EED-AF4F-7AD62591F435}"/>
          </ac:spMkLst>
        </pc:spChg>
        <pc:spChg chg="mod">
          <ac:chgData name="Антон Витязь" userId="efe7c641328c9d69" providerId="LiveId" clId="{37FA58F7-6500-4821-AD17-FFB33B021B27}" dt="2019-02-09T06:54:59.179" v="641"/>
          <ac:spMkLst>
            <pc:docMk/>
            <pc:sldMk cId="1306800529" sldId="266"/>
            <ac:spMk id="3" creationId="{AAD0B46F-5855-4EA6-92ED-27E6E8824C2B}"/>
          </ac:spMkLst>
        </pc:spChg>
      </pc:sldChg>
      <pc:sldChg chg="modSp add">
        <pc:chgData name="Антон Витязь" userId="efe7c641328c9d69" providerId="LiveId" clId="{37FA58F7-6500-4821-AD17-FFB33B021B27}" dt="2019-02-09T06:55:54.592" v="707" actId="6549"/>
        <pc:sldMkLst>
          <pc:docMk/>
          <pc:sldMk cId="959318199" sldId="267"/>
        </pc:sldMkLst>
        <pc:spChg chg="mod">
          <ac:chgData name="Антон Витязь" userId="efe7c641328c9d69" providerId="LiveId" clId="{37FA58F7-6500-4821-AD17-FFB33B021B27}" dt="2019-02-09T06:55:20.340" v="650" actId="20577"/>
          <ac:spMkLst>
            <pc:docMk/>
            <pc:sldMk cId="959318199" sldId="267"/>
            <ac:spMk id="2" creationId="{B486B5C9-0B67-499E-9848-C41E2F3B0F56}"/>
          </ac:spMkLst>
        </pc:spChg>
        <pc:spChg chg="mod">
          <ac:chgData name="Антон Витязь" userId="efe7c641328c9d69" providerId="LiveId" clId="{37FA58F7-6500-4821-AD17-FFB33B021B27}" dt="2019-02-09T06:55:54.592" v="707" actId="6549"/>
          <ac:spMkLst>
            <pc:docMk/>
            <pc:sldMk cId="959318199" sldId="267"/>
            <ac:spMk id="3" creationId="{E9CBEF8C-32A7-4C8D-8A65-3D4812CB9CF2}"/>
          </ac:spMkLst>
        </pc:spChg>
      </pc:sldChg>
      <pc:sldChg chg="modSp add">
        <pc:chgData name="Антон Витязь" userId="efe7c641328c9d69" providerId="LiveId" clId="{37FA58F7-6500-4821-AD17-FFB33B021B27}" dt="2019-02-09T06:56:20.262" v="732" actId="20577"/>
        <pc:sldMkLst>
          <pc:docMk/>
          <pc:sldMk cId="2250062924" sldId="268"/>
        </pc:sldMkLst>
        <pc:spChg chg="mod">
          <ac:chgData name="Антон Витязь" userId="efe7c641328c9d69" providerId="LiveId" clId="{37FA58F7-6500-4821-AD17-FFB33B021B27}" dt="2019-02-09T06:56:20.262" v="732" actId="20577"/>
          <ac:spMkLst>
            <pc:docMk/>
            <pc:sldMk cId="2250062924" sldId="268"/>
            <ac:spMk id="2" creationId="{99F02EC7-F35F-4406-9D97-F6B8E27C4BCF}"/>
          </ac:spMkLst>
        </pc:spChg>
      </pc:sldChg>
      <pc:sldChg chg="modSp add">
        <pc:chgData name="Антон Витязь" userId="efe7c641328c9d69" providerId="LiveId" clId="{37FA58F7-6500-4821-AD17-FFB33B021B27}" dt="2019-02-09T06:57:40.804" v="774" actId="20577"/>
        <pc:sldMkLst>
          <pc:docMk/>
          <pc:sldMk cId="1941350984" sldId="269"/>
        </pc:sldMkLst>
        <pc:spChg chg="mod">
          <ac:chgData name="Антон Витязь" userId="efe7c641328c9d69" providerId="LiveId" clId="{37FA58F7-6500-4821-AD17-FFB33B021B27}" dt="2019-02-09T06:57:40.804" v="774" actId="20577"/>
          <ac:spMkLst>
            <pc:docMk/>
            <pc:sldMk cId="1941350984" sldId="269"/>
            <ac:spMk id="2" creationId="{3C5EA36C-7919-4EFD-8688-B38F8E7B2547}"/>
          </ac:spMkLst>
        </pc:spChg>
      </pc:sldChg>
      <pc:sldChg chg="addSp modSp add ord">
        <pc:chgData name="Антон Витязь" userId="efe7c641328c9d69" providerId="LiveId" clId="{37FA58F7-6500-4821-AD17-FFB33B021B27}" dt="2019-02-09T07:04:13.170" v="1222"/>
        <pc:sldMkLst>
          <pc:docMk/>
          <pc:sldMk cId="2626545955" sldId="270"/>
        </pc:sldMkLst>
        <pc:spChg chg="mod">
          <ac:chgData name="Антон Витязь" userId="efe7c641328c9d69" providerId="LiveId" clId="{37FA58F7-6500-4821-AD17-FFB33B021B27}" dt="2019-02-09T06:58:06.038" v="807" actId="20577"/>
          <ac:spMkLst>
            <pc:docMk/>
            <pc:sldMk cId="2626545955" sldId="270"/>
            <ac:spMk id="2" creationId="{197771E0-70ED-401F-B869-66D5FF78F2A1}"/>
          </ac:spMkLst>
        </pc:spChg>
        <pc:spChg chg="mod">
          <ac:chgData name="Антон Витязь" userId="efe7c641328c9d69" providerId="LiveId" clId="{37FA58F7-6500-4821-AD17-FFB33B021B27}" dt="2019-02-09T06:59:06.937" v="920" actId="20577"/>
          <ac:spMkLst>
            <pc:docMk/>
            <pc:sldMk cId="2626545955" sldId="270"/>
            <ac:spMk id="3" creationId="{8B711772-2766-42D0-8A50-4BF5D2DB81A7}"/>
          </ac:spMkLst>
        </pc:spChg>
        <pc:spChg chg="add mod">
          <ac:chgData name="Антон Витязь" userId="efe7c641328c9d69" providerId="LiveId" clId="{37FA58F7-6500-4821-AD17-FFB33B021B27}" dt="2019-02-09T06:59:29.886" v="934" actId="20577"/>
          <ac:spMkLst>
            <pc:docMk/>
            <pc:sldMk cId="2626545955" sldId="270"/>
            <ac:spMk id="4" creationId="{D58455C2-86AD-4460-BF5D-FB804B71C131}"/>
          </ac:spMkLst>
        </pc:spChg>
        <pc:spChg chg="add mod">
          <ac:chgData name="Антон Витязь" userId="efe7c641328c9d69" providerId="LiveId" clId="{37FA58F7-6500-4821-AD17-FFB33B021B27}" dt="2019-02-09T06:59:35.802" v="955" actId="20577"/>
          <ac:spMkLst>
            <pc:docMk/>
            <pc:sldMk cId="2626545955" sldId="270"/>
            <ac:spMk id="5" creationId="{4B3D1EE5-1D42-4886-B0A5-5A719454ED65}"/>
          </ac:spMkLst>
        </pc:spChg>
        <pc:spChg chg="add mod">
          <ac:chgData name="Антон Витязь" userId="efe7c641328c9d69" providerId="LiveId" clId="{37FA58F7-6500-4821-AD17-FFB33B021B27}" dt="2019-02-09T06:59:39.237" v="963" actId="20577"/>
          <ac:spMkLst>
            <pc:docMk/>
            <pc:sldMk cId="2626545955" sldId="270"/>
            <ac:spMk id="6" creationId="{DE1C2FA4-8E47-4B6F-BA9F-B41FFD828F65}"/>
          </ac:spMkLst>
        </pc:spChg>
      </pc:sldChg>
      <pc:sldChg chg="addSp delSp modSp add ord">
        <pc:chgData name="Антон Витязь" userId="efe7c641328c9d69" providerId="LiveId" clId="{37FA58F7-6500-4821-AD17-FFB33B021B27}" dt="2019-02-09T07:13:46.087" v="1545" actId="20577"/>
        <pc:sldMkLst>
          <pc:docMk/>
          <pc:sldMk cId="3732964833" sldId="271"/>
        </pc:sldMkLst>
        <pc:spChg chg="mod">
          <ac:chgData name="Антон Витязь" userId="efe7c641328c9d69" providerId="LiveId" clId="{37FA58F7-6500-4821-AD17-FFB33B021B27}" dt="2019-02-09T07:01:05.626" v="1061" actId="20577"/>
          <ac:spMkLst>
            <pc:docMk/>
            <pc:sldMk cId="3732964833" sldId="271"/>
            <ac:spMk id="2" creationId="{C8FCFBB3-EE5D-46A6-91C7-3013465DC7E5}"/>
          </ac:spMkLst>
        </pc:spChg>
        <pc:spChg chg="del">
          <ac:chgData name="Антон Витязь" userId="efe7c641328c9d69" providerId="LiveId" clId="{37FA58F7-6500-4821-AD17-FFB33B021B27}" dt="2019-02-09T07:01:10.212" v="1062"/>
          <ac:spMkLst>
            <pc:docMk/>
            <pc:sldMk cId="3732964833" sldId="271"/>
            <ac:spMk id="3" creationId="{BD957D4A-0727-4158-A631-A9B2B1225C38}"/>
          </ac:spMkLst>
        </pc:spChg>
        <pc:spChg chg="del">
          <ac:chgData name="Антон Витязь" userId="efe7c641328c9d69" providerId="LiveId" clId="{37FA58F7-6500-4821-AD17-FFB33B021B27}" dt="2019-02-09T07:01:10.212" v="1062"/>
          <ac:spMkLst>
            <pc:docMk/>
            <pc:sldMk cId="3732964833" sldId="271"/>
            <ac:spMk id="4" creationId="{5B7BBE09-625F-49DE-8DF1-979055B9A34A}"/>
          </ac:spMkLst>
        </pc:spChg>
        <pc:spChg chg="del">
          <ac:chgData name="Антон Витязь" userId="efe7c641328c9d69" providerId="LiveId" clId="{37FA58F7-6500-4821-AD17-FFB33B021B27}" dt="2019-02-09T07:01:10.212" v="1062"/>
          <ac:spMkLst>
            <pc:docMk/>
            <pc:sldMk cId="3732964833" sldId="271"/>
            <ac:spMk id="5" creationId="{095D793E-51DD-4000-8048-A024004AB08B}"/>
          </ac:spMkLst>
        </pc:spChg>
        <pc:spChg chg="del">
          <ac:chgData name="Антон Витязь" userId="efe7c641328c9d69" providerId="LiveId" clId="{37FA58F7-6500-4821-AD17-FFB33B021B27}" dt="2019-02-09T07:01:10.212" v="1062"/>
          <ac:spMkLst>
            <pc:docMk/>
            <pc:sldMk cId="3732964833" sldId="271"/>
            <ac:spMk id="6" creationId="{CC54AF4C-9670-4CB1-A21C-1203E01B3127}"/>
          </ac:spMkLst>
        </pc:spChg>
        <pc:graphicFrameChg chg="add mod modGraphic">
          <ac:chgData name="Антон Витязь" userId="efe7c641328c9d69" providerId="LiveId" clId="{37FA58F7-6500-4821-AD17-FFB33B021B27}" dt="2019-02-09T07:13:46.087" v="1545" actId="20577"/>
          <ac:graphicFrameMkLst>
            <pc:docMk/>
            <pc:sldMk cId="3732964833" sldId="271"/>
            <ac:graphicFrameMk id="7" creationId="{5CF7E5FE-3143-4D76-AB63-1766161D94E2}"/>
          </ac:graphicFrameMkLst>
        </pc:graphicFrameChg>
      </pc:sldChg>
      <pc:sldChg chg="modSp add ord">
        <pc:chgData name="Антон Витязь" userId="efe7c641328c9d69" providerId="LiveId" clId="{37FA58F7-6500-4821-AD17-FFB33B021B27}" dt="2019-02-09T07:04:13.170" v="1222"/>
        <pc:sldMkLst>
          <pc:docMk/>
          <pc:sldMk cId="255212580" sldId="272"/>
        </pc:sldMkLst>
        <pc:spChg chg="mod">
          <ac:chgData name="Антон Витязь" userId="efe7c641328c9d69" providerId="LiveId" clId="{37FA58F7-6500-4821-AD17-FFB33B021B27}" dt="2019-02-09T07:02:49.417" v="1191" actId="20577"/>
          <ac:spMkLst>
            <pc:docMk/>
            <pc:sldMk cId="255212580" sldId="272"/>
            <ac:spMk id="2" creationId="{F3E4D1AA-FECA-44ED-9CC5-5D44D4095D8F}"/>
          </ac:spMkLst>
        </pc:spChg>
      </pc:sldChg>
      <pc:sldChg chg="addSp delSp modSp add ord">
        <pc:chgData name="Антон Витязь" userId="efe7c641328c9d69" providerId="LiveId" clId="{37FA58F7-6500-4821-AD17-FFB33B021B27}" dt="2019-02-09T07:11:45.873" v="1505" actId="20577"/>
        <pc:sldMkLst>
          <pc:docMk/>
          <pc:sldMk cId="2210362304" sldId="273"/>
        </pc:sldMkLst>
        <pc:spChg chg="mod">
          <ac:chgData name="Антон Витязь" userId="efe7c641328c9d69" providerId="LiveId" clId="{37FA58F7-6500-4821-AD17-FFB33B021B27}" dt="2019-02-09T07:11:45.873" v="1505" actId="20577"/>
          <ac:spMkLst>
            <pc:docMk/>
            <pc:sldMk cId="2210362304" sldId="273"/>
            <ac:spMk id="2" creationId="{CFAEEDC6-F8D5-4081-A7EA-43B39ED12C29}"/>
          </ac:spMkLst>
        </pc:spChg>
        <pc:spChg chg="add mod">
          <ac:chgData name="Антон Витязь" userId="efe7c641328c9d69" providerId="LiveId" clId="{37FA58F7-6500-4821-AD17-FFB33B021B27}" dt="2019-02-09T07:11:22.172" v="1501" actId="14100"/>
          <ac:spMkLst>
            <pc:docMk/>
            <pc:sldMk cId="2210362304" sldId="273"/>
            <ac:spMk id="3" creationId="{DC0C2DBE-832D-4EE6-834F-B6DAC9319D00}"/>
          </ac:spMkLst>
        </pc:spChg>
        <pc:spChg chg="add del mod">
          <ac:chgData name="Антон Витязь" userId="efe7c641328c9d69" providerId="LiveId" clId="{37FA58F7-6500-4821-AD17-FFB33B021B27}" dt="2019-02-09T07:11:17.754" v="1498" actId="478"/>
          <ac:spMkLst>
            <pc:docMk/>
            <pc:sldMk cId="2210362304" sldId="273"/>
            <ac:spMk id="4" creationId="{5A9F2259-9203-4B93-8187-39C2D006D2E9}"/>
          </ac:spMkLst>
        </pc:spChg>
        <pc:picChg chg="add mod">
          <ac:chgData name="Антон Витязь" userId="efe7c641328c9d69" providerId="LiveId" clId="{37FA58F7-6500-4821-AD17-FFB33B021B27}" dt="2019-02-09T07:11:24.080" v="1502" actId="1076"/>
          <ac:picMkLst>
            <pc:docMk/>
            <pc:sldMk cId="2210362304" sldId="273"/>
            <ac:picMk id="5" creationId="{C08B7A9A-5B24-4F59-A5C0-CA7B3E4C2D66}"/>
          </ac:picMkLst>
        </pc:picChg>
      </pc:sldChg>
      <pc:sldChg chg="addSp modSp add">
        <pc:chgData name="Антон Витязь" userId="efe7c641328c9d69" providerId="LiveId" clId="{37FA58F7-6500-4821-AD17-FFB33B021B27}" dt="2019-02-09T07:04:55.297" v="1249"/>
        <pc:sldMkLst>
          <pc:docMk/>
          <pc:sldMk cId="76746919" sldId="274"/>
        </pc:sldMkLst>
        <pc:spChg chg="mod">
          <ac:chgData name="Антон Витязь" userId="efe7c641328c9d69" providerId="LiveId" clId="{37FA58F7-6500-4821-AD17-FFB33B021B27}" dt="2019-02-09T07:04:50.567" v="1247" actId="20577"/>
          <ac:spMkLst>
            <pc:docMk/>
            <pc:sldMk cId="76746919" sldId="274"/>
            <ac:spMk id="2" creationId="{F3047A42-249D-4A24-ACE7-12A568770BEA}"/>
          </ac:spMkLst>
        </pc:spChg>
        <pc:spChg chg="add mod">
          <ac:chgData name="Антон Витязь" userId="efe7c641328c9d69" providerId="LiveId" clId="{37FA58F7-6500-4821-AD17-FFB33B021B27}" dt="2019-02-09T07:04:55.297" v="1249"/>
          <ac:spMkLst>
            <pc:docMk/>
            <pc:sldMk cId="76746919" sldId="274"/>
            <ac:spMk id="3" creationId="{271CDE4D-AFB7-42B4-A43B-BAC3EBB6F130}"/>
          </ac:spMkLst>
        </pc:spChg>
      </pc:sldChg>
      <pc:sldChg chg="addSp delSp modSp add">
        <pc:chgData name="Антон Витязь" userId="efe7c641328c9d69" providerId="LiveId" clId="{37FA58F7-6500-4821-AD17-FFB33B021B27}" dt="2019-02-09T07:09:35.315" v="1422" actId="20577"/>
        <pc:sldMkLst>
          <pc:docMk/>
          <pc:sldMk cId="3573551604" sldId="275"/>
        </pc:sldMkLst>
        <pc:spChg chg="mod">
          <ac:chgData name="Антон Витязь" userId="efe7c641328c9d69" providerId="LiveId" clId="{37FA58F7-6500-4821-AD17-FFB33B021B27}" dt="2019-02-09T07:09:35.315" v="1422" actId="20577"/>
          <ac:spMkLst>
            <pc:docMk/>
            <pc:sldMk cId="3573551604" sldId="275"/>
            <ac:spMk id="2" creationId="{8E81FE3A-D3D0-4045-AB1F-614C2332310B}"/>
          </ac:spMkLst>
        </pc:spChg>
        <pc:spChg chg="add del mod">
          <ac:chgData name="Антон Витязь" userId="efe7c641328c9d69" providerId="LiveId" clId="{37FA58F7-6500-4821-AD17-FFB33B021B27}" dt="2019-02-09T07:07:53.975" v="1394" actId="478"/>
          <ac:spMkLst>
            <pc:docMk/>
            <pc:sldMk cId="3573551604" sldId="275"/>
            <ac:spMk id="4" creationId="{BA39EA21-84B5-4C3B-9B44-C2138861C684}"/>
          </ac:spMkLst>
        </pc:spChg>
        <pc:spChg chg="add del mod">
          <ac:chgData name="Антон Витязь" userId="efe7c641328c9d69" providerId="LiveId" clId="{37FA58F7-6500-4821-AD17-FFB33B021B27}" dt="2019-02-09T07:08:09.692" v="1402" actId="767"/>
          <ac:spMkLst>
            <pc:docMk/>
            <pc:sldMk cId="3573551604" sldId="275"/>
            <ac:spMk id="5" creationId="{0C599734-1118-4510-B19C-22F09113F3A4}"/>
          </ac:spMkLst>
        </pc:spChg>
        <pc:spChg chg="add del">
          <ac:chgData name="Антон Витязь" userId="efe7c641328c9d69" providerId="LiveId" clId="{37FA58F7-6500-4821-AD17-FFB33B021B27}" dt="2019-02-09T07:08:04.838" v="1397"/>
          <ac:spMkLst>
            <pc:docMk/>
            <pc:sldMk cId="3573551604" sldId="275"/>
            <ac:spMk id="6" creationId="{28D720FB-DFF0-4983-B2AA-30525943818F}"/>
          </ac:spMkLst>
        </pc:spChg>
        <pc:spChg chg="add del">
          <ac:chgData name="Антон Витязь" userId="efe7c641328c9d69" providerId="LiveId" clId="{37FA58F7-6500-4821-AD17-FFB33B021B27}" dt="2019-02-09T07:08:08.502" v="1400"/>
          <ac:spMkLst>
            <pc:docMk/>
            <pc:sldMk cId="3573551604" sldId="275"/>
            <ac:spMk id="7" creationId="{702C721E-B88A-46D6-94B9-F09BD71BC5FB}"/>
          </ac:spMkLst>
        </pc:spChg>
        <pc:spChg chg="add mod">
          <ac:chgData name="Антон Витязь" userId="efe7c641328c9d69" providerId="LiveId" clId="{37FA58F7-6500-4821-AD17-FFB33B021B27}" dt="2019-02-09T07:09:18.287" v="1417" actId="14100"/>
          <ac:spMkLst>
            <pc:docMk/>
            <pc:sldMk cId="3573551604" sldId="275"/>
            <ac:spMk id="8" creationId="{0C16DA87-C0C1-4B85-B9EE-23E465757218}"/>
          </ac:spMkLst>
        </pc:spChg>
        <pc:picChg chg="add mod">
          <ac:chgData name="Антон Витязь" userId="efe7c641328c9d69" providerId="LiveId" clId="{37FA58F7-6500-4821-AD17-FFB33B021B27}" dt="2019-02-09T07:09:13.365" v="1415" actId="1076"/>
          <ac:picMkLst>
            <pc:docMk/>
            <pc:sldMk cId="3573551604" sldId="275"/>
            <ac:picMk id="3" creationId="{08032FD6-19AB-476F-84E4-5B14CFB753AB}"/>
          </ac:picMkLst>
        </pc:picChg>
      </pc:sldChg>
      <pc:sldChg chg="addSp delSp modSp add">
        <pc:chgData name="Антон Витязь" userId="efe7c641328c9d69" providerId="LiveId" clId="{37FA58F7-6500-4821-AD17-FFB33B021B27}" dt="2019-02-09T07:10:23.575" v="1463" actId="13926"/>
        <pc:sldMkLst>
          <pc:docMk/>
          <pc:sldMk cId="3507198290" sldId="276"/>
        </pc:sldMkLst>
        <pc:spChg chg="mod">
          <ac:chgData name="Антон Витязь" userId="efe7c641328c9d69" providerId="LiveId" clId="{37FA58F7-6500-4821-AD17-FFB33B021B27}" dt="2019-02-09T07:09:39.744" v="1423"/>
          <ac:spMkLst>
            <pc:docMk/>
            <pc:sldMk cId="3507198290" sldId="276"/>
            <ac:spMk id="2" creationId="{2530B090-AB8F-47AF-BF73-C77095A218A7}"/>
          </ac:spMkLst>
        </pc:spChg>
        <pc:spChg chg="add mod">
          <ac:chgData name="Антон Витязь" userId="efe7c641328c9d69" providerId="LiveId" clId="{37FA58F7-6500-4821-AD17-FFB33B021B27}" dt="2019-02-09T07:09:53.705" v="1455" actId="20577"/>
          <ac:spMkLst>
            <pc:docMk/>
            <pc:sldMk cId="3507198290" sldId="276"/>
            <ac:spMk id="3" creationId="{19BA23ED-D2CB-4CA6-AC9A-3D19D19CA99C}"/>
          </ac:spMkLst>
        </pc:spChg>
        <pc:spChg chg="add del mod">
          <ac:chgData name="Антон Витязь" userId="efe7c641328c9d69" providerId="LiveId" clId="{37FA58F7-6500-4821-AD17-FFB33B021B27}" dt="2019-02-09T07:10:06.773" v="1456" actId="478"/>
          <ac:spMkLst>
            <pc:docMk/>
            <pc:sldMk cId="3507198290" sldId="276"/>
            <ac:spMk id="4" creationId="{6743E1F4-180F-4AAD-811F-7D0EB855F474}"/>
          </ac:spMkLst>
        </pc:spChg>
        <pc:spChg chg="add mod">
          <ac:chgData name="Антон Витязь" userId="efe7c641328c9d69" providerId="LiveId" clId="{37FA58F7-6500-4821-AD17-FFB33B021B27}" dt="2019-02-09T07:10:23.575" v="1463" actId="13926"/>
          <ac:spMkLst>
            <pc:docMk/>
            <pc:sldMk cId="3507198290" sldId="276"/>
            <ac:spMk id="6" creationId="{553307A3-46EB-4D58-BC78-17172A94006D}"/>
          </ac:spMkLst>
        </pc:spChg>
        <pc:picChg chg="add mod">
          <ac:chgData name="Антон Витязь" userId="efe7c641328c9d69" providerId="LiveId" clId="{37FA58F7-6500-4821-AD17-FFB33B021B27}" dt="2019-02-09T07:10:10.233" v="1458" actId="1076"/>
          <ac:picMkLst>
            <pc:docMk/>
            <pc:sldMk cId="3507198290" sldId="276"/>
            <ac:picMk id="5" creationId="{D70F3476-8ED4-422D-BE1F-10D18D421786}"/>
          </ac:picMkLst>
        </pc:picChg>
      </pc:sldChg>
      <pc:sldChg chg="addSp delSp modSp add">
        <pc:chgData name="Антон Витязь" userId="efe7c641328c9d69" providerId="LiveId" clId="{37FA58F7-6500-4821-AD17-FFB33B021B27}" dt="2019-02-09T07:17:55.396" v="1670" actId="20577"/>
        <pc:sldMkLst>
          <pc:docMk/>
          <pc:sldMk cId="114334850" sldId="277"/>
        </pc:sldMkLst>
        <pc:spChg chg="mod">
          <ac:chgData name="Антон Витязь" userId="efe7c641328c9d69" providerId="LiveId" clId="{37FA58F7-6500-4821-AD17-FFB33B021B27}" dt="2019-02-09T07:17:55.396" v="1670" actId="20577"/>
          <ac:spMkLst>
            <pc:docMk/>
            <pc:sldMk cId="114334850" sldId="277"/>
            <ac:spMk id="2" creationId="{CFAEEDC6-F8D5-4081-A7EA-43B39ED12C29}"/>
          </ac:spMkLst>
        </pc:spChg>
        <pc:spChg chg="mod">
          <ac:chgData name="Антон Витязь" userId="efe7c641328c9d69" providerId="LiveId" clId="{37FA58F7-6500-4821-AD17-FFB33B021B27}" dt="2019-02-09T07:11:54.231" v="1514" actId="20577"/>
          <ac:spMkLst>
            <pc:docMk/>
            <pc:sldMk cId="114334850" sldId="277"/>
            <ac:spMk id="3" creationId="{DC0C2DBE-832D-4EE6-834F-B6DAC9319D00}"/>
          </ac:spMkLst>
        </pc:spChg>
        <pc:picChg chg="add mod">
          <ac:chgData name="Антон Витязь" userId="efe7c641328c9d69" providerId="LiveId" clId="{37FA58F7-6500-4821-AD17-FFB33B021B27}" dt="2019-02-09T07:12:18.398" v="1517" actId="1076"/>
          <ac:picMkLst>
            <pc:docMk/>
            <pc:sldMk cId="114334850" sldId="277"/>
            <ac:picMk id="4" creationId="{57A66ECF-8E14-4395-B096-08D6DEE75669}"/>
          </ac:picMkLst>
        </pc:picChg>
        <pc:picChg chg="del">
          <ac:chgData name="Антон Витязь" userId="efe7c641328c9d69" providerId="LiveId" clId="{37FA58F7-6500-4821-AD17-FFB33B021B27}" dt="2019-02-09T07:12:02.143" v="1515" actId="478"/>
          <ac:picMkLst>
            <pc:docMk/>
            <pc:sldMk cId="114334850" sldId="277"/>
            <ac:picMk id="5" creationId="{C08B7A9A-5B24-4F59-A5C0-CA7B3E4C2D66}"/>
          </ac:picMkLst>
        </pc:picChg>
      </pc:sldChg>
      <pc:sldChg chg="addSp delSp modSp add">
        <pc:chgData name="Антон Витязь" userId="efe7c641328c9d69" providerId="LiveId" clId="{37FA58F7-6500-4821-AD17-FFB33B021B27}" dt="2019-02-09T07:18:02.779" v="1679" actId="20577"/>
        <pc:sldMkLst>
          <pc:docMk/>
          <pc:sldMk cId="2034718174" sldId="278"/>
        </pc:sldMkLst>
        <pc:spChg chg="mod">
          <ac:chgData name="Антон Витязь" userId="efe7c641328c9d69" providerId="LiveId" clId="{37FA58F7-6500-4821-AD17-FFB33B021B27}" dt="2019-02-09T07:18:02.779" v="1679" actId="20577"/>
          <ac:spMkLst>
            <pc:docMk/>
            <pc:sldMk cId="2034718174" sldId="278"/>
            <ac:spMk id="2" creationId="{5A787AC1-52BB-444B-B595-4170017815A3}"/>
          </ac:spMkLst>
        </pc:spChg>
        <pc:spChg chg="mod">
          <ac:chgData name="Антон Витязь" userId="efe7c641328c9d69" providerId="LiveId" clId="{37FA58F7-6500-4821-AD17-FFB33B021B27}" dt="2019-02-09T07:12:33.793" v="1531" actId="20577"/>
          <ac:spMkLst>
            <pc:docMk/>
            <pc:sldMk cId="2034718174" sldId="278"/>
            <ac:spMk id="3" creationId="{0BEB0B16-155F-4BF2-B23A-630679AD68A5}"/>
          </ac:spMkLst>
        </pc:spChg>
        <pc:spChg chg="del">
          <ac:chgData name="Антон Витязь" userId="efe7c641328c9d69" providerId="LiveId" clId="{37FA58F7-6500-4821-AD17-FFB33B021B27}" dt="2019-02-09T07:12:46.545" v="1532" actId="478"/>
          <ac:spMkLst>
            <pc:docMk/>
            <pc:sldMk cId="2034718174" sldId="278"/>
            <ac:spMk id="4" creationId="{B23C7566-793C-4F1D-AB61-D7FBDDDA1521}"/>
          </ac:spMkLst>
        </pc:spChg>
        <pc:picChg chg="add mod">
          <ac:chgData name="Антон Витязь" userId="efe7c641328c9d69" providerId="LiveId" clId="{37FA58F7-6500-4821-AD17-FFB33B021B27}" dt="2019-02-09T07:12:48.990" v="1534" actId="1076"/>
          <ac:picMkLst>
            <pc:docMk/>
            <pc:sldMk cId="2034718174" sldId="278"/>
            <ac:picMk id="5" creationId="{55134123-CCD7-4E5B-B2FD-AE5CADE2792D}"/>
          </ac:picMkLst>
        </pc:picChg>
      </pc:sldChg>
      <pc:sldChg chg="modSp add">
        <pc:chgData name="Антон Витязь" userId="efe7c641328c9d69" providerId="LiveId" clId="{37FA58F7-6500-4821-AD17-FFB33B021B27}" dt="2019-02-09T07:18:07.503" v="1686" actId="20577"/>
        <pc:sldMkLst>
          <pc:docMk/>
          <pc:sldMk cId="151057339" sldId="279"/>
        </pc:sldMkLst>
        <pc:spChg chg="mod">
          <ac:chgData name="Антон Витязь" userId="efe7c641328c9d69" providerId="LiveId" clId="{37FA58F7-6500-4821-AD17-FFB33B021B27}" dt="2019-02-09T07:18:07.503" v="1686" actId="20577"/>
          <ac:spMkLst>
            <pc:docMk/>
            <pc:sldMk cId="151057339" sldId="279"/>
            <ac:spMk id="2" creationId="{37F7EA3D-B683-4821-ADE2-B903A1078C41}"/>
          </ac:spMkLst>
        </pc:spChg>
        <pc:spChg chg="mod">
          <ac:chgData name="Антон Витязь" userId="efe7c641328c9d69" providerId="LiveId" clId="{37FA58F7-6500-4821-AD17-FFB33B021B27}" dt="2019-02-09T07:14:27.274" v="1551" actId="20577"/>
          <ac:spMkLst>
            <pc:docMk/>
            <pc:sldMk cId="151057339" sldId="279"/>
            <ac:spMk id="3" creationId="{89905C09-22B9-4EA7-AFA3-E8AD4D13FC11}"/>
          </ac:spMkLst>
        </pc:spChg>
      </pc:sldChg>
      <pc:sldChg chg="addSp modSp add">
        <pc:chgData name="Антон Витязь" userId="efe7c641328c9d69" providerId="LiveId" clId="{37FA58F7-6500-4821-AD17-FFB33B021B27}" dt="2019-02-09T07:16:53.448" v="1644" actId="20577"/>
        <pc:sldMkLst>
          <pc:docMk/>
          <pc:sldMk cId="3143550002" sldId="280"/>
        </pc:sldMkLst>
        <pc:spChg chg="mod">
          <ac:chgData name="Антон Витязь" userId="efe7c641328c9d69" providerId="LiveId" clId="{37FA58F7-6500-4821-AD17-FFB33B021B27}" dt="2019-02-09T07:15:36.211" v="1578" actId="20577"/>
          <ac:spMkLst>
            <pc:docMk/>
            <pc:sldMk cId="3143550002" sldId="280"/>
            <ac:spMk id="2" creationId="{37C32273-DA67-4932-8CDF-3167DF238FA2}"/>
          </ac:spMkLst>
        </pc:spChg>
        <pc:graphicFrameChg chg="add mod modGraphic">
          <ac:chgData name="Антон Витязь" userId="efe7c641328c9d69" providerId="LiveId" clId="{37FA58F7-6500-4821-AD17-FFB33B021B27}" dt="2019-02-09T07:16:53.448" v="1644" actId="20577"/>
          <ac:graphicFrameMkLst>
            <pc:docMk/>
            <pc:sldMk cId="3143550002" sldId="280"/>
            <ac:graphicFrameMk id="3" creationId="{3190DEF3-745E-4ACE-A215-D95F7FBB0D78}"/>
          </ac:graphicFrameMkLst>
        </pc:graphicFrameChg>
      </pc:sldChg>
      <pc:sldChg chg="addSp delSp modSp add">
        <pc:chgData name="Антон Витязь" userId="efe7c641328c9d69" providerId="LiveId" clId="{37FA58F7-6500-4821-AD17-FFB33B021B27}" dt="2019-02-09T07:18:11.727" v="1694" actId="20577"/>
        <pc:sldMkLst>
          <pc:docMk/>
          <pc:sldMk cId="529727181" sldId="281"/>
        </pc:sldMkLst>
        <pc:spChg chg="mod">
          <ac:chgData name="Антон Витязь" userId="efe7c641328c9d69" providerId="LiveId" clId="{37FA58F7-6500-4821-AD17-FFB33B021B27}" dt="2019-02-09T07:18:11.727" v="1694" actId="20577"/>
          <ac:spMkLst>
            <pc:docMk/>
            <pc:sldMk cId="529727181" sldId="281"/>
            <ac:spMk id="2" creationId="{550F9604-3FC2-46AF-9714-A37A67460492}"/>
          </ac:spMkLst>
        </pc:spChg>
        <pc:spChg chg="mod">
          <ac:chgData name="Антон Витязь" userId="efe7c641328c9d69" providerId="LiveId" clId="{37FA58F7-6500-4821-AD17-FFB33B021B27}" dt="2019-02-09T07:17:43.181" v="1658" actId="14100"/>
          <ac:spMkLst>
            <pc:docMk/>
            <pc:sldMk cId="529727181" sldId="281"/>
            <ac:spMk id="3" creationId="{64F3AF12-EB58-4D15-9BB3-A5F0FF34BF16}"/>
          </ac:spMkLst>
        </pc:spChg>
        <pc:spChg chg="add del mod">
          <ac:chgData name="Антон Витязь" userId="efe7c641328c9d69" providerId="LiveId" clId="{37FA58F7-6500-4821-AD17-FFB33B021B27}" dt="2019-02-09T07:17:44.888" v="1659" actId="14100"/>
          <ac:spMkLst>
            <pc:docMk/>
            <pc:sldMk cId="529727181" sldId="281"/>
            <ac:spMk id="4" creationId="{E1F0C0C3-74BD-4389-B2CF-A4BC51D284DD}"/>
          </ac:spMkLst>
        </pc:spChg>
        <pc:spChg chg="add del">
          <ac:chgData name="Антон Витязь" userId="efe7c641328c9d69" providerId="LiveId" clId="{37FA58F7-6500-4821-AD17-FFB33B021B27}" dt="2019-02-09T07:17:37.991" v="1656"/>
          <ac:spMkLst>
            <pc:docMk/>
            <pc:sldMk cId="529727181" sldId="281"/>
            <ac:spMk id="5" creationId="{F1EA6F61-59ED-4AC8-BE52-87C398ECC42A}"/>
          </ac:spMkLst>
        </pc:spChg>
      </pc:sldChg>
      <pc:sldChg chg="addSp delSp modSp add">
        <pc:chgData name="Антон Витязь" userId="efe7c641328c9d69" providerId="LiveId" clId="{37FA58F7-6500-4821-AD17-FFB33B021B27}" dt="2019-02-09T07:19:06.744" v="1780" actId="20577"/>
        <pc:sldMkLst>
          <pc:docMk/>
          <pc:sldMk cId="1544341348" sldId="282"/>
        </pc:sldMkLst>
        <pc:spChg chg="mod">
          <ac:chgData name="Антон Витязь" userId="efe7c641328c9d69" providerId="LiveId" clId="{37FA58F7-6500-4821-AD17-FFB33B021B27}" dt="2019-02-09T07:18:49.606" v="1714" actId="20577"/>
          <ac:spMkLst>
            <pc:docMk/>
            <pc:sldMk cId="1544341348" sldId="282"/>
            <ac:spMk id="2" creationId="{99F3869E-BCE5-44A9-8FD6-DBCB0941792E}"/>
          </ac:spMkLst>
        </pc:spChg>
        <pc:spChg chg="del">
          <ac:chgData name="Антон Витязь" userId="efe7c641328c9d69" providerId="LiveId" clId="{37FA58F7-6500-4821-AD17-FFB33B021B27}" dt="2019-02-09T07:18:53.374" v="1715"/>
          <ac:spMkLst>
            <pc:docMk/>
            <pc:sldMk cId="1544341348" sldId="282"/>
            <ac:spMk id="3" creationId="{025BCD5A-70BA-46C1-8FA5-9D3776287867}"/>
          </ac:spMkLst>
        </pc:spChg>
        <pc:spChg chg="del">
          <ac:chgData name="Антон Витязь" userId="efe7c641328c9d69" providerId="LiveId" clId="{37FA58F7-6500-4821-AD17-FFB33B021B27}" dt="2019-02-09T07:18:53.374" v="1715"/>
          <ac:spMkLst>
            <pc:docMk/>
            <pc:sldMk cId="1544341348" sldId="282"/>
            <ac:spMk id="4" creationId="{931B7D83-9E02-45DE-891D-A62508F55A5F}"/>
          </ac:spMkLst>
        </pc:spChg>
        <pc:spChg chg="add mod">
          <ac:chgData name="Антон Витязь" userId="efe7c641328c9d69" providerId="LiveId" clId="{37FA58F7-6500-4821-AD17-FFB33B021B27}" dt="2019-02-09T07:19:06.744" v="1780" actId="20577"/>
          <ac:spMkLst>
            <pc:docMk/>
            <pc:sldMk cId="1544341348" sldId="282"/>
            <ac:spMk id="5" creationId="{01B3195B-5B20-4D7F-8D82-44A8466839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6932-D881-45FF-9AF7-DCD999069CD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E1415-952A-4C46-8408-56C685500BF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CA552-8942-4FC7-927C-74D6AC4F5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C4CBBAA-4241-4082-9B04-D01C23EF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D69A21E-E348-46E7-B500-7C0F70AC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D177-DC47-4636-8F5D-441CA39C97E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9D246A3-2F50-45C3-AE06-311DC5B0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9FE911C-D437-4834-8E3A-84D7C860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A4C-7E52-433C-8AD0-372D535B0FD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13314-A88F-4CC8-A36F-F918540A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6276CBEB-DF7C-4DF0-A21A-D132DA373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7AC1FA9-499C-4758-8067-5F39E9B7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D177-DC47-4636-8F5D-441CA39C97E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76A7208-0C43-4317-B9CA-2B03955E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F1888E3-507A-43C1-A6DE-FB3EE6AA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A4C-7E52-433C-8AD0-372D535B0FD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3B19F4EC-480B-48C6-8556-61F1AA2F9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9F4134C-B4B1-43E0-AB30-12D1E875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C67B5FC-EE3A-4461-9897-4CDEBEDB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D177-DC47-4636-8F5D-441CA39C97E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C7D4F62-3198-4270-808E-BE4CBABF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1A508CE-6684-490D-97B4-9D3CDD89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A4C-7E52-433C-8AD0-372D535B0FD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60BEA-AC8F-4B1C-AE71-D73FFA62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E99E714-8E8F-45CF-938A-6A022E3C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5C4CC8E-6BD6-4A38-8DEF-969C839D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D177-DC47-4636-8F5D-441CA39C97E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ED078E8-94D6-41BD-9E3B-157FA016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2AA7E23-D1B7-41C3-92D0-597E679F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A4C-7E52-433C-8AD0-372D535B0FD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86112-51BA-43BD-B38B-173462D7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BB5E381-22A1-4D99-B255-EDDF85CDC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B148376-DE8C-43F7-9CC9-DB68279F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D177-DC47-4636-8F5D-441CA39C97E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D2A65C5-079C-41FF-A422-F008933F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E899664-B915-4FBE-9891-A80D2334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A4C-7E52-433C-8AD0-372D535B0FD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4C932-B1AC-41D6-9BA8-CDE562F8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CE079F5-7FDE-4173-B823-68955E6EC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3F1DBC5-780D-4CC0-9375-55844C7A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EF21C53-9899-42E9-8705-90EC74FB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D177-DC47-4636-8F5D-441CA39C97E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9710ACF-112F-43F7-9424-710EC0DD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4CAC612-CE9C-4545-AE31-0C00ADDB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A4C-7E52-433C-8AD0-372D535B0FD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6D408-7CC9-47AD-A382-15ACB36C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8B8CC50-89E7-4341-AA56-BC19FF0E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97A86029-0226-4B5B-A0B7-EE8B523BE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FD7FFB3-7026-44BC-9EF1-A8CB97EB6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8F0D12B9-6AEC-47FE-A3AE-5FF285FC6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3996B5FC-8527-4A3C-A13C-4952B1D7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D177-DC47-4636-8F5D-441CA39C97E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4FC08A1D-85F3-40C4-A182-2E4E2B00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A27FED1D-329A-439E-9672-C3581527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A4C-7E52-433C-8AD0-372D535B0FD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8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3CFE7-1685-4E64-BA28-D7075F58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F044AA44-C3D3-4993-A3A3-C6446856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D177-DC47-4636-8F5D-441CA39C97E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C193E6B5-4462-4A1D-AADF-0F6DDDEF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D3B4A06-0907-4C11-8E31-D2C426C8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A4C-7E52-433C-8AD0-372D535B0FD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0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9398CDC-BAA4-45A9-AC56-C298C5D8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D177-DC47-4636-8F5D-441CA39C97E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0B1273F0-B015-443E-BAD8-D1677FB2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11D1472-A173-4D3F-9038-1AF10235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A4C-7E52-433C-8AD0-372D535B0FD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A68A6-299C-48C0-A9FF-DD365BB6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88687F8-5FC7-4672-99C4-B03F64B7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FB2FADA-75E7-46FD-83AF-D6635044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32DE4D2-9390-482A-8F09-D9833CCE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D177-DC47-4636-8F5D-441CA39C97E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4DB604C-DAFC-4B09-8C3D-E4269598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FBAB8A7-A83A-423B-A4D4-5516186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A4C-7E52-433C-8AD0-372D535B0FD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74132-667C-4130-AA7D-4A85EA6D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F190C447-B7DA-4847-886D-F6C0853E6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815804E-6211-48AC-8D37-6719360EB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2335961-35A4-43A3-B3D8-AF142CEB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D177-DC47-4636-8F5D-441CA39C97E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6CA007F-0F77-465E-921F-F5E57417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840E00E-3EDF-4E6F-91CA-D9212EF0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1A4C-7E52-433C-8AD0-372D535B0FD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5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AA715E3E-394F-436D-A1B6-FC0CE31B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014356A-0D8D-4CFD-9A13-E2E100EB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CBEA1C8-73FE-4A8D-A569-4C020005C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7D177-DC47-4636-8F5D-441CA39C97E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CE2885D-0BA1-494C-9A4B-DA9E1E6B5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13F81D5-D59B-4441-AE1B-BB03D941F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1A4C-7E52-433C-8AD0-372D535B0FD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03068-6CE4-484D-A9F1-CCDF72FD5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 Key Concepts : Arrow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2AEBDBF-7EE1-455F-9912-9F6EECDE4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 Course</a:t>
            </a:r>
          </a:p>
        </p:txBody>
      </p:sp>
    </p:spTree>
    <p:extLst>
      <p:ext uri="{BB962C8B-B14F-4D97-AF65-F5344CB8AC3E}">
        <p14:creationId xmlns:p14="http://schemas.microsoft.com/office/powerpoint/2010/main" val="321482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B319-88A1-4E4E-88F0-6C56CD01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39" y="336276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This and functions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C0B53DF-4BCB-487F-9584-3BE35C9EB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1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51FF2-2FAD-4AF7-8599-41D1457F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functions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E07A93-4ED2-4F3F-AB9B-6A2571673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classic function </a:t>
            </a:r>
            <a:r>
              <a:rPr lang="en-US" dirty="0">
                <a:solidFill>
                  <a:srgbClr val="FF0000"/>
                </a:solidFill>
              </a:rPr>
              <a:t>‘this’, always references the owner of the function it is in</a:t>
            </a:r>
          </a:p>
          <a:p>
            <a:r>
              <a:rPr lang="en-US" dirty="0"/>
              <a:t>Function defined its own this - meaning we were required to explicitly bind or locally store the this</a:t>
            </a:r>
          </a:p>
          <a:p>
            <a:r>
              <a:rPr lang="en-US" dirty="0"/>
              <a:t>Hard binding applied to get proper THIS in needed context - top-level this followed by a </a:t>
            </a:r>
            <a:r>
              <a:rPr lang="en-US" dirty="0">
                <a:solidFill>
                  <a:srgbClr val="FF0000"/>
                </a:solidFill>
              </a:rPr>
              <a:t>.bind(this)</a:t>
            </a:r>
          </a:p>
          <a:p>
            <a:pPr lvl="1"/>
            <a:r>
              <a:rPr lang="en-US" dirty="0" err="1"/>
              <a:t>this.editRow</a:t>
            </a:r>
            <a:r>
              <a:rPr lang="en-US" dirty="0"/>
              <a:t> = </a:t>
            </a:r>
            <a:r>
              <a:rPr lang="en-US" dirty="0" err="1"/>
              <a:t>this.editRow.bind</a:t>
            </a:r>
            <a:r>
              <a:rPr lang="en-US" dirty="0"/>
              <a:t>(this);</a:t>
            </a:r>
          </a:p>
        </p:txBody>
      </p:sp>
    </p:spTree>
    <p:extLst>
      <p:ext uri="{BB962C8B-B14F-4D97-AF65-F5344CB8AC3E}">
        <p14:creationId xmlns:p14="http://schemas.microsoft.com/office/powerpoint/2010/main" val="350177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4FC09-D6C2-4822-B343-C5614218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 and this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F086E87-0FCC-49F0-B96B-DA0585A3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Lexical Scoping </a:t>
            </a:r>
          </a:p>
          <a:p>
            <a:pPr lvl="1"/>
            <a:r>
              <a:rPr lang="en-US" dirty="0"/>
              <a:t>It uses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 from the code that contains the Arrow Function. </a:t>
            </a:r>
          </a:p>
          <a:p>
            <a:pPr lvl="1"/>
            <a:r>
              <a:rPr lang="en-US" dirty="0"/>
              <a:t>they inherit the one from the parent scope</a:t>
            </a:r>
          </a:p>
          <a:p>
            <a:pPr lvl="1"/>
            <a:r>
              <a:rPr lang="en-US" dirty="0"/>
              <a:t>Arrow functions do not bind their own </a:t>
            </a:r>
            <a:r>
              <a:rPr lang="en-US" dirty="0">
                <a:solidFill>
                  <a:srgbClr val="0070C0"/>
                </a:solidFill>
              </a:rPr>
              <a:t>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3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8C635-1544-4FED-A073-BE53CC95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better function / arrow function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6C21EF0-0032-460B-AA31-E388DF6A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this </a:t>
            </a:r>
            <a:r>
              <a:rPr lang="en-US" dirty="0">
                <a:solidFill>
                  <a:srgbClr val="0070C0"/>
                </a:solidFill>
              </a:rPr>
              <a:t>to be the calling context </a:t>
            </a:r>
            <a:r>
              <a:rPr lang="en-US" dirty="0"/>
              <a:t>you should not use the arrow function.</a:t>
            </a:r>
          </a:p>
          <a:p>
            <a:r>
              <a:rPr lang="en-US" dirty="0"/>
              <a:t>Arrow functions do not work with the </a:t>
            </a:r>
            <a:r>
              <a:rPr lang="en-US" dirty="0">
                <a:solidFill>
                  <a:srgbClr val="0070C0"/>
                </a:solidFill>
              </a:rPr>
              <a:t>super</a:t>
            </a:r>
            <a:r>
              <a:rPr lang="en-US" dirty="0"/>
              <a:t> keyword when you try to override the function in a child 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9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B8DFD-CF91-4DF7-8109-7A165901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01974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Performance tricks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EBEEF57-34FF-4AF6-91A8-90784A867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2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B99C2-2F73-4C07-80B3-945BB70B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D64E3EF-03DD-4EA4-AFD6-FDCA7CEC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 functions are defined in the prototype and will be shared across all instances. </a:t>
            </a:r>
          </a:p>
          <a:p>
            <a:pPr lvl="1"/>
            <a:r>
              <a:rPr lang="en-US" dirty="0"/>
              <a:t>If we have a list of N components, these components will share the same method.</a:t>
            </a:r>
          </a:p>
          <a:p>
            <a:pPr lvl="1"/>
            <a:r>
              <a:rPr lang="en-US" dirty="0"/>
              <a:t>This allows us to have optimized execution</a:t>
            </a:r>
          </a:p>
          <a:p>
            <a:r>
              <a:rPr lang="en-US" dirty="0"/>
              <a:t>Arrow functions defined </a:t>
            </a:r>
            <a:r>
              <a:rPr lang="en-US" dirty="0" err="1"/>
              <a:t>amon</a:t>
            </a:r>
            <a:r>
              <a:rPr lang="en-US" dirty="0"/>
              <a:t> class properties</a:t>
            </a:r>
          </a:p>
          <a:p>
            <a:pPr lvl="1"/>
            <a:r>
              <a:rPr lang="en-US" dirty="0"/>
              <a:t>if we’re creating N components, these N components will also create N functions. Which means if we click on N components, N different functions will be called.</a:t>
            </a:r>
          </a:p>
        </p:txBody>
      </p:sp>
    </p:spTree>
    <p:extLst>
      <p:ext uri="{BB962C8B-B14F-4D97-AF65-F5344CB8AC3E}">
        <p14:creationId xmlns:p14="http://schemas.microsoft.com/office/powerpoint/2010/main" val="281957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1C624-2705-42C5-B908-A9229126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V8 Benchmarks</a:t>
            </a:r>
          </a:p>
        </p:txBody>
      </p:sp>
      <p:pic>
        <p:nvPicPr>
          <p:cNvPr id="4098" name="Picture 2" descr="https://cdn-images-1.medium.com/max/1600/1*kX8PygxLxltb4qRFW5efIw.png">
            <a:extLst>
              <a:ext uri="{FF2B5EF4-FFF2-40B4-BE49-F238E27FC236}">
                <a16:creationId xmlns:a16="http://schemas.microsoft.com/office/drawing/2014/main" id="{28D10E7B-03AC-419B-B0D6-8C3ADBE76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9" y="1569390"/>
            <a:ext cx="9126894" cy="474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3A7C766D-8550-4DEA-BA17-A760B684A558}"/>
              </a:ext>
            </a:extLst>
          </p:cNvPr>
          <p:cNvSpPr/>
          <p:nvPr/>
        </p:nvSpPr>
        <p:spPr>
          <a:xfrm>
            <a:off x="968829" y="6488668"/>
            <a:ext cx="11636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https://medium.com/@charpeni/arrow-functions-in-class-properties-might-not-be-as-great-as-we-think-3b3551c440b1</a:t>
            </a:r>
          </a:p>
        </p:txBody>
      </p:sp>
    </p:spTree>
    <p:extLst>
      <p:ext uri="{BB962C8B-B14F-4D97-AF65-F5344CB8AC3E}">
        <p14:creationId xmlns:p14="http://schemas.microsoft.com/office/powerpoint/2010/main" val="96549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8CD2D6-66E2-4E63-BCAA-AE468E84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specific</a:t>
            </a: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CCF74013-7B44-44C2-B7DF-41B75840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</a:t>
            </a:r>
          </a:p>
          <a:p>
            <a:r>
              <a:rPr lang="en-US" dirty="0"/>
              <a:t>A shorter syntax</a:t>
            </a:r>
          </a:p>
          <a:p>
            <a:r>
              <a:rPr lang="en-US" dirty="0"/>
              <a:t>The number of parameters in an arrow function affects the syntax of that function</a:t>
            </a:r>
          </a:p>
          <a:p>
            <a:r>
              <a:rPr lang="en-US" dirty="0"/>
              <a:t>It depends what return</a:t>
            </a:r>
          </a:p>
          <a:p>
            <a:r>
              <a:rPr lang="en-US" dirty="0"/>
              <a:t>Lexical binding</a:t>
            </a:r>
          </a:p>
          <a:p>
            <a:r>
              <a:rPr lang="en-US" dirty="0"/>
              <a:t>Performance hits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8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4CC84DC-0DBA-4D07-8972-3A9C5E0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syntax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355E3D-294E-47A8-A29D-9E15233D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3814"/>
            <a:ext cx="10696575" cy="3990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48350-1AFB-42A1-BC22-C2705B3B0BDF}"/>
              </a:ext>
            </a:extLst>
          </p:cNvPr>
          <p:cNvSpPr txBox="1"/>
          <p:nvPr/>
        </p:nvSpPr>
        <p:spPr>
          <a:xfrm>
            <a:off x="838200" y="5896947"/>
            <a:ext cx="10629122" cy="67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syntax of the arrow function consists of zero or more </a:t>
            </a:r>
            <a:r>
              <a:rPr lang="en-US" b="1" dirty="0"/>
              <a:t>parameters</a:t>
            </a:r>
            <a:r>
              <a:rPr lang="en-US" dirty="0"/>
              <a:t>, an </a:t>
            </a:r>
            <a:r>
              <a:rPr lang="en-US" b="1" dirty="0"/>
              <a:t>arrow =&gt; </a:t>
            </a:r>
            <a:r>
              <a:rPr lang="en-US" dirty="0"/>
              <a:t>and then concludes with the </a:t>
            </a:r>
            <a:r>
              <a:rPr lang="en-US" b="1" dirty="0"/>
              <a:t>function statements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68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AE5EC-E3ED-4086-A0A8-C6F6FCE8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 parameters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96F182C-D368-4051-9DA4-6A599F2D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0 Parameters, arrow functions use empty parenthesis:</a:t>
            </a:r>
          </a:p>
          <a:p>
            <a:pPr lvl="1"/>
            <a:r>
              <a:rPr lang="en-US" dirty="0"/>
              <a:t>() =&gt; { statements }</a:t>
            </a:r>
          </a:p>
          <a:p>
            <a:pPr lvl="1"/>
            <a:endParaRPr lang="en-US" dirty="0"/>
          </a:p>
          <a:p>
            <a:r>
              <a:rPr lang="en-US" dirty="0"/>
              <a:t>If there is 1 Parameter, arrow functions can omit the parenthesis around the parameter:</a:t>
            </a:r>
          </a:p>
          <a:p>
            <a:pPr lvl="1"/>
            <a:r>
              <a:rPr lang="en-US" dirty="0"/>
              <a:t>parameter =&gt; { statements }</a:t>
            </a:r>
          </a:p>
          <a:p>
            <a:pPr lvl="1"/>
            <a:endParaRPr lang="en-US" dirty="0"/>
          </a:p>
          <a:p>
            <a:r>
              <a:rPr lang="en-US" dirty="0"/>
              <a:t>If there are </a:t>
            </a:r>
            <a:r>
              <a:rPr lang="en-US" b="1" dirty="0"/>
              <a:t>2+ Parameters</a:t>
            </a:r>
            <a:r>
              <a:rPr lang="en-US" dirty="0"/>
              <a:t>, parameters go </a:t>
            </a:r>
            <a:r>
              <a:rPr lang="en-US" b="1" dirty="0"/>
              <a:t>inside parenthesis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(param1, param2, ...) =&gt; { statements 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0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397BA-3E67-4FE4-AF44-039D245F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or not return: what the question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AD36E88-2240-46C3-B064-55BA4694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arrow function is simply returning </a:t>
            </a:r>
            <a:r>
              <a:rPr lang="en-US" b="1" dirty="0">
                <a:solidFill>
                  <a:srgbClr val="FF0000"/>
                </a:solidFill>
              </a:rPr>
              <a:t>a single line of code</a:t>
            </a:r>
            <a:r>
              <a:rPr lang="en-US" dirty="0"/>
              <a:t>, </a:t>
            </a:r>
            <a:r>
              <a:rPr lang="en-US" b="1" dirty="0"/>
              <a:t>you can omit the statement brackets and the return keyword</a:t>
            </a:r>
            <a:r>
              <a:rPr lang="en-US" dirty="0"/>
              <a:t>. This tells the arrow function to return the statement. </a:t>
            </a:r>
            <a:r>
              <a:rPr lang="en-US" dirty="0">
                <a:solidFill>
                  <a:srgbClr val="FF0000"/>
                </a:solidFill>
              </a:rPr>
              <a:t>Implicit return, only if there is no block.</a:t>
            </a:r>
          </a:p>
          <a:p>
            <a:r>
              <a:rPr lang="en-US" dirty="0">
                <a:solidFill>
                  <a:srgbClr val="0070C0"/>
                </a:solidFill>
              </a:rPr>
              <a:t>If several lines </a:t>
            </a:r>
            <a:r>
              <a:rPr lang="en-US" dirty="0"/>
              <a:t>and no return that arrow as every function returns undefined unless otherwise specified. Means you have to write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.</a:t>
            </a:r>
          </a:p>
          <a:p>
            <a:r>
              <a:rPr lang="en-US" dirty="0"/>
              <a:t>If we’re not returning anything so there is no shortcut for the statement</a:t>
            </a:r>
          </a:p>
        </p:txBody>
      </p:sp>
    </p:spTree>
    <p:extLst>
      <p:ext uri="{BB962C8B-B14F-4D97-AF65-F5344CB8AC3E}">
        <p14:creationId xmlns:p14="http://schemas.microsoft.com/office/powerpoint/2010/main" val="311440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FD87-83BF-4B56-B76A-8CC68D85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for implicit return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986ECC5-D4A7-4DEF-A799-33A5DA32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writing a functional component in React, you can use parentheses to wrap implicitly returned JSX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FEE95-E6C4-47AC-BC83-7D479C66BCDF}"/>
              </a:ext>
            </a:extLst>
          </p:cNvPr>
          <p:cNvSpPr txBox="1"/>
          <p:nvPr/>
        </p:nvSpPr>
        <p:spPr>
          <a:xfrm>
            <a:off x="952870" y="3124131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ourier New" pitchFamily="49" charset="0"/>
                <a:cs typeface="Courier New" pitchFamily="49" charset="0"/>
              </a:rPr>
              <a:t>const FunctionalComponent = () =&gt; </a:t>
            </a:r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  &lt;div&gt;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    &lt;OtherComponent /&gt;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  &lt;/div&gt;</a:t>
            </a:r>
          </a:p>
          <a:p>
            <a:r>
              <a:rPr lang="nn-NO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7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CA1F141-B1DF-4205-8B0B-3B53925A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92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Arrow exercises</a:t>
            </a: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A3D3CD2-8A04-48AB-A605-40C6C7901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9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A7D69-5267-47A7-B463-9B1AD3DC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Question</a:t>
            </a:r>
            <a:r>
              <a:rPr lang="en-US" dirty="0"/>
              <a:t>: is </a:t>
            </a:r>
            <a:r>
              <a:rPr lang="en-US" dirty="0">
                <a:solidFill>
                  <a:srgbClr val="FF0000"/>
                </a:solidFill>
              </a:rPr>
              <a:t>compiled</a:t>
            </a:r>
            <a:r>
              <a:rPr lang="en-US" dirty="0"/>
              <a:t>? if yes what </a:t>
            </a:r>
            <a:r>
              <a:rPr lang="en-US" dirty="0">
                <a:solidFill>
                  <a:srgbClr val="00B050"/>
                </a:solidFill>
              </a:rPr>
              <a:t>returns</a:t>
            </a:r>
            <a:r>
              <a:rPr lang="en-US" dirty="0"/>
              <a:t>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22F563A-68E0-4533-B683-F675B819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((name) =&gt; {})()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((name) =&gt; 'Hi ' + name)('Jess’)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((name) =&gt; {'Hi ' + name})('Jess’)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((name) =&gt; {return 'Hi ' + name})('Jess’)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((name) =&gt; {id: name})('Jess’)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((name) =&gt; ({id: name}))('Jess’)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((name) =&gt; {return {id: name}})('Jess')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6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EA475-30EC-45A6-9902-A4A40C65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 the answers</a:t>
            </a:r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9B150AF2-6736-4B30-B612-EB913AFDF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16787"/>
              </p:ext>
            </p:extLst>
          </p:nvPr>
        </p:nvGraphicFramePr>
        <p:xfrm>
          <a:off x="984434" y="1612858"/>
          <a:ext cx="10515599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val="1732936393"/>
                    </a:ext>
                  </a:extLst>
                </a:gridCol>
                <a:gridCol w="4521295">
                  <a:extLst>
                    <a:ext uri="{9D8B030D-6E8A-4147-A177-3AD203B41FA5}">
                      <a16:colId xmlns:a16="http://schemas.microsoft.com/office/drawing/2014/main" val="3518122335"/>
                    </a:ext>
                  </a:extLst>
                </a:gridCol>
                <a:gridCol w="1239197">
                  <a:extLst>
                    <a:ext uri="{9D8B030D-6E8A-4147-A177-3AD203B41FA5}">
                      <a16:colId xmlns:a16="http://schemas.microsoft.com/office/drawing/2014/main" val="1947126888"/>
                    </a:ext>
                  </a:extLst>
                </a:gridCol>
                <a:gridCol w="4035028">
                  <a:extLst>
                    <a:ext uri="{9D8B030D-6E8A-4147-A177-3AD203B41FA5}">
                      <a16:colId xmlns:a16="http://schemas.microsoft.com/office/drawing/2014/main" val="1959773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6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((name) =&gt; {})()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empty block with an implicit return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((name) =&gt; 'Hi ' + name)('Jess')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'Hi Jess'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block means implicit return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((name) =&gt; {'Hi ' + name})('Jess')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 return required inside block, but is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0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((name) =&gt; {return 'Hi ' + name})('Jess')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'Hi Jess'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 return in block exists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32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((name) =&gt; {id: name})('Jess')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block containing a single label. No explicit return.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2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((name) =&gt;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{id: name}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)('Jess')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{id: 'Jess'}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implicit return of expression ( ) which evaluates to an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0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((name) =&gt; {return {id: name}})('Jess')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{id: 'Jess'}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 return inside block returns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43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8112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726</Words>
  <Application>Microsoft Office PowerPoint</Application>
  <PresentationFormat>Широкий екран</PresentationFormat>
  <Paragraphs>96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Тема Office</vt:lpstr>
      <vt:lpstr>ES6 Key Concepts : Arrow</vt:lpstr>
      <vt:lpstr>Arrow function specific</vt:lpstr>
      <vt:lpstr>Arrow function syntax</vt:lpstr>
      <vt:lpstr>Arrow function parameters</vt:lpstr>
      <vt:lpstr>Return or not return: what the question</vt:lpstr>
      <vt:lpstr>Parentheses for implicit return</vt:lpstr>
      <vt:lpstr>Arrow exercises</vt:lpstr>
      <vt:lpstr>Question: is compiled? if yes what returns?</vt:lpstr>
      <vt:lpstr>Got the answers</vt:lpstr>
      <vt:lpstr>This and functions</vt:lpstr>
      <vt:lpstr>Classic functions</vt:lpstr>
      <vt:lpstr>Arrow functions and this</vt:lpstr>
      <vt:lpstr>When better function / arrow function</vt:lpstr>
      <vt:lpstr>Performance tricks</vt:lpstr>
      <vt:lpstr>Performance</vt:lpstr>
      <vt:lpstr>V8 Benchmarks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Key Concepts : Arrow</dc:title>
  <dc:creator>Антон Витязь</dc:creator>
  <cp:lastModifiedBy>Антон Витязь</cp:lastModifiedBy>
  <cp:revision>3</cp:revision>
  <dcterms:created xsi:type="dcterms:W3CDTF">2019-02-12T06:24:52Z</dcterms:created>
  <dcterms:modified xsi:type="dcterms:W3CDTF">2019-02-12T06:48:24Z</dcterms:modified>
</cp:coreProperties>
</file>