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1965-7982-4D11-B873-2B3F8689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8867B-54C9-4329-870B-680B93664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1C10-5056-460D-AB79-D9B6429D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46B1-6B1C-43B6-A427-60EF2B8F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06C2-2F7C-4AD1-A23E-77B8194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426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D5FC-D38C-474F-AB22-6F8D6D2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620E9-27DA-4BCF-925B-9027F493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9C77-77E9-4B81-8A9A-4213E472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EB13-72B8-486D-A083-A3A6F32B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1FAB-90C3-484C-B63E-A7EBF4E3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5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A5AAB-9C31-48A7-9908-44C3DBF7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9FC74-1E38-4A89-9FAF-944ABDE8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F28D-AE0A-405F-A4D5-B8C56E71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4B58-B38C-41B1-83EA-3262AEA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58CB-B845-49C2-81B7-AC38A70E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2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580D-49FE-41E3-892D-7200066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414B-A9C9-489F-AA72-9852730E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5D57-88FF-4532-ABF2-65F5422E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AC38-0E20-4D98-9011-D06F5128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869C-9FD3-4D6C-A344-A8D70C05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37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CF34-6C86-4B25-A953-5BFDD036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F5E8-321F-4788-AED9-9FFBE052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2428-6013-4475-BFF3-423325D2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D3E7-4FDC-4E30-8787-5C0FE792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1362-5431-4C46-B9C7-5150F90E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8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C03-768B-42B3-894F-055B3C40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757B-1D10-4855-BFB3-92F2AE351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1207-122F-49C5-969A-556D8044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925B-AD6B-4070-9CAB-5E3224AA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4AFD-F2C5-4C1E-9F4E-B676593C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E0E33-3CA3-44B3-BF39-C2B6E92F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57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9E62-F854-408F-8B20-7A7FC5E4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5F08-ADB7-4691-A024-2C97694E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3B08-FD06-40B7-8152-B7E3B6F1E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84581-D3C6-4602-8C1E-870293C0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D7389-12C8-4FD2-A686-889DC8745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A6EFF-AD12-4503-8379-E17E5D72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F8143-3B05-43BD-B418-8717083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3D616-0353-46B6-BF33-3746D7B8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4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3A99-539A-43CB-AF5B-EAC7A13B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687E8-D10B-46C8-AD6A-60CFA595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5E63-DB35-440D-B207-555D195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3D6AF-10C3-492B-9455-9F23C93E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28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1C3F-0322-4AAB-8E97-C25DA09D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99842-302B-44B5-BDAC-2920E872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66534-3952-40C1-B82D-14D1472C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9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0EC8-4C96-4F6E-9D13-A4B447CB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D4D6-4FEF-4FCF-AF14-FE23899E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DA82-5DE8-450B-84E0-5B75F678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7E2F-3F63-4D5E-9D92-5A344DC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2B97-6902-4BC6-A5D9-06B5A7C0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851E-1F97-4BC1-BBEE-6AFEABE4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275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A582-ABDB-4BD9-AB86-F20DC2B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51B95-A948-4210-B1BF-8EB8A097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199D-27EB-45D9-BB79-A32351D2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74EF-3D7E-4A9B-96FB-FCFB680F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0A67-5E08-4924-9CA9-399BAF7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1AD6-8C50-40AC-8490-089FB41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24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C5975-ECD9-48D7-9752-ADD80F26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C9E2-9840-42D5-9873-1B963E55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F448-68B9-4C7C-9FEE-898C5B2D8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9EC4-72D5-4695-ABCE-DF21A8D1DFCA}" type="datetimeFigureOut">
              <a:rPr lang="uk-UA" smtClean="0"/>
              <a:t>12.01.2019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0F15-2202-4B82-AE9F-A67D45713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7219-76CD-42D0-9ED3-E4D750DFF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246A-0F41-4563-8D2B-9040D9F10EE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05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3F3D-2489-48E0-9CF2-B0664A8C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B2. </a:t>
            </a:r>
            <a:r>
              <a:rPr lang="en-US"/>
              <a:t>ES6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BF9B0-896B-4F1F-B160-285D966AA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86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B2. ES6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B2. ES6</dc:title>
  <dc:creator>Антон Витязь</dc:creator>
  <cp:lastModifiedBy>Антон Витязь</cp:lastModifiedBy>
  <cp:revision>1</cp:revision>
  <dcterms:created xsi:type="dcterms:W3CDTF">2019-01-12T07:34:41Z</dcterms:created>
  <dcterms:modified xsi:type="dcterms:W3CDTF">2019-01-12T07:34:48Z</dcterms:modified>
</cp:coreProperties>
</file>