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390" y="204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101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3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42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45aafe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7245aafe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46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6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45aafe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45aafe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2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Nielsen – Store Transaction Imputation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400" b="1" dirty="0"/>
              <a:t>Team Name: </a:t>
            </a:r>
            <a:r>
              <a:rPr lang="en" sz="2400" dirty="0"/>
              <a:t> </a:t>
            </a:r>
            <a:r>
              <a:rPr lang="en-US" sz="2400" dirty="0" err="1"/>
              <a:t>Dfyunli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No of team members</a:t>
            </a:r>
            <a:r>
              <a:rPr lang="en" sz="2400" b="1" dirty="0" smtClean="0"/>
              <a:t>: </a:t>
            </a:r>
            <a:r>
              <a:rPr lang="en" sz="2400" dirty="0" smtClean="0"/>
              <a:t>1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" sz="2400" b="1" dirty="0"/>
              <a:t>Team Members: </a:t>
            </a:r>
            <a:r>
              <a:rPr lang="en" sz="2400" b="1" dirty="0" smtClean="0"/>
              <a:t> </a:t>
            </a:r>
            <a:r>
              <a:rPr lang="en" sz="2400" dirty="0" smtClean="0"/>
              <a:t>Aakash Singh</a:t>
            </a:r>
            <a:endParaRPr sz="2400" dirty="0"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Problem Addressed: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Data </a:t>
            </a:r>
            <a:r>
              <a:rPr lang="en-US" dirty="0"/>
              <a:t>received </a:t>
            </a:r>
            <a:r>
              <a:rPr lang="en-US" dirty="0" smtClean="0"/>
              <a:t>from many stores monthly through POS machines or manually.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Although data collected is incomplete, there can be many facts like: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A transaction involving a single packet of chips or a single piece of candy may not be </a:t>
            </a:r>
            <a:r>
              <a:rPr lang="en-US" dirty="0" smtClean="0"/>
              <a:t>scanned.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D</a:t>
            </a:r>
            <a:r>
              <a:rPr lang="en-US" dirty="0" smtClean="0"/>
              <a:t>uring </a:t>
            </a:r>
            <a:r>
              <a:rPr lang="en-US" dirty="0"/>
              <a:t>rush hours when the store is crowded with </a:t>
            </a:r>
            <a:r>
              <a:rPr lang="en-US" dirty="0" smtClean="0"/>
              <a:t>customers.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Basically it is observed that certain </a:t>
            </a:r>
            <a:r>
              <a:rPr lang="en-US" dirty="0"/>
              <a:t>stores do not share data for all active days. Stores share data ranging from 2 to 28 days in a </a:t>
            </a:r>
            <a:r>
              <a:rPr lang="en-US" dirty="0" smtClean="0"/>
              <a:t>month.</a:t>
            </a:r>
          </a:p>
          <a:p>
            <a:pPr marL="342900">
              <a:spcAft>
                <a:spcPts val="1600"/>
              </a:spcAft>
            </a:pPr>
            <a:endParaRPr dirty="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/>
              <a:t>Approach adopted to solve the problem: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75188" y="1243200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I</a:t>
            </a:r>
            <a:r>
              <a:rPr lang="en-US" dirty="0" smtClean="0"/>
              <a:t>mputation/extrapolation </a:t>
            </a:r>
            <a:r>
              <a:rPr lang="en-US" dirty="0"/>
              <a:t>technique for not collected samples from various days in a month can be: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E</a:t>
            </a:r>
            <a:r>
              <a:rPr lang="en-US" dirty="0" smtClean="0"/>
              <a:t>xamining </a:t>
            </a:r>
            <a:r>
              <a:rPr lang="en-US" dirty="0"/>
              <a:t>which GRP of items is sold highly on which store on what day.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C</a:t>
            </a:r>
            <a:r>
              <a:rPr lang="en-US" dirty="0" smtClean="0"/>
              <a:t>ounting </a:t>
            </a:r>
            <a:r>
              <a:rPr lang="en-US" dirty="0"/>
              <a:t>day wise samples frequency for particular STORE and MONTH </a:t>
            </a:r>
            <a:r>
              <a:rPr lang="en-US" dirty="0" smtClean="0"/>
              <a:t>i.e. </a:t>
            </a:r>
            <a:r>
              <a:rPr lang="en-US" dirty="0"/>
              <a:t>on which day how much billing gets done so we can impute for next or previous missed days</a:t>
            </a:r>
            <a:r>
              <a:rPr lang="en-US" dirty="0" smtClean="0"/>
              <a:t>. </a:t>
            </a:r>
            <a:endParaRPr lang="en-US" dirty="0"/>
          </a:p>
          <a:p>
            <a:pPr marL="342900">
              <a:spcAft>
                <a:spcPts val="1600"/>
              </a:spcAft>
            </a:pPr>
            <a:r>
              <a:rPr lang="en-US" dirty="0"/>
              <a:t>F</a:t>
            </a:r>
            <a:r>
              <a:rPr lang="en-US" dirty="0" smtClean="0"/>
              <a:t>illing </a:t>
            </a:r>
            <a:r>
              <a:rPr lang="en-US" dirty="0"/>
              <a:t>missed days with high </a:t>
            </a:r>
            <a:r>
              <a:rPr lang="en-US" dirty="0" smtClean="0"/>
              <a:t>occurred </a:t>
            </a:r>
            <a:r>
              <a:rPr lang="en-US" dirty="0"/>
              <a:t>GRP  in store and month wise.</a:t>
            </a:r>
            <a:endParaRPr dirty="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Explanation of the solution: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Predicted price for samples having 0 price with help of other sample based on same GRP, MBRD and </a:t>
            </a:r>
            <a:r>
              <a:rPr lang="en-US" sz="2000" dirty="0" smtClean="0"/>
              <a:t>STORECODE.</a:t>
            </a:r>
          </a:p>
          <a:p>
            <a:r>
              <a:rPr lang="en-US" sz="2000" dirty="0" smtClean="0"/>
              <a:t>Visualized </a:t>
            </a:r>
            <a:r>
              <a:rPr lang="en-US" sz="2000" dirty="0"/>
              <a:t>the no. of days from all stores from all months on samples were not collected using bar graph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000" dirty="0" smtClean="0"/>
              <a:t>Created a function to calculate top sale of GRP, store and month wise.</a:t>
            </a:r>
          </a:p>
          <a:p>
            <a:r>
              <a:rPr lang="en-US" sz="2000" dirty="0" smtClean="0"/>
              <a:t>Sale </a:t>
            </a:r>
            <a:r>
              <a:rPr lang="en-US" sz="2000" dirty="0"/>
              <a:t>frequency count for different </a:t>
            </a:r>
            <a:r>
              <a:rPr lang="en-US" sz="2000" dirty="0" smtClean="0"/>
              <a:t>days of particular month and store, took mean frequency which will be imputation frequency to missed days.</a:t>
            </a:r>
          </a:p>
          <a:p>
            <a:pPr marL="11430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e.g. 115 was the </a:t>
            </a:r>
            <a:r>
              <a:rPr lang="en-US" sz="1500" dirty="0" err="1" smtClean="0"/>
              <a:t>avg</a:t>
            </a:r>
            <a:r>
              <a:rPr lang="en-US" sz="1500" dirty="0" smtClean="0"/>
              <a:t> sale </a:t>
            </a:r>
            <a:r>
              <a:rPr lang="en-US" sz="1500" dirty="0"/>
              <a:t>frequency </a:t>
            </a:r>
            <a:r>
              <a:rPr lang="en-US" sz="1500" dirty="0" smtClean="0"/>
              <a:t> from month M1 and store N1 so for all missed days, 115 times we will extrapolate and find the VALUE, GRP for each.</a:t>
            </a:r>
          </a:p>
          <a:p>
            <a:r>
              <a:rPr lang="en-US" sz="2000" dirty="0" smtClean="0"/>
              <a:t>Similarly count the VALUE and GRP for each missed samples.</a:t>
            </a:r>
          </a:p>
          <a:p>
            <a:r>
              <a:rPr lang="en-US" sz="2000" dirty="0" smtClean="0"/>
              <a:t>Appended this imputed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to our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and calculate TOTAL_VALUE  for each IDs.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15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75188" y="0"/>
            <a:ext cx="8520600" cy="36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dirty="0"/>
              <a:t>Screenshots of the solution</a:t>
            </a:r>
            <a:r>
              <a:rPr lang="en" dirty="0" smtClean="0"/>
              <a:t>:</a:t>
            </a:r>
            <a:br>
              <a:rPr lang="en" dirty="0" smtClean="0"/>
            </a:br>
            <a:r>
              <a:rPr lang="en" dirty="0" smtClean="0"/>
              <a:t>                               </a:t>
            </a:r>
            <a:r>
              <a:rPr lang="en" sz="1500" dirty="0" smtClean="0"/>
              <a:t>Total missed days from different stores</a:t>
            </a:r>
            <a:endParaRPr dirty="0"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545523"/>
            <a:ext cx="3024909" cy="2501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84" y="934749"/>
            <a:ext cx="1314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961" y="1186606"/>
            <a:ext cx="34861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13957"/>
          </a:xfrm>
        </p:spPr>
        <p:txBody>
          <a:bodyPr/>
          <a:lstStyle/>
          <a:p>
            <a:r>
              <a:rPr lang="en-US" dirty="0" smtClean="0"/>
              <a:t>Screenshots (cont..)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461818"/>
            <a:ext cx="9096375" cy="448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1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48725"/>
            <a:ext cx="85206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 </a:t>
            </a:r>
            <a:r>
              <a:rPr lang="en" sz="6000" b="1" dirty="0" smtClean="0"/>
              <a:t>You!</a:t>
            </a:r>
            <a:endParaRPr sz="6000" b="1" dirty="0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346</Words>
  <Application>Microsoft Office PowerPoint</Application>
  <PresentationFormat>On-screen Show (16:9)</PresentationFormat>
  <Paragraphs>26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Nielsen – Store Transaction Imputation</vt:lpstr>
      <vt:lpstr>Team Name:  Dfyunli No of team members: 1 Team Members:  Aakash Singh</vt:lpstr>
      <vt:lpstr>Problem Addressed:</vt:lpstr>
      <vt:lpstr>Approach adopted to solve the problem:</vt:lpstr>
      <vt:lpstr>Explanation of the solution:</vt:lpstr>
      <vt:lpstr>Screenshots of the solution:                                Total missed days from different stores</vt:lpstr>
      <vt:lpstr>Screenshots (cont..)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Nielsen – Store Transaction Imputation</dc:title>
  <dc:creator>Mohor Basu</dc:creator>
  <cp:lastModifiedBy>aakash</cp:lastModifiedBy>
  <cp:revision>15</cp:revision>
  <dcterms:modified xsi:type="dcterms:W3CDTF">2020-04-20T14:19:04Z</dcterms:modified>
</cp:coreProperties>
</file>