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56"/>
  </p:normalViewPr>
  <p:slideViewPr>
    <p:cSldViewPr snapToGrid="0" snapToObjects="1">
      <p:cViewPr varScale="1">
        <p:scale>
          <a:sx n="110" d="100"/>
          <a:sy n="110" d="100"/>
        </p:scale>
        <p:origin x="19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1086A-5374-0C4B-94FB-5BC4A7BB0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D72D4F-B65B-0F4B-B6E8-DE0826BFB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63914F-AFA5-274C-AC2B-12589A82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615F6E-290F-B347-BA68-1838ABBD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9C543-3597-DD4F-B454-462FABF8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07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DF135-02F1-754A-9371-96CFF3ED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B70ED9-E74D-4E45-9E48-E3D1BB2D8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2E313-DF5A-174A-BFFC-C33B9A7F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D94F4-AA0E-A643-BD8E-0750C12F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4E3A6-C398-1F4E-8741-D0E03FCB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2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12B138-6270-DD49-9F09-A620A7B3D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36BDE0-ABFA-0B48-8718-FDFCA65AE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F0E8D-9F43-2047-851C-3CA696CE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BCC3E-0ABB-C84B-990E-F4FF2CA1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9B0D6-84DA-BA4B-A652-C071F871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1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D33D3-5682-1340-800F-F2ED1E52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ECA45-3B53-CE40-A3F1-AD12AA18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2E71D-F59A-3E4F-8B4F-0670506B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AA6C2-0D01-2E43-8320-4D21462E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FC276-D2BC-3B41-AB97-F1B74757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5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4C2A5-F262-814D-B97B-BADC397A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CEC961-7BDD-F84E-9000-3AEA317C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DFB140-460C-8A4E-9EB9-BDB14FAA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06EF0-527B-7043-BB79-305E7C17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F61DE-54BD-0245-B8D5-44E7CA6C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8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3CFB6-8AA9-C14E-A003-79A1305E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36E18-41E0-104D-B436-174AC0312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4C807D-9EA5-4F41-AC6B-D2D8FE3B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F36BE-FEAE-AE44-8025-6ECDDCB4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5EAC8-8606-1B44-BE9C-F1BBE3E9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439CCB-47A9-6B42-AD98-7FB1E59B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1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86D7E-E6E1-374C-9C26-C4558627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D681B9-5449-2A40-8D9E-5108F3B1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3D0FC4-1A64-C543-9323-EB22BEE1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0BEA24-5CB2-2F4E-878C-737AD342D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9B609C-7B2A-1243-A7E7-066D54655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A2BD53-ABA0-064F-BF43-ABA06A15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8AF75C-7978-7D49-A5AC-F8B9FB13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B8C30E-8271-F549-8113-C873B3B5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49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7604-ED1A-7240-99DD-700FF596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798DB3-8DDC-4C40-BBA5-F67BF086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07E193-1316-304D-B805-1AE00F80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88DE40-3CE1-C743-A40F-1C758EB7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5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53B7B0-3933-8D4F-8324-D83737F2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CBA7E0-DAD8-E24B-A646-DFD47C31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8A750E-77B3-8745-B361-7BE45447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47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A5BB4-A809-2146-A987-3B0CCDE9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EA482-6B57-334D-A33D-04CD40C1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AF06CA-A77B-1B4A-A73F-8558AB01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01A49-9708-9C46-B84F-2EC41ED4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38B76E-4A68-274B-8A2F-779E28D9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8C493B-BF08-A640-AB7D-A9447BEE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67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8A3C2-574A-CA4D-9B60-E355A0C3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86C3DB-D384-9C4B-8D02-674BC7EA8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0AF918-B604-A846-A55D-21D564EC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A04AEA-ADFC-C649-9511-6428C678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26B544-24C2-2241-9C64-6E9155B6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6595A5-52E1-3449-A69A-0271561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08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E4A271-8854-2B48-903A-C11A0239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6A8EE-F2D9-2243-A1FA-91CD923C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247C7-E25B-4340-B312-20F44DB95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565B-F7C4-3A41-A349-41E79910D365}" type="datetimeFigureOut">
              <a:rPr lang="es-ES" smtClean="0"/>
              <a:t>30/10/18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DB3E0-6408-2B4F-8AFD-188B927B0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844B12-A40C-8B49-BCBA-F6D6E93B1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F2FA-F60A-044C-BCC7-82A20DFBC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64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472141A-1926-614F-90E8-FADD0F72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841500"/>
            <a:ext cx="7874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733CEEE-7AB9-4447-959A-47502A39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98" y="163171"/>
            <a:ext cx="7874000" cy="3175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8CEBB1D-9AFA-8F44-AE67-4C445ECF06B4}"/>
              </a:ext>
            </a:extLst>
          </p:cNvPr>
          <p:cNvSpPr/>
          <p:nvPr/>
        </p:nvSpPr>
        <p:spPr>
          <a:xfrm>
            <a:off x="1589589" y="3166486"/>
            <a:ext cx="99735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A3A3A"/>
                </a:solidFill>
                <a:effectLst/>
                <a:latin typeface="Roboto"/>
              </a:rPr>
              <a:t>Las funciones flecha son siempre anónimas</a:t>
            </a:r>
            <a:r>
              <a:rPr lang="es-ES" b="0" i="0" dirty="0">
                <a:solidFill>
                  <a:srgbClr val="3A3A3A"/>
                </a:solidFill>
                <a:effectLst/>
                <a:latin typeface="Roboto"/>
              </a:rPr>
              <a:t>. Estamos utilizando una estructura declarativa donde asignamos la función a una variable. Eso nos permite su reutilización, pero por definición, estas funciones son anónimas.</a:t>
            </a:r>
          </a:p>
          <a:p>
            <a:endParaRPr lang="es-ES" b="0" i="0" dirty="0">
              <a:solidFill>
                <a:srgbClr val="3A3A3A"/>
              </a:solidFill>
              <a:effectLst/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A3A3A"/>
                </a:solidFill>
                <a:effectLst/>
                <a:latin typeface="Roboto"/>
              </a:rPr>
              <a:t>La sintaxis es mucho más limpia y simple</a:t>
            </a:r>
            <a:r>
              <a:rPr lang="es-ES" b="0" i="0" dirty="0">
                <a:solidFill>
                  <a:srgbClr val="3A3A3A"/>
                </a:solidFill>
                <a:effectLst/>
                <a:latin typeface="Roboto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659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A3FDE33-12B9-3942-8EFA-CBDFDC8A7F06}"/>
              </a:ext>
            </a:extLst>
          </p:cNvPr>
          <p:cNvSpPr/>
          <p:nvPr/>
        </p:nvSpPr>
        <p:spPr>
          <a:xfrm>
            <a:off x="3048000" y="31058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err="1">
                <a:solidFill>
                  <a:srgbClr val="000066"/>
                </a:solidFill>
                <a:effectLst/>
              </a:rPr>
              <a:t>var</a:t>
            </a:r>
            <a:r>
              <a:rPr lang="es-ES" dirty="0"/>
              <a:t> </a:t>
            </a:r>
            <a:r>
              <a:rPr lang="es-ES" b="0" dirty="0" err="1">
                <a:solidFill>
                  <a:srgbClr val="FF0000"/>
                </a:solidFill>
                <a:effectLst/>
              </a:rPr>
              <a:t>double</a:t>
            </a:r>
            <a:r>
              <a:rPr lang="es-ES" dirty="0"/>
              <a:t> </a:t>
            </a:r>
            <a:r>
              <a:rPr lang="es-ES" b="0" dirty="0">
                <a:solidFill>
                  <a:srgbClr val="339933"/>
                </a:solidFill>
                <a:effectLst/>
              </a:rPr>
              <a:t>=</a:t>
            </a:r>
            <a:r>
              <a:rPr lang="es-ES" dirty="0"/>
              <a:t> x </a:t>
            </a:r>
            <a:r>
              <a:rPr lang="es-ES" b="0" dirty="0">
                <a:solidFill>
                  <a:srgbClr val="339933"/>
                </a:solidFill>
                <a:effectLst/>
              </a:rPr>
              <a:t>=&gt;</a:t>
            </a:r>
            <a:r>
              <a:rPr lang="es-ES" dirty="0"/>
              <a:t> x </a:t>
            </a:r>
            <a:r>
              <a:rPr lang="es-ES" b="0" dirty="0">
                <a:solidFill>
                  <a:srgbClr val="339933"/>
                </a:solidFill>
                <a:effectLst/>
              </a:rPr>
              <a:t>*</a:t>
            </a:r>
            <a:r>
              <a:rPr lang="es-ES" dirty="0"/>
              <a:t> </a:t>
            </a:r>
            <a:r>
              <a:rPr lang="es-ES" b="0" dirty="0">
                <a:solidFill>
                  <a:srgbClr val="CC0000"/>
                </a:solidFill>
                <a:effectLst/>
              </a:rPr>
              <a:t>2</a:t>
            </a:r>
            <a:r>
              <a:rPr lang="es-ES" b="0" dirty="0">
                <a:solidFill>
                  <a:srgbClr val="339933"/>
                </a:solidFill>
                <a:effectLst/>
              </a:rPr>
              <a:t>;</a:t>
            </a:r>
            <a:r>
              <a:rPr lang="es-ES" dirty="0"/>
              <a:t>   </a:t>
            </a:r>
          </a:p>
          <a:p>
            <a:endParaRPr lang="es-ES" dirty="0"/>
          </a:p>
          <a:p>
            <a:r>
              <a:rPr lang="es-ES" dirty="0" err="1"/>
              <a:t>console.</a:t>
            </a:r>
            <a:r>
              <a:rPr lang="es-ES" b="0" dirty="0" err="1">
                <a:solidFill>
                  <a:srgbClr val="660066"/>
                </a:solidFill>
                <a:effectLst/>
              </a:rPr>
              <a:t>info</a:t>
            </a:r>
            <a:r>
              <a:rPr lang="es-ES" b="0" dirty="0">
                <a:solidFill>
                  <a:srgbClr val="009900"/>
                </a:solidFill>
                <a:effectLst/>
              </a:rPr>
              <a:t>(</a:t>
            </a:r>
            <a:r>
              <a:rPr lang="es-ES" dirty="0"/>
              <a:t> </a:t>
            </a:r>
            <a:r>
              <a:rPr lang="es-ES" b="0" dirty="0" err="1">
                <a:solidFill>
                  <a:srgbClr val="FF0000"/>
                </a:solidFill>
                <a:effectLst/>
              </a:rPr>
              <a:t>double</a:t>
            </a:r>
            <a:r>
              <a:rPr lang="es-ES" b="0" dirty="0">
                <a:solidFill>
                  <a:srgbClr val="009900"/>
                </a:solidFill>
                <a:effectLst/>
              </a:rPr>
              <a:t>(</a:t>
            </a:r>
            <a:r>
              <a:rPr lang="es-ES" dirty="0"/>
              <a:t> </a:t>
            </a:r>
            <a:r>
              <a:rPr lang="es-ES" b="0" dirty="0">
                <a:solidFill>
                  <a:srgbClr val="CC0000"/>
                </a:solidFill>
                <a:effectLst/>
              </a:rPr>
              <a:t>2</a:t>
            </a:r>
            <a:r>
              <a:rPr lang="es-ES" dirty="0"/>
              <a:t> </a:t>
            </a:r>
            <a:r>
              <a:rPr lang="es-ES" b="0" dirty="0">
                <a:solidFill>
                  <a:srgbClr val="009900"/>
                </a:solidFill>
                <a:effectLst/>
              </a:rPr>
              <a:t>)</a:t>
            </a:r>
            <a:r>
              <a:rPr lang="es-ES" dirty="0"/>
              <a:t> </a:t>
            </a:r>
            <a:r>
              <a:rPr lang="es-ES" b="0" dirty="0">
                <a:solidFill>
                  <a:srgbClr val="009900"/>
                </a:solidFill>
                <a:effectLst/>
              </a:rPr>
              <a:t>)</a:t>
            </a:r>
            <a:r>
              <a:rPr lang="es-ES" b="0" dirty="0">
                <a:solidFill>
                  <a:srgbClr val="339933"/>
                </a:solidFill>
                <a:effectLst/>
              </a:rPr>
              <a:t>;</a:t>
            </a:r>
            <a:r>
              <a:rPr lang="es-ES" dirty="0"/>
              <a:t> </a:t>
            </a:r>
            <a:r>
              <a:rPr lang="es-ES" b="0" i="1" dirty="0">
                <a:solidFill>
                  <a:srgbClr val="006600"/>
                </a:solidFill>
                <a:effectLst/>
              </a:rPr>
              <a:t>// 4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 err="1"/>
              <a:t>console.</a:t>
            </a:r>
            <a:r>
              <a:rPr lang="es-ES" b="0" dirty="0" err="1">
                <a:solidFill>
                  <a:srgbClr val="660066"/>
                </a:solidFill>
                <a:effectLst/>
              </a:rPr>
              <a:t>info</a:t>
            </a:r>
            <a:r>
              <a:rPr lang="es-ES" b="0" dirty="0">
                <a:solidFill>
                  <a:srgbClr val="009900"/>
                </a:solidFill>
                <a:effectLst/>
              </a:rPr>
              <a:t>(</a:t>
            </a:r>
            <a:r>
              <a:rPr lang="es-ES" dirty="0"/>
              <a:t> </a:t>
            </a:r>
            <a:r>
              <a:rPr lang="es-ES" b="0" dirty="0" err="1">
                <a:solidFill>
                  <a:srgbClr val="FF0000"/>
                </a:solidFill>
                <a:effectLst/>
              </a:rPr>
              <a:t>double</a:t>
            </a:r>
            <a:r>
              <a:rPr lang="es-ES" b="0" dirty="0">
                <a:solidFill>
                  <a:srgbClr val="009900"/>
                </a:solidFill>
                <a:effectLst/>
              </a:rPr>
              <a:t>(</a:t>
            </a:r>
            <a:r>
              <a:rPr lang="es-ES" dirty="0"/>
              <a:t> </a:t>
            </a:r>
            <a:r>
              <a:rPr lang="es-ES" b="0" dirty="0">
                <a:solidFill>
                  <a:srgbClr val="CC0000"/>
                </a:solidFill>
                <a:effectLst/>
              </a:rPr>
              <a:t>5</a:t>
            </a:r>
            <a:r>
              <a:rPr lang="es-ES" dirty="0"/>
              <a:t> </a:t>
            </a:r>
            <a:r>
              <a:rPr lang="es-ES" b="0" dirty="0">
                <a:solidFill>
                  <a:srgbClr val="009900"/>
                </a:solidFill>
                <a:effectLst/>
              </a:rPr>
              <a:t>)</a:t>
            </a:r>
            <a:r>
              <a:rPr lang="es-ES" dirty="0"/>
              <a:t> </a:t>
            </a:r>
            <a:r>
              <a:rPr lang="es-ES" b="0" dirty="0">
                <a:solidFill>
                  <a:srgbClr val="009900"/>
                </a:solidFill>
                <a:effectLst/>
              </a:rPr>
              <a:t>)</a:t>
            </a:r>
            <a:r>
              <a:rPr lang="es-ES" b="0" dirty="0">
                <a:solidFill>
                  <a:srgbClr val="339933"/>
                </a:solidFill>
                <a:effectLst/>
              </a:rPr>
              <a:t>;</a:t>
            </a:r>
            <a:r>
              <a:rPr lang="es-ES" dirty="0"/>
              <a:t> </a:t>
            </a:r>
            <a:r>
              <a:rPr lang="es-ES" b="0" i="1" dirty="0">
                <a:solidFill>
                  <a:srgbClr val="006600"/>
                </a:solidFill>
                <a:effectLst/>
              </a:rPr>
              <a:t>// 10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77D6D8E-25F3-D14F-9952-C663F8E569D5}"/>
              </a:ext>
            </a:extLst>
          </p:cNvPr>
          <p:cNvSpPr/>
          <p:nvPr/>
        </p:nvSpPr>
        <p:spPr>
          <a:xfrm>
            <a:off x="1786360" y="1589553"/>
            <a:ext cx="8584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3A3A3A"/>
                </a:solidFill>
                <a:effectLst/>
                <a:latin typeface="Roboto"/>
              </a:rPr>
              <a:t>Si solo tenemos un parámetro, podemos obviar el paréntesis: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73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1207EB-6DAC-6B43-AA94-A37615DABDFA}"/>
              </a:ext>
            </a:extLst>
          </p:cNvPr>
          <p:cNvSpPr/>
          <p:nvPr/>
        </p:nvSpPr>
        <p:spPr>
          <a:xfrm>
            <a:off x="694481" y="1822234"/>
            <a:ext cx="96880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Si no necesitamos parámetros, tenemos que incluir el paréntesis vacío:</a:t>
            </a:r>
            <a:endParaRPr lang="es-E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s-E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hi = () </a:t>
            </a:r>
            <a:r>
              <a:rPr lang="es-E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es-E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World</a:t>
            </a:r>
            <a:r>
              <a:rPr lang="es-E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s-E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s-E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console.info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hi() ); </a:t>
            </a:r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s-E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World</a:t>
            </a:r>
            <a:endParaRPr lang="es-E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2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973289-CAB3-E04A-A676-01A065ACB0B4}"/>
              </a:ext>
            </a:extLst>
          </p:cNvPr>
          <p:cNvSpPr/>
          <p:nvPr/>
        </p:nvSpPr>
        <p:spPr>
          <a:xfrm>
            <a:off x="555585" y="648182"/>
            <a:ext cx="113663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El objeto </a:t>
            </a:r>
            <a:r>
              <a:rPr lang="es-E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arguments</a:t>
            </a:r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no funciona</a:t>
            </a:r>
            <a:endParaRPr lang="es-E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s-E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test = () </a:t>
            </a:r>
            <a:r>
              <a:rPr lang="es-E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arguments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s-E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console.info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test( </a:t>
            </a:r>
            <a:r>
              <a:rPr lang="es-E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s-E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'bar'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 ); </a:t>
            </a:r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ERROR: </a:t>
            </a:r>
            <a:r>
              <a:rPr lang="es-E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arguments</a:t>
            </a:r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defined</a:t>
            </a:r>
            <a:endParaRPr lang="es-E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s-E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s-E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Sin embargo, el operador de arrastre sí lo hace correctamente:</a:t>
            </a:r>
            <a:endParaRPr lang="es-E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s-E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test = ( ...</a:t>
            </a:r>
            <a:r>
              <a:rPr lang="es-E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es-E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s-E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console.info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test( </a:t>
            </a:r>
            <a:r>
              <a:rPr lang="es-E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s-E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'bar'</a:t>
            </a:r>
            <a:r>
              <a:rPr lang="es-E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 ); </a:t>
            </a:r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[ '</a:t>
            </a:r>
            <a:r>
              <a:rPr lang="es-E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s-E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', 'bar' ]</a:t>
            </a:r>
            <a:endParaRPr lang="es-E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FE9649-4070-2E49-91AF-51CEE0B1E6E7}"/>
              </a:ext>
            </a:extLst>
          </p:cNvPr>
          <p:cNvSpPr/>
          <p:nvPr/>
        </p:nvSpPr>
        <p:spPr>
          <a:xfrm>
            <a:off x="1527858" y="972273"/>
            <a:ext cx="85999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getName</a:t>
            </a:r>
            <a:r>
              <a:rPr lang="es-ES" sz="2400" dirty="0"/>
              <a:t> = () =&gt; "Luis Miguel"; </a:t>
            </a:r>
          </a:p>
          <a:p>
            <a:endParaRPr lang="es-ES" sz="2400" i="1" dirty="0"/>
          </a:p>
          <a:p>
            <a:endParaRPr lang="es-ES" sz="2400" i="1" dirty="0"/>
          </a:p>
          <a:p>
            <a:r>
              <a:rPr lang="es-ES" sz="2400" i="1" dirty="0"/>
              <a:t>// Que sería lo mismo que hacer esto:</a:t>
            </a:r>
            <a:r>
              <a:rPr lang="es-ES" sz="2400" dirty="0"/>
              <a:t> </a:t>
            </a:r>
          </a:p>
          <a:p>
            <a:endParaRPr lang="es-ES" sz="2400" dirty="0"/>
          </a:p>
          <a:p>
            <a:r>
              <a:rPr lang="es-ES" sz="2400" dirty="0" err="1"/>
              <a:t>var</a:t>
            </a:r>
            <a:r>
              <a:rPr lang="es-ES" sz="2400" dirty="0"/>
              <a:t> </a:t>
            </a:r>
            <a:r>
              <a:rPr lang="es-ES" sz="2400" dirty="0" err="1"/>
              <a:t>getName</a:t>
            </a:r>
            <a:r>
              <a:rPr lang="es-ES" sz="2400" dirty="0"/>
              <a:t> = </a:t>
            </a:r>
            <a:r>
              <a:rPr lang="es-ES" sz="2400" dirty="0" err="1"/>
              <a:t>function</a:t>
            </a:r>
            <a:r>
              <a:rPr lang="es-ES" sz="2400" dirty="0"/>
              <a:t> () { </a:t>
            </a:r>
          </a:p>
          <a:p>
            <a:r>
              <a:rPr lang="es-ES" sz="2400" dirty="0"/>
              <a:t>	</a:t>
            </a:r>
            <a:r>
              <a:rPr lang="es-ES" sz="2400" dirty="0" err="1"/>
              <a:t>return</a:t>
            </a:r>
            <a:r>
              <a:rPr lang="es-ES" sz="2400" dirty="0"/>
              <a:t> "Luis Miguel";</a:t>
            </a:r>
          </a:p>
          <a:p>
            <a:r>
              <a:rPr lang="es-ES" sz="2400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23969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35C247-4CFB-3E40-B664-3C2005636A65}"/>
              </a:ext>
            </a:extLst>
          </p:cNvPr>
          <p:cNvSpPr/>
          <p:nvPr/>
        </p:nvSpPr>
        <p:spPr>
          <a:xfrm>
            <a:off x="1203768" y="1296365"/>
            <a:ext cx="10035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err="1"/>
              <a:t>let</a:t>
            </a:r>
            <a:r>
              <a:rPr lang="es-ES" sz="3200" dirty="0"/>
              <a:t> </a:t>
            </a:r>
            <a:r>
              <a:rPr lang="es-ES" sz="3200" dirty="0" err="1"/>
              <a:t>person</a:t>
            </a:r>
            <a:r>
              <a:rPr lang="es-ES" sz="3200" dirty="0"/>
              <a:t> = ((</a:t>
            </a:r>
            <a:r>
              <a:rPr lang="es-ES" sz="3200" dirty="0" err="1"/>
              <a:t>name</a:t>
            </a:r>
            <a:r>
              <a:rPr lang="es-ES" sz="3200" dirty="0"/>
              <a:t>) =&gt; { </a:t>
            </a:r>
          </a:p>
          <a:p>
            <a:r>
              <a:rPr lang="es-ES" sz="3200" dirty="0"/>
              <a:t>	</a:t>
            </a:r>
            <a:r>
              <a:rPr lang="es-ES" sz="3200" dirty="0" err="1"/>
              <a:t>return</a:t>
            </a:r>
            <a:r>
              <a:rPr lang="es-ES" sz="3200" dirty="0"/>
              <a:t> { </a:t>
            </a:r>
          </a:p>
          <a:p>
            <a:r>
              <a:rPr lang="es-ES" sz="3200" dirty="0"/>
              <a:t>		</a:t>
            </a:r>
            <a:r>
              <a:rPr lang="es-ES" sz="3200" dirty="0" err="1"/>
              <a:t>getName</a:t>
            </a:r>
            <a:r>
              <a:rPr lang="es-ES" sz="3200" dirty="0"/>
              <a:t>: </a:t>
            </a:r>
            <a:r>
              <a:rPr lang="es-ES" sz="3200" dirty="0" err="1"/>
              <a:t>function</a:t>
            </a:r>
            <a:r>
              <a:rPr lang="es-ES" sz="3200" dirty="0"/>
              <a:t>() { </a:t>
            </a:r>
          </a:p>
          <a:p>
            <a:r>
              <a:rPr lang="es-ES" sz="3200" dirty="0"/>
              <a:t>			</a:t>
            </a:r>
            <a:r>
              <a:rPr lang="es-ES" sz="3200" dirty="0" err="1"/>
              <a:t>return</a:t>
            </a:r>
            <a:r>
              <a:rPr lang="es-ES" sz="3200" dirty="0"/>
              <a:t> </a:t>
            </a:r>
            <a:r>
              <a:rPr lang="es-ES" sz="3200" dirty="0" err="1"/>
              <a:t>name</a:t>
            </a:r>
            <a:r>
              <a:rPr lang="es-ES" sz="3200" dirty="0"/>
              <a:t>; </a:t>
            </a:r>
          </a:p>
          <a:p>
            <a:r>
              <a:rPr lang="es-ES" sz="3200" dirty="0"/>
              <a:t>		}</a:t>
            </a:r>
          </a:p>
          <a:p>
            <a:r>
              <a:rPr lang="es-ES" sz="3200" dirty="0"/>
              <a:t>	 }</a:t>
            </a:r>
          </a:p>
          <a:p>
            <a:r>
              <a:rPr lang="es-ES" sz="3200" dirty="0"/>
              <a:t> })("Luis Miguel"); </a:t>
            </a:r>
          </a:p>
          <a:p>
            <a:endParaRPr lang="es-ES" sz="3200" dirty="0"/>
          </a:p>
          <a:p>
            <a:r>
              <a:rPr lang="es-ES" sz="3200" dirty="0" err="1"/>
              <a:t>console.log</a:t>
            </a:r>
            <a:r>
              <a:rPr lang="es-ES" sz="3200" dirty="0"/>
              <a:t>(</a:t>
            </a:r>
            <a:r>
              <a:rPr lang="es-ES" sz="3200" dirty="0" err="1"/>
              <a:t>person.getName</a:t>
            </a:r>
            <a:r>
              <a:rPr lang="es-ES" sz="3200" dirty="0"/>
              <a:t>()); </a:t>
            </a:r>
          </a:p>
        </p:txBody>
      </p:sp>
    </p:spTree>
    <p:extLst>
      <p:ext uri="{BB962C8B-B14F-4D97-AF65-F5344CB8AC3E}">
        <p14:creationId xmlns:p14="http://schemas.microsoft.com/office/powerpoint/2010/main" val="3000523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115</Words>
  <Application>Microsoft Macintosh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3</cp:revision>
  <dcterms:created xsi:type="dcterms:W3CDTF">2018-10-30T14:11:39Z</dcterms:created>
  <dcterms:modified xsi:type="dcterms:W3CDTF">2018-10-30T14:54:51Z</dcterms:modified>
</cp:coreProperties>
</file>