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</p:sldIdLst>
  <p:sldSz cy="32918400" cx="43891200"/>
  <p:notesSz cx="6858000" cy="9144000"/>
  <p:embeddedFontLst>
    <p:embeddedFont>
      <p:font typeface="Arial Narrow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1" roundtripDataSignature="AMtx7mhNHIOQDqs3/NJEnzmnMwqay5/H0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0368" orient="horz"/>
        <p:guide pos="1382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customschemas.google.com/relationships/presentationmetadata" Target="metadata"/><Relationship Id="rId10" Type="http://schemas.openxmlformats.org/officeDocument/2006/relationships/font" Target="fonts/ArialNarrow-boldItalic.fntdata"/><Relationship Id="rId9" Type="http://schemas.openxmlformats.org/officeDocument/2006/relationships/font" Target="fonts/ArialNarrow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ArialNarrow-regular.fntdata"/><Relationship Id="rId8" Type="http://schemas.openxmlformats.org/officeDocument/2006/relationships/font" Target="fonts/ArialNarrow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2194560" y="1318262"/>
            <a:ext cx="39502081" cy="548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50" lIns="438900" spcFirstLastPara="1" rIns="438900" wrap="square" tIns="2194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body"/>
          </p:nvPr>
        </p:nvSpPr>
        <p:spPr>
          <a:xfrm>
            <a:off x="2194560" y="7680963"/>
            <a:ext cx="39502081" cy="21724621"/>
          </a:xfrm>
          <a:prstGeom prst="rect">
            <a:avLst/>
          </a:prstGeom>
          <a:noFill/>
          <a:ln>
            <a:noFill/>
          </a:ln>
        </p:spPr>
        <p:txBody>
          <a:bodyPr anchorCtr="0" anchor="t" bIns="219450" lIns="438900" spcFirstLastPara="1" rIns="438900" wrap="square" tIns="21945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2194560" y="30510481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50" lIns="438900" spcFirstLastPara="1" rIns="438900" wrap="square" tIns="2194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14996159" y="30510481"/>
            <a:ext cx="138988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50" lIns="438900" spcFirstLastPara="1" rIns="438900" wrap="square" tIns="2194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31455359" y="30510481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50" lIns="438900" spcFirstLastPara="1" rIns="438900" wrap="square" tIns="2194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/>
          <p:nvPr>
            <p:ph type="title"/>
          </p:nvPr>
        </p:nvSpPr>
        <p:spPr>
          <a:xfrm>
            <a:off x="2194560" y="1318262"/>
            <a:ext cx="39502081" cy="548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50" lIns="438900" spcFirstLastPara="1" rIns="438900" wrap="square" tIns="2194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2"/>
          <p:cNvSpPr txBox="1"/>
          <p:nvPr>
            <p:ph idx="1" type="body"/>
          </p:nvPr>
        </p:nvSpPr>
        <p:spPr>
          <a:xfrm rot="5400000">
            <a:off x="11083290" y="-1207767"/>
            <a:ext cx="21724621" cy="39502081"/>
          </a:xfrm>
          <a:prstGeom prst="rect">
            <a:avLst/>
          </a:prstGeom>
          <a:noFill/>
          <a:ln>
            <a:noFill/>
          </a:ln>
        </p:spPr>
        <p:txBody>
          <a:bodyPr anchorCtr="0" anchor="t" bIns="219450" lIns="438900" spcFirstLastPara="1" rIns="438900" wrap="square" tIns="21945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2"/>
          <p:cNvSpPr txBox="1"/>
          <p:nvPr>
            <p:ph idx="10" type="dt"/>
          </p:nvPr>
        </p:nvSpPr>
        <p:spPr>
          <a:xfrm>
            <a:off x="2194560" y="30510481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50" lIns="438900" spcFirstLastPara="1" rIns="438900" wrap="square" tIns="2194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1" type="ftr"/>
          </p:nvPr>
        </p:nvSpPr>
        <p:spPr>
          <a:xfrm>
            <a:off x="14996159" y="30510481"/>
            <a:ext cx="138988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50" lIns="438900" spcFirstLastPara="1" rIns="438900" wrap="square" tIns="2194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2" type="sldNum"/>
          </p:nvPr>
        </p:nvSpPr>
        <p:spPr>
          <a:xfrm>
            <a:off x="31455359" y="30510481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50" lIns="438900" spcFirstLastPara="1" rIns="438900" wrap="square" tIns="2194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/>
          <p:nvPr>
            <p:ph type="title"/>
          </p:nvPr>
        </p:nvSpPr>
        <p:spPr>
          <a:xfrm rot="5400000">
            <a:off x="109034586" y="50032921"/>
            <a:ext cx="134820660" cy="47404017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50" lIns="438900" spcFirstLastPara="1" rIns="438900" wrap="square" tIns="2194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3"/>
          <p:cNvSpPr txBox="1"/>
          <p:nvPr>
            <p:ph idx="1" type="body"/>
          </p:nvPr>
        </p:nvSpPr>
        <p:spPr>
          <a:xfrm rot="5400000">
            <a:off x="13860789" y="2994661"/>
            <a:ext cx="134820660" cy="141480537"/>
          </a:xfrm>
          <a:prstGeom prst="rect">
            <a:avLst/>
          </a:prstGeom>
          <a:noFill/>
          <a:ln>
            <a:noFill/>
          </a:ln>
        </p:spPr>
        <p:txBody>
          <a:bodyPr anchorCtr="0" anchor="t" bIns="219450" lIns="438900" spcFirstLastPara="1" rIns="438900" wrap="square" tIns="21945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idx="10" type="dt"/>
          </p:nvPr>
        </p:nvSpPr>
        <p:spPr>
          <a:xfrm>
            <a:off x="2194560" y="30510481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50" lIns="438900" spcFirstLastPara="1" rIns="438900" wrap="square" tIns="2194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3"/>
          <p:cNvSpPr txBox="1"/>
          <p:nvPr>
            <p:ph idx="11" type="ftr"/>
          </p:nvPr>
        </p:nvSpPr>
        <p:spPr>
          <a:xfrm>
            <a:off x="14996159" y="30510481"/>
            <a:ext cx="138988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50" lIns="438900" spcFirstLastPara="1" rIns="438900" wrap="square" tIns="2194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12" type="sldNum"/>
          </p:nvPr>
        </p:nvSpPr>
        <p:spPr>
          <a:xfrm>
            <a:off x="31455359" y="30510481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50" lIns="438900" spcFirstLastPara="1" rIns="438900" wrap="square" tIns="2194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ctrTitle"/>
          </p:nvPr>
        </p:nvSpPr>
        <p:spPr>
          <a:xfrm>
            <a:off x="3291840" y="10226042"/>
            <a:ext cx="37307519" cy="7056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50" lIns="438900" spcFirstLastPara="1" rIns="438900" wrap="square" tIns="2194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subTitle"/>
          </p:nvPr>
        </p:nvSpPr>
        <p:spPr>
          <a:xfrm>
            <a:off x="6583680" y="18653759"/>
            <a:ext cx="30723839" cy="8412480"/>
          </a:xfrm>
          <a:prstGeom prst="rect">
            <a:avLst/>
          </a:prstGeom>
          <a:noFill/>
          <a:ln>
            <a:noFill/>
          </a:ln>
        </p:spPr>
        <p:txBody>
          <a:bodyPr anchorCtr="0" anchor="t" bIns="219450" lIns="438900" spcFirstLastPara="1" rIns="438900" wrap="square" tIns="219450">
            <a:normAutofit/>
          </a:bodyPr>
          <a:lstStyle>
            <a:lvl1pPr lvl="0" algn="ctr">
              <a:spcBef>
                <a:spcPts val="3080"/>
              </a:spcBef>
              <a:spcAft>
                <a:spcPts val="0"/>
              </a:spcAft>
              <a:buClr>
                <a:srgbClr val="888888"/>
              </a:buClr>
              <a:buSzPts val="154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2680"/>
              </a:spcBef>
              <a:spcAft>
                <a:spcPts val="0"/>
              </a:spcAft>
              <a:buClr>
                <a:srgbClr val="888888"/>
              </a:buClr>
              <a:buSzPts val="13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2300"/>
              </a:spcBef>
              <a:spcAft>
                <a:spcPts val="0"/>
              </a:spcAft>
              <a:buClr>
                <a:srgbClr val="888888"/>
              </a:buClr>
              <a:buSzPts val="115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920"/>
              </a:spcBef>
              <a:spcAft>
                <a:spcPts val="0"/>
              </a:spcAft>
              <a:buClr>
                <a:srgbClr val="888888"/>
              </a:buClr>
              <a:buSzPts val="96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920"/>
              </a:spcBef>
              <a:spcAft>
                <a:spcPts val="0"/>
              </a:spcAft>
              <a:buClr>
                <a:srgbClr val="888888"/>
              </a:buClr>
              <a:buSzPts val="96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920"/>
              </a:spcBef>
              <a:spcAft>
                <a:spcPts val="0"/>
              </a:spcAft>
              <a:buClr>
                <a:srgbClr val="888888"/>
              </a:buClr>
              <a:buSzPts val="96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920"/>
              </a:spcBef>
              <a:spcAft>
                <a:spcPts val="0"/>
              </a:spcAft>
              <a:buClr>
                <a:srgbClr val="888888"/>
              </a:buClr>
              <a:buSzPts val="96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920"/>
              </a:spcBef>
              <a:spcAft>
                <a:spcPts val="0"/>
              </a:spcAft>
              <a:buClr>
                <a:srgbClr val="888888"/>
              </a:buClr>
              <a:buSzPts val="96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920"/>
              </a:spcBef>
              <a:spcAft>
                <a:spcPts val="0"/>
              </a:spcAft>
              <a:buClr>
                <a:srgbClr val="888888"/>
              </a:buClr>
              <a:buSzPts val="96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2194560" y="30510481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50" lIns="438900" spcFirstLastPara="1" rIns="438900" wrap="square" tIns="2194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14996159" y="30510481"/>
            <a:ext cx="138988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50" lIns="438900" spcFirstLastPara="1" rIns="438900" wrap="square" tIns="2194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31455359" y="30510481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50" lIns="438900" spcFirstLastPara="1" rIns="438900" wrap="square" tIns="2194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3467102" y="21153122"/>
            <a:ext cx="37307519" cy="6537960"/>
          </a:xfrm>
          <a:prstGeom prst="rect">
            <a:avLst/>
          </a:prstGeom>
          <a:noFill/>
          <a:ln>
            <a:noFill/>
          </a:ln>
        </p:spPr>
        <p:txBody>
          <a:bodyPr anchorCtr="0" anchor="t" bIns="219450" lIns="438900" spcFirstLastPara="1" rIns="438900" wrap="square" tIns="21945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200"/>
              <a:buFont typeface="Calibri"/>
              <a:buNone/>
              <a:defRPr b="1" sz="192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467102" y="13952225"/>
            <a:ext cx="37307519" cy="7200898"/>
          </a:xfrm>
          <a:prstGeom prst="rect">
            <a:avLst/>
          </a:prstGeom>
          <a:noFill/>
          <a:ln>
            <a:noFill/>
          </a:ln>
        </p:spPr>
        <p:txBody>
          <a:bodyPr anchorCtr="0" anchor="b" bIns="219450" lIns="438900" spcFirstLastPara="1" rIns="438900" wrap="square" tIns="219450">
            <a:normAutofit/>
          </a:bodyPr>
          <a:lstStyle>
            <a:lvl1pPr indent="-228600" lvl="0" marL="457200" algn="l">
              <a:spcBef>
                <a:spcPts val="1920"/>
              </a:spcBef>
              <a:spcAft>
                <a:spcPts val="0"/>
              </a:spcAft>
              <a:buClr>
                <a:srgbClr val="888888"/>
              </a:buClr>
              <a:buSzPts val="9600"/>
              <a:buNone/>
              <a:defRPr sz="96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1720"/>
              </a:spcBef>
              <a:spcAft>
                <a:spcPts val="0"/>
              </a:spcAft>
              <a:buClr>
                <a:srgbClr val="888888"/>
              </a:buClr>
              <a:buSzPts val="8600"/>
              <a:buNone/>
              <a:defRPr sz="86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540"/>
              </a:spcBef>
              <a:spcAft>
                <a:spcPts val="0"/>
              </a:spcAft>
              <a:buClr>
                <a:srgbClr val="888888"/>
              </a:buClr>
              <a:buSzPts val="7700"/>
              <a:buNone/>
              <a:defRPr sz="77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340"/>
              </a:spcBef>
              <a:spcAft>
                <a:spcPts val="0"/>
              </a:spcAft>
              <a:buClr>
                <a:srgbClr val="888888"/>
              </a:buClr>
              <a:buSzPts val="6700"/>
              <a:buNone/>
              <a:defRPr sz="67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340"/>
              </a:spcBef>
              <a:spcAft>
                <a:spcPts val="0"/>
              </a:spcAft>
              <a:buClr>
                <a:srgbClr val="888888"/>
              </a:buClr>
              <a:buSzPts val="6700"/>
              <a:buNone/>
              <a:defRPr sz="67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340"/>
              </a:spcBef>
              <a:spcAft>
                <a:spcPts val="0"/>
              </a:spcAft>
              <a:buClr>
                <a:srgbClr val="888888"/>
              </a:buClr>
              <a:buSzPts val="6700"/>
              <a:buNone/>
              <a:defRPr sz="67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340"/>
              </a:spcBef>
              <a:spcAft>
                <a:spcPts val="0"/>
              </a:spcAft>
              <a:buClr>
                <a:srgbClr val="888888"/>
              </a:buClr>
              <a:buSzPts val="6700"/>
              <a:buNone/>
              <a:defRPr sz="67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340"/>
              </a:spcBef>
              <a:spcAft>
                <a:spcPts val="0"/>
              </a:spcAft>
              <a:buClr>
                <a:srgbClr val="888888"/>
              </a:buClr>
              <a:buSzPts val="6700"/>
              <a:buNone/>
              <a:defRPr sz="67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340"/>
              </a:spcBef>
              <a:spcAft>
                <a:spcPts val="0"/>
              </a:spcAft>
              <a:buClr>
                <a:srgbClr val="888888"/>
              </a:buClr>
              <a:buSzPts val="6700"/>
              <a:buNone/>
              <a:defRPr sz="67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2194560" y="30510481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50" lIns="438900" spcFirstLastPara="1" rIns="438900" wrap="square" tIns="2194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14996159" y="30510481"/>
            <a:ext cx="138988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50" lIns="438900" spcFirstLastPara="1" rIns="438900" wrap="square" tIns="2194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31455359" y="30510481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50" lIns="438900" spcFirstLastPara="1" rIns="438900" wrap="square" tIns="2194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2194560" y="1318262"/>
            <a:ext cx="39502081" cy="548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50" lIns="438900" spcFirstLastPara="1" rIns="438900" wrap="square" tIns="2194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10530842" y="36865559"/>
            <a:ext cx="94442282" cy="104279697"/>
          </a:xfrm>
          <a:prstGeom prst="rect">
            <a:avLst/>
          </a:prstGeom>
          <a:noFill/>
          <a:ln>
            <a:noFill/>
          </a:ln>
        </p:spPr>
        <p:txBody>
          <a:bodyPr anchorCtr="0" anchor="t" bIns="219450" lIns="438900" spcFirstLastPara="1" rIns="438900" wrap="square" tIns="219450">
            <a:normAutofit/>
          </a:bodyPr>
          <a:lstStyle>
            <a:lvl1pPr indent="-1079500" lvl="0" marL="457200" algn="l">
              <a:spcBef>
                <a:spcPts val="2680"/>
              </a:spcBef>
              <a:spcAft>
                <a:spcPts val="0"/>
              </a:spcAft>
              <a:buClr>
                <a:schemeClr val="dk1"/>
              </a:buClr>
              <a:buSzPts val="13400"/>
              <a:buChar char="•"/>
              <a:defRPr sz="13400"/>
            </a:lvl1pPr>
            <a:lvl2pPr indent="-958850" lvl="1" marL="914400" algn="l"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500"/>
              <a:buChar char="–"/>
              <a:defRPr sz="11500"/>
            </a:lvl2pPr>
            <a:lvl3pPr indent="-838200" lvl="2" marL="1371600" algn="l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/>
            </a:lvl3pPr>
            <a:lvl4pPr indent="-774700" lvl="3" marL="1828800" algn="l">
              <a:spcBef>
                <a:spcPts val="1720"/>
              </a:spcBef>
              <a:spcAft>
                <a:spcPts val="0"/>
              </a:spcAft>
              <a:buClr>
                <a:schemeClr val="dk1"/>
              </a:buClr>
              <a:buSzPts val="8600"/>
              <a:buChar char="–"/>
              <a:defRPr sz="8600"/>
            </a:lvl4pPr>
            <a:lvl5pPr indent="-774700" lvl="4" marL="2286000" algn="l">
              <a:spcBef>
                <a:spcPts val="1720"/>
              </a:spcBef>
              <a:spcAft>
                <a:spcPts val="0"/>
              </a:spcAft>
              <a:buClr>
                <a:schemeClr val="dk1"/>
              </a:buClr>
              <a:buSzPts val="8600"/>
              <a:buChar char="»"/>
              <a:defRPr sz="8600"/>
            </a:lvl5pPr>
            <a:lvl6pPr indent="-774700" lvl="5" marL="2743200" algn="l">
              <a:spcBef>
                <a:spcPts val="1720"/>
              </a:spcBef>
              <a:spcAft>
                <a:spcPts val="0"/>
              </a:spcAft>
              <a:buClr>
                <a:schemeClr val="dk1"/>
              </a:buClr>
              <a:buSzPts val="8600"/>
              <a:buChar char="•"/>
              <a:defRPr sz="8600"/>
            </a:lvl6pPr>
            <a:lvl7pPr indent="-774700" lvl="6" marL="3200400" algn="l">
              <a:spcBef>
                <a:spcPts val="1720"/>
              </a:spcBef>
              <a:spcAft>
                <a:spcPts val="0"/>
              </a:spcAft>
              <a:buClr>
                <a:schemeClr val="dk1"/>
              </a:buClr>
              <a:buSzPts val="8600"/>
              <a:buChar char="•"/>
              <a:defRPr sz="8600"/>
            </a:lvl7pPr>
            <a:lvl8pPr indent="-774700" lvl="7" marL="3657600" algn="l">
              <a:spcBef>
                <a:spcPts val="1720"/>
              </a:spcBef>
              <a:spcAft>
                <a:spcPts val="0"/>
              </a:spcAft>
              <a:buClr>
                <a:schemeClr val="dk1"/>
              </a:buClr>
              <a:buSzPts val="8600"/>
              <a:buChar char="•"/>
              <a:defRPr sz="8600"/>
            </a:lvl8pPr>
            <a:lvl9pPr indent="-774700" lvl="8" marL="4114800" algn="l">
              <a:spcBef>
                <a:spcPts val="1720"/>
              </a:spcBef>
              <a:spcAft>
                <a:spcPts val="0"/>
              </a:spcAft>
              <a:buClr>
                <a:schemeClr val="dk1"/>
              </a:buClr>
              <a:buSzPts val="8600"/>
              <a:buChar char="•"/>
              <a:defRPr sz="8600"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105704638" y="36865559"/>
            <a:ext cx="94442282" cy="104279697"/>
          </a:xfrm>
          <a:prstGeom prst="rect">
            <a:avLst/>
          </a:prstGeom>
          <a:noFill/>
          <a:ln>
            <a:noFill/>
          </a:ln>
        </p:spPr>
        <p:txBody>
          <a:bodyPr anchorCtr="0" anchor="t" bIns="219450" lIns="438900" spcFirstLastPara="1" rIns="438900" wrap="square" tIns="219450">
            <a:normAutofit/>
          </a:bodyPr>
          <a:lstStyle>
            <a:lvl1pPr indent="-1079500" lvl="0" marL="457200" algn="l">
              <a:spcBef>
                <a:spcPts val="2680"/>
              </a:spcBef>
              <a:spcAft>
                <a:spcPts val="0"/>
              </a:spcAft>
              <a:buClr>
                <a:schemeClr val="dk1"/>
              </a:buClr>
              <a:buSzPts val="13400"/>
              <a:buChar char="•"/>
              <a:defRPr sz="13400"/>
            </a:lvl1pPr>
            <a:lvl2pPr indent="-958850" lvl="1" marL="914400" algn="l"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500"/>
              <a:buChar char="–"/>
              <a:defRPr sz="11500"/>
            </a:lvl2pPr>
            <a:lvl3pPr indent="-838200" lvl="2" marL="1371600" algn="l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/>
            </a:lvl3pPr>
            <a:lvl4pPr indent="-774700" lvl="3" marL="1828800" algn="l">
              <a:spcBef>
                <a:spcPts val="1720"/>
              </a:spcBef>
              <a:spcAft>
                <a:spcPts val="0"/>
              </a:spcAft>
              <a:buClr>
                <a:schemeClr val="dk1"/>
              </a:buClr>
              <a:buSzPts val="8600"/>
              <a:buChar char="–"/>
              <a:defRPr sz="8600"/>
            </a:lvl4pPr>
            <a:lvl5pPr indent="-774700" lvl="4" marL="2286000" algn="l">
              <a:spcBef>
                <a:spcPts val="1720"/>
              </a:spcBef>
              <a:spcAft>
                <a:spcPts val="0"/>
              </a:spcAft>
              <a:buClr>
                <a:schemeClr val="dk1"/>
              </a:buClr>
              <a:buSzPts val="8600"/>
              <a:buChar char="»"/>
              <a:defRPr sz="8600"/>
            </a:lvl5pPr>
            <a:lvl6pPr indent="-774700" lvl="5" marL="2743200" algn="l">
              <a:spcBef>
                <a:spcPts val="1720"/>
              </a:spcBef>
              <a:spcAft>
                <a:spcPts val="0"/>
              </a:spcAft>
              <a:buClr>
                <a:schemeClr val="dk1"/>
              </a:buClr>
              <a:buSzPts val="8600"/>
              <a:buChar char="•"/>
              <a:defRPr sz="8600"/>
            </a:lvl6pPr>
            <a:lvl7pPr indent="-774700" lvl="6" marL="3200400" algn="l">
              <a:spcBef>
                <a:spcPts val="1720"/>
              </a:spcBef>
              <a:spcAft>
                <a:spcPts val="0"/>
              </a:spcAft>
              <a:buClr>
                <a:schemeClr val="dk1"/>
              </a:buClr>
              <a:buSzPts val="8600"/>
              <a:buChar char="•"/>
              <a:defRPr sz="8600"/>
            </a:lvl7pPr>
            <a:lvl8pPr indent="-774700" lvl="7" marL="3657600" algn="l">
              <a:spcBef>
                <a:spcPts val="1720"/>
              </a:spcBef>
              <a:spcAft>
                <a:spcPts val="0"/>
              </a:spcAft>
              <a:buClr>
                <a:schemeClr val="dk1"/>
              </a:buClr>
              <a:buSzPts val="8600"/>
              <a:buChar char="•"/>
              <a:defRPr sz="8600"/>
            </a:lvl8pPr>
            <a:lvl9pPr indent="-774700" lvl="8" marL="4114800" algn="l">
              <a:spcBef>
                <a:spcPts val="1720"/>
              </a:spcBef>
              <a:spcAft>
                <a:spcPts val="0"/>
              </a:spcAft>
              <a:buClr>
                <a:schemeClr val="dk1"/>
              </a:buClr>
              <a:buSzPts val="8600"/>
              <a:buChar char="•"/>
              <a:defRPr sz="8600"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2194560" y="30510481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50" lIns="438900" spcFirstLastPara="1" rIns="438900" wrap="square" tIns="2194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14996159" y="30510481"/>
            <a:ext cx="138988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50" lIns="438900" spcFirstLastPara="1" rIns="438900" wrap="square" tIns="2194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31455359" y="30510481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50" lIns="438900" spcFirstLastPara="1" rIns="438900" wrap="square" tIns="2194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2194560" y="1318262"/>
            <a:ext cx="39502081" cy="548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50" lIns="438900" spcFirstLastPara="1" rIns="438900" wrap="square" tIns="2194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1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2194560" y="7368542"/>
            <a:ext cx="19392902" cy="3070858"/>
          </a:xfrm>
          <a:prstGeom prst="rect">
            <a:avLst/>
          </a:prstGeom>
          <a:noFill/>
          <a:ln>
            <a:noFill/>
          </a:ln>
        </p:spPr>
        <p:txBody>
          <a:bodyPr anchorCtr="0" anchor="b" bIns="219450" lIns="438900" spcFirstLastPara="1" rIns="438900" wrap="square" tIns="219450">
            <a:normAutofit/>
          </a:bodyPr>
          <a:lstStyle>
            <a:lvl1pPr indent="-228600" lvl="0" marL="457200" algn="l"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500"/>
              <a:buNone/>
              <a:defRPr b="1" sz="11500"/>
            </a:lvl1pPr>
            <a:lvl2pPr indent="-228600" lvl="1" marL="914400" algn="l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b="1" sz="9600"/>
            </a:lvl2pPr>
            <a:lvl3pPr indent="-228600" lvl="2" marL="1371600" algn="l">
              <a:spcBef>
                <a:spcPts val="1720"/>
              </a:spcBef>
              <a:spcAft>
                <a:spcPts val="0"/>
              </a:spcAft>
              <a:buClr>
                <a:schemeClr val="dk1"/>
              </a:buClr>
              <a:buSzPts val="8600"/>
              <a:buNone/>
              <a:defRPr b="1" sz="8600"/>
            </a:lvl3pPr>
            <a:lvl4pPr indent="-228600" lvl="3" marL="1828800" algn="l"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None/>
              <a:defRPr b="1" sz="7700"/>
            </a:lvl4pPr>
            <a:lvl5pPr indent="-228600" lvl="4" marL="2286000" algn="l"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None/>
              <a:defRPr b="1" sz="7700"/>
            </a:lvl5pPr>
            <a:lvl6pPr indent="-228600" lvl="5" marL="2743200" algn="l"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None/>
              <a:defRPr b="1" sz="7700"/>
            </a:lvl6pPr>
            <a:lvl7pPr indent="-228600" lvl="6" marL="3200400" algn="l"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None/>
              <a:defRPr b="1" sz="7700"/>
            </a:lvl7pPr>
            <a:lvl8pPr indent="-228600" lvl="7" marL="3657600" algn="l"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None/>
              <a:defRPr b="1" sz="7700"/>
            </a:lvl8pPr>
            <a:lvl9pPr indent="-228600" lvl="8" marL="4114800" algn="l"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None/>
              <a:defRPr b="1" sz="77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2194560" y="10439400"/>
            <a:ext cx="19392902" cy="18966182"/>
          </a:xfrm>
          <a:prstGeom prst="rect">
            <a:avLst/>
          </a:prstGeom>
          <a:noFill/>
          <a:ln>
            <a:noFill/>
          </a:ln>
        </p:spPr>
        <p:txBody>
          <a:bodyPr anchorCtr="0" anchor="t" bIns="219450" lIns="438900" spcFirstLastPara="1" rIns="438900" wrap="square" tIns="219450">
            <a:normAutofit/>
          </a:bodyPr>
          <a:lstStyle>
            <a:lvl1pPr indent="-958850" lvl="0" marL="457200" algn="l"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500"/>
              <a:buChar char="•"/>
              <a:defRPr sz="11500"/>
            </a:lvl1pPr>
            <a:lvl2pPr indent="-838200" lvl="1" marL="914400" algn="l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Char char="–"/>
              <a:defRPr sz="9600"/>
            </a:lvl2pPr>
            <a:lvl3pPr indent="-774700" lvl="2" marL="1371600" algn="l">
              <a:spcBef>
                <a:spcPts val="1720"/>
              </a:spcBef>
              <a:spcAft>
                <a:spcPts val="0"/>
              </a:spcAft>
              <a:buClr>
                <a:schemeClr val="dk1"/>
              </a:buClr>
              <a:buSzPts val="8600"/>
              <a:buChar char="•"/>
              <a:defRPr sz="8600"/>
            </a:lvl3pPr>
            <a:lvl4pPr indent="-717550" lvl="3" marL="1828800" algn="l"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Char char="–"/>
              <a:defRPr sz="7700"/>
            </a:lvl4pPr>
            <a:lvl5pPr indent="-717550" lvl="4" marL="2286000" algn="l"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Char char="»"/>
              <a:defRPr sz="7700"/>
            </a:lvl5pPr>
            <a:lvl6pPr indent="-717550" lvl="5" marL="2743200" algn="l"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Char char="•"/>
              <a:defRPr sz="7700"/>
            </a:lvl6pPr>
            <a:lvl7pPr indent="-717550" lvl="6" marL="3200400" algn="l"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Char char="•"/>
              <a:defRPr sz="7700"/>
            </a:lvl7pPr>
            <a:lvl8pPr indent="-717550" lvl="7" marL="3657600" algn="l"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Char char="•"/>
              <a:defRPr sz="7700"/>
            </a:lvl8pPr>
            <a:lvl9pPr indent="-717550" lvl="8" marL="4114800" algn="l"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Char char="•"/>
              <a:defRPr sz="7700"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22296122" y="7368542"/>
            <a:ext cx="19400519" cy="3070858"/>
          </a:xfrm>
          <a:prstGeom prst="rect">
            <a:avLst/>
          </a:prstGeom>
          <a:noFill/>
          <a:ln>
            <a:noFill/>
          </a:ln>
        </p:spPr>
        <p:txBody>
          <a:bodyPr anchorCtr="0" anchor="b" bIns="219450" lIns="438900" spcFirstLastPara="1" rIns="438900" wrap="square" tIns="219450">
            <a:normAutofit/>
          </a:bodyPr>
          <a:lstStyle>
            <a:lvl1pPr indent="-228600" lvl="0" marL="457200" algn="l"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500"/>
              <a:buNone/>
              <a:defRPr b="1" sz="11500"/>
            </a:lvl1pPr>
            <a:lvl2pPr indent="-228600" lvl="1" marL="914400" algn="l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b="1" sz="9600"/>
            </a:lvl2pPr>
            <a:lvl3pPr indent="-228600" lvl="2" marL="1371600" algn="l">
              <a:spcBef>
                <a:spcPts val="1720"/>
              </a:spcBef>
              <a:spcAft>
                <a:spcPts val="0"/>
              </a:spcAft>
              <a:buClr>
                <a:schemeClr val="dk1"/>
              </a:buClr>
              <a:buSzPts val="8600"/>
              <a:buNone/>
              <a:defRPr b="1" sz="8600"/>
            </a:lvl3pPr>
            <a:lvl4pPr indent="-228600" lvl="3" marL="1828800" algn="l"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None/>
              <a:defRPr b="1" sz="7700"/>
            </a:lvl4pPr>
            <a:lvl5pPr indent="-228600" lvl="4" marL="2286000" algn="l"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None/>
              <a:defRPr b="1" sz="7700"/>
            </a:lvl5pPr>
            <a:lvl6pPr indent="-228600" lvl="5" marL="2743200" algn="l"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None/>
              <a:defRPr b="1" sz="7700"/>
            </a:lvl6pPr>
            <a:lvl7pPr indent="-228600" lvl="6" marL="3200400" algn="l"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None/>
              <a:defRPr b="1" sz="7700"/>
            </a:lvl7pPr>
            <a:lvl8pPr indent="-228600" lvl="7" marL="3657600" algn="l"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None/>
              <a:defRPr b="1" sz="7700"/>
            </a:lvl8pPr>
            <a:lvl9pPr indent="-228600" lvl="8" marL="4114800" algn="l"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None/>
              <a:defRPr b="1" sz="77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22296122" y="10439400"/>
            <a:ext cx="19400519" cy="18966182"/>
          </a:xfrm>
          <a:prstGeom prst="rect">
            <a:avLst/>
          </a:prstGeom>
          <a:noFill/>
          <a:ln>
            <a:noFill/>
          </a:ln>
        </p:spPr>
        <p:txBody>
          <a:bodyPr anchorCtr="0" anchor="t" bIns="219450" lIns="438900" spcFirstLastPara="1" rIns="438900" wrap="square" tIns="219450">
            <a:normAutofit/>
          </a:bodyPr>
          <a:lstStyle>
            <a:lvl1pPr indent="-958850" lvl="0" marL="457200" algn="l"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500"/>
              <a:buChar char="•"/>
              <a:defRPr sz="11500"/>
            </a:lvl1pPr>
            <a:lvl2pPr indent="-838200" lvl="1" marL="914400" algn="l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Char char="–"/>
              <a:defRPr sz="9600"/>
            </a:lvl2pPr>
            <a:lvl3pPr indent="-774700" lvl="2" marL="1371600" algn="l">
              <a:spcBef>
                <a:spcPts val="1720"/>
              </a:spcBef>
              <a:spcAft>
                <a:spcPts val="0"/>
              </a:spcAft>
              <a:buClr>
                <a:schemeClr val="dk1"/>
              </a:buClr>
              <a:buSzPts val="8600"/>
              <a:buChar char="•"/>
              <a:defRPr sz="8600"/>
            </a:lvl3pPr>
            <a:lvl4pPr indent="-717550" lvl="3" marL="1828800" algn="l"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Char char="–"/>
              <a:defRPr sz="7700"/>
            </a:lvl4pPr>
            <a:lvl5pPr indent="-717550" lvl="4" marL="2286000" algn="l"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Char char="»"/>
              <a:defRPr sz="7700"/>
            </a:lvl5pPr>
            <a:lvl6pPr indent="-717550" lvl="5" marL="2743200" algn="l"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Char char="•"/>
              <a:defRPr sz="7700"/>
            </a:lvl6pPr>
            <a:lvl7pPr indent="-717550" lvl="6" marL="3200400" algn="l"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Char char="•"/>
              <a:defRPr sz="7700"/>
            </a:lvl7pPr>
            <a:lvl8pPr indent="-717550" lvl="7" marL="3657600" algn="l"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Char char="•"/>
              <a:defRPr sz="7700"/>
            </a:lvl8pPr>
            <a:lvl9pPr indent="-717550" lvl="8" marL="4114800" algn="l"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Char char="•"/>
              <a:defRPr sz="7700"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2194560" y="30510481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50" lIns="438900" spcFirstLastPara="1" rIns="438900" wrap="square" tIns="2194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14996159" y="30510481"/>
            <a:ext cx="138988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50" lIns="438900" spcFirstLastPara="1" rIns="438900" wrap="square" tIns="2194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31455359" y="30510481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50" lIns="438900" spcFirstLastPara="1" rIns="438900" wrap="square" tIns="2194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2194560" y="1318262"/>
            <a:ext cx="39502081" cy="548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50" lIns="438900" spcFirstLastPara="1" rIns="438900" wrap="square" tIns="2194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2194560" y="30510481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50" lIns="438900" spcFirstLastPara="1" rIns="438900" wrap="square" tIns="2194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14996159" y="30510481"/>
            <a:ext cx="138988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50" lIns="438900" spcFirstLastPara="1" rIns="438900" wrap="square" tIns="2194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31455359" y="30510481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50" lIns="438900" spcFirstLastPara="1" rIns="438900" wrap="square" tIns="2194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idx="10" type="dt"/>
          </p:nvPr>
        </p:nvSpPr>
        <p:spPr>
          <a:xfrm>
            <a:off x="2194560" y="30510481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50" lIns="438900" spcFirstLastPara="1" rIns="438900" wrap="square" tIns="2194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1" type="ftr"/>
          </p:nvPr>
        </p:nvSpPr>
        <p:spPr>
          <a:xfrm>
            <a:off x="14996159" y="30510481"/>
            <a:ext cx="138988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50" lIns="438900" spcFirstLastPara="1" rIns="438900" wrap="square" tIns="2194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12" type="sldNum"/>
          </p:nvPr>
        </p:nvSpPr>
        <p:spPr>
          <a:xfrm>
            <a:off x="31455359" y="30510481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50" lIns="438900" spcFirstLastPara="1" rIns="438900" wrap="square" tIns="2194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/>
          <p:nvPr>
            <p:ph type="title"/>
          </p:nvPr>
        </p:nvSpPr>
        <p:spPr>
          <a:xfrm>
            <a:off x="2194563" y="1310640"/>
            <a:ext cx="14439902" cy="5577840"/>
          </a:xfrm>
          <a:prstGeom prst="rect">
            <a:avLst/>
          </a:prstGeom>
          <a:noFill/>
          <a:ln>
            <a:noFill/>
          </a:ln>
        </p:spPr>
        <p:txBody>
          <a:bodyPr anchorCtr="0" anchor="b" bIns="219450" lIns="438900" spcFirstLastPara="1" rIns="438900" wrap="square" tIns="21945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Calibri"/>
              <a:buNone/>
              <a:defRPr b="1" sz="9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" type="body"/>
          </p:nvPr>
        </p:nvSpPr>
        <p:spPr>
          <a:xfrm>
            <a:off x="17160241" y="1310643"/>
            <a:ext cx="24536399" cy="28094942"/>
          </a:xfrm>
          <a:prstGeom prst="rect">
            <a:avLst/>
          </a:prstGeom>
          <a:noFill/>
          <a:ln>
            <a:noFill/>
          </a:ln>
        </p:spPr>
        <p:txBody>
          <a:bodyPr anchorCtr="0" anchor="t" bIns="219450" lIns="438900" spcFirstLastPara="1" rIns="438900" wrap="square" tIns="219450">
            <a:normAutofit/>
          </a:bodyPr>
          <a:lstStyle>
            <a:lvl1pPr indent="-1206500" lvl="0" marL="457200" algn="l">
              <a:spcBef>
                <a:spcPts val="3080"/>
              </a:spcBef>
              <a:spcAft>
                <a:spcPts val="0"/>
              </a:spcAft>
              <a:buClr>
                <a:schemeClr val="dk1"/>
              </a:buClr>
              <a:buSzPts val="15400"/>
              <a:buChar char="•"/>
              <a:defRPr sz="15400"/>
            </a:lvl1pPr>
            <a:lvl2pPr indent="-1079500" lvl="1" marL="914400" algn="l">
              <a:spcBef>
                <a:spcPts val="2680"/>
              </a:spcBef>
              <a:spcAft>
                <a:spcPts val="0"/>
              </a:spcAft>
              <a:buClr>
                <a:schemeClr val="dk1"/>
              </a:buClr>
              <a:buSzPts val="13400"/>
              <a:buChar char="–"/>
              <a:defRPr sz="13400"/>
            </a:lvl2pPr>
            <a:lvl3pPr indent="-958850" lvl="2" marL="1371600" algn="l"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500"/>
              <a:buChar char="•"/>
              <a:defRPr sz="11500"/>
            </a:lvl3pPr>
            <a:lvl4pPr indent="-838200" lvl="3" marL="1828800" algn="l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Char char="–"/>
              <a:defRPr sz="9600"/>
            </a:lvl4pPr>
            <a:lvl5pPr indent="-838200" lvl="4" marL="2286000" algn="l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Char char="»"/>
              <a:defRPr sz="9600"/>
            </a:lvl5pPr>
            <a:lvl6pPr indent="-838200" lvl="5" marL="2743200" algn="l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/>
            </a:lvl6pPr>
            <a:lvl7pPr indent="-838200" lvl="6" marL="3200400" algn="l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/>
            </a:lvl7pPr>
            <a:lvl8pPr indent="-838200" lvl="7" marL="3657600" algn="l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/>
            </a:lvl8pPr>
            <a:lvl9pPr indent="-838200" lvl="8" marL="4114800" algn="l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/>
            </a:lvl9pPr>
          </a:lstStyle>
          <a:p/>
        </p:txBody>
      </p:sp>
      <p:sp>
        <p:nvSpPr>
          <p:cNvPr id="61" name="Google Shape;61;p10"/>
          <p:cNvSpPr txBox="1"/>
          <p:nvPr>
            <p:ph idx="2" type="body"/>
          </p:nvPr>
        </p:nvSpPr>
        <p:spPr>
          <a:xfrm>
            <a:off x="2194563" y="6888483"/>
            <a:ext cx="14439902" cy="22517102"/>
          </a:xfrm>
          <a:prstGeom prst="rect">
            <a:avLst/>
          </a:prstGeom>
          <a:noFill/>
          <a:ln>
            <a:noFill/>
          </a:ln>
        </p:spPr>
        <p:txBody>
          <a:bodyPr anchorCtr="0" anchor="t" bIns="219450" lIns="438900" spcFirstLastPara="1" rIns="438900" wrap="square" tIns="219450">
            <a:normAutofit/>
          </a:bodyPr>
          <a:lstStyle>
            <a:lvl1pPr indent="-228600" lvl="0" marL="457200" algn="l">
              <a:spcBef>
                <a:spcPts val="1340"/>
              </a:spcBef>
              <a:spcAft>
                <a:spcPts val="0"/>
              </a:spcAft>
              <a:buClr>
                <a:schemeClr val="dk1"/>
              </a:buClr>
              <a:buSzPts val="6700"/>
              <a:buNone/>
              <a:defRPr sz="6700"/>
            </a:lvl1pPr>
            <a:lvl2pPr indent="-228600" lvl="1" marL="914400" algn="l">
              <a:spcBef>
                <a:spcPts val="1160"/>
              </a:spcBef>
              <a:spcAft>
                <a:spcPts val="0"/>
              </a:spcAft>
              <a:buClr>
                <a:schemeClr val="dk1"/>
              </a:buClr>
              <a:buSzPts val="5800"/>
              <a:buNone/>
              <a:defRPr sz="5800"/>
            </a:lvl2pPr>
            <a:lvl3pPr indent="-228600" lvl="2" marL="137160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3pPr>
            <a:lvl4pPr indent="-228600" lvl="3" marL="1828800" algn="l"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None/>
              <a:defRPr sz="4300"/>
            </a:lvl4pPr>
            <a:lvl5pPr indent="-228600" lvl="4" marL="2286000" algn="l"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None/>
              <a:defRPr sz="4300"/>
            </a:lvl5pPr>
            <a:lvl6pPr indent="-228600" lvl="5" marL="2743200" algn="l"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None/>
              <a:defRPr sz="4300"/>
            </a:lvl6pPr>
            <a:lvl7pPr indent="-228600" lvl="6" marL="3200400" algn="l"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None/>
              <a:defRPr sz="4300"/>
            </a:lvl7pPr>
            <a:lvl8pPr indent="-228600" lvl="7" marL="3657600" algn="l"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None/>
              <a:defRPr sz="4300"/>
            </a:lvl8pPr>
            <a:lvl9pPr indent="-228600" lvl="8" marL="4114800" algn="l"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None/>
              <a:defRPr sz="4300"/>
            </a:lvl9pPr>
          </a:lstStyle>
          <a:p/>
        </p:txBody>
      </p:sp>
      <p:sp>
        <p:nvSpPr>
          <p:cNvPr id="62" name="Google Shape;62;p10"/>
          <p:cNvSpPr txBox="1"/>
          <p:nvPr>
            <p:ph idx="10" type="dt"/>
          </p:nvPr>
        </p:nvSpPr>
        <p:spPr>
          <a:xfrm>
            <a:off x="2194560" y="30510481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50" lIns="438900" spcFirstLastPara="1" rIns="438900" wrap="square" tIns="2194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 txBox="1"/>
          <p:nvPr>
            <p:ph idx="11" type="ftr"/>
          </p:nvPr>
        </p:nvSpPr>
        <p:spPr>
          <a:xfrm>
            <a:off x="14996159" y="30510481"/>
            <a:ext cx="138988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50" lIns="438900" spcFirstLastPara="1" rIns="438900" wrap="square" tIns="2194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12" type="sldNum"/>
          </p:nvPr>
        </p:nvSpPr>
        <p:spPr>
          <a:xfrm>
            <a:off x="31455359" y="30510481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50" lIns="438900" spcFirstLastPara="1" rIns="438900" wrap="square" tIns="2194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/>
          <p:nvPr>
            <p:ph type="title"/>
          </p:nvPr>
        </p:nvSpPr>
        <p:spPr>
          <a:xfrm>
            <a:off x="8602982" y="23042880"/>
            <a:ext cx="26334721" cy="2720342"/>
          </a:xfrm>
          <a:prstGeom prst="rect">
            <a:avLst/>
          </a:prstGeom>
          <a:noFill/>
          <a:ln>
            <a:noFill/>
          </a:ln>
        </p:spPr>
        <p:txBody>
          <a:bodyPr anchorCtr="0" anchor="b" bIns="219450" lIns="438900" spcFirstLastPara="1" rIns="438900" wrap="square" tIns="21945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Calibri"/>
              <a:buNone/>
              <a:defRPr b="1" sz="9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/>
          <p:nvPr>
            <p:ph idx="2" type="pic"/>
          </p:nvPr>
        </p:nvSpPr>
        <p:spPr>
          <a:xfrm>
            <a:off x="8602982" y="2941320"/>
            <a:ext cx="26334721" cy="19751040"/>
          </a:xfrm>
          <a:prstGeom prst="rect">
            <a:avLst/>
          </a:prstGeom>
          <a:noFill/>
          <a:ln>
            <a:noFill/>
          </a:ln>
        </p:spPr>
        <p:txBody>
          <a:bodyPr anchorCtr="0" anchor="t" bIns="219450" lIns="438900" spcFirstLastPara="1" rIns="438900" wrap="square" tIns="219450">
            <a:normAutofit/>
          </a:bodyPr>
          <a:lstStyle>
            <a:lvl1pPr lvl="0" marR="0" rtl="0" algn="l">
              <a:spcBef>
                <a:spcPts val="3080"/>
              </a:spcBef>
              <a:spcAft>
                <a:spcPts val="0"/>
              </a:spcAft>
              <a:buClr>
                <a:schemeClr val="dk1"/>
              </a:buClr>
              <a:buSzPts val="15400"/>
              <a:buFont typeface="Arial"/>
              <a:buNone/>
              <a:defRPr b="0" i="0" sz="1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2680"/>
              </a:spcBef>
              <a:spcAft>
                <a:spcPts val="0"/>
              </a:spcAft>
              <a:buClr>
                <a:schemeClr val="dk1"/>
              </a:buClr>
              <a:buSzPts val="13400"/>
              <a:buFont typeface="Arial"/>
              <a:buNone/>
              <a:defRPr b="0" i="0" sz="1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500"/>
              <a:buFont typeface="Arial"/>
              <a:buNone/>
              <a:defRPr b="0" i="0" sz="1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None/>
              <a:defRPr b="0" i="0" sz="9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None/>
              <a:defRPr b="0" i="0" sz="9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None/>
              <a:defRPr b="0" i="0" sz="9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None/>
              <a:defRPr b="0" i="0" sz="9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None/>
              <a:defRPr b="0" i="0" sz="9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None/>
              <a:defRPr b="0" i="0" sz="9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1"/>
          <p:cNvSpPr txBox="1"/>
          <p:nvPr>
            <p:ph idx="1" type="body"/>
          </p:nvPr>
        </p:nvSpPr>
        <p:spPr>
          <a:xfrm>
            <a:off x="8602982" y="25763222"/>
            <a:ext cx="26334721" cy="3863338"/>
          </a:xfrm>
          <a:prstGeom prst="rect">
            <a:avLst/>
          </a:prstGeom>
          <a:noFill/>
          <a:ln>
            <a:noFill/>
          </a:ln>
        </p:spPr>
        <p:txBody>
          <a:bodyPr anchorCtr="0" anchor="t" bIns="219450" lIns="438900" spcFirstLastPara="1" rIns="438900" wrap="square" tIns="219450">
            <a:normAutofit/>
          </a:bodyPr>
          <a:lstStyle>
            <a:lvl1pPr indent="-228600" lvl="0" marL="457200" algn="l">
              <a:spcBef>
                <a:spcPts val="1340"/>
              </a:spcBef>
              <a:spcAft>
                <a:spcPts val="0"/>
              </a:spcAft>
              <a:buClr>
                <a:schemeClr val="dk1"/>
              </a:buClr>
              <a:buSzPts val="6700"/>
              <a:buNone/>
              <a:defRPr sz="6700"/>
            </a:lvl1pPr>
            <a:lvl2pPr indent="-228600" lvl="1" marL="914400" algn="l">
              <a:spcBef>
                <a:spcPts val="1160"/>
              </a:spcBef>
              <a:spcAft>
                <a:spcPts val="0"/>
              </a:spcAft>
              <a:buClr>
                <a:schemeClr val="dk1"/>
              </a:buClr>
              <a:buSzPts val="5800"/>
              <a:buNone/>
              <a:defRPr sz="5800"/>
            </a:lvl2pPr>
            <a:lvl3pPr indent="-228600" lvl="2" marL="137160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3pPr>
            <a:lvl4pPr indent="-228600" lvl="3" marL="1828800" algn="l"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None/>
              <a:defRPr sz="4300"/>
            </a:lvl4pPr>
            <a:lvl5pPr indent="-228600" lvl="4" marL="2286000" algn="l"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None/>
              <a:defRPr sz="4300"/>
            </a:lvl5pPr>
            <a:lvl6pPr indent="-228600" lvl="5" marL="2743200" algn="l"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None/>
              <a:defRPr sz="4300"/>
            </a:lvl6pPr>
            <a:lvl7pPr indent="-228600" lvl="6" marL="3200400" algn="l"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None/>
              <a:defRPr sz="4300"/>
            </a:lvl7pPr>
            <a:lvl8pPr indent="-228600" lvl="7" marL="3657600" algn="l"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None/>
              <a:defRPr sz="4300"/>
            </a:lvl8pPr>
            <a:lvl9pPr indent="-228600" lvl="8" marL="4114800" algn="l"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None/>
              <a:defRPr sz="4300"/>
            </a:lvl9pPr>
          </a:lstStyle>
          <a:p/>
        </p:txBody>
      </p:sp>
      <p:sp>
        <p:nvSpPr>
          <p:cNvPr id="69" name="Google Shape;69;p11"/>
          <p:cNvSpPr txBox="1"/>
          <p:nvPr>
            <p:ph idx="10" type="dt"/>
          </p:nvPr>
        </p:nvSpPr>
        <p:spPr>
          <a:xfrm>
            <a:off x="2194560" y="30510481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50" lIns="438900" spcFirstLastPara="1" rIns="438900" wrap="square" tIns="2194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1" type="ftr"/>
          </p:nvPr>
        </p:nvSpPr>
        <p:spPr>
          <a:xfrm>
            <a:off x="14996159" y="30510481"/>
            <a:ext cx="138988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50" lIns="438900" spcFirstLastPara="1" rIns="438900" wrap="square" tIns="2194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2" type="sldNum"/>
          </p:nvPr>
        </p:nvSpPr>
        <p:spPr>
          <a:xfrm>
            <a:off x="31455359" y="30510481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50" lIns="438900" spcFirstLastPara="1" rIns="438900" wrap="square" tIns="2194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2194560" y="1318262"/>
            <a:ext cx="39502081" cy="548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50" lIns="438900" spcFirstLastPara="1" rIns="438900" wrap="square" tIns="21945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100"/>
              <a:buFont typeface="Calibri"/>
              <a:buNone/>
              <a:defRPr b="0" i="0" sz="2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"/>
          <p:cNvSpPr txBox="1"/>
          <p:nvPr>
            <p:ph idx="1" type="body"/>
          </p:nvPr>
        </p:nvSpPr>
        <p:spPr>
          <a:xfrm>
            <a:off x="2194560" y="7680963"/>
            <a:ext cx="39502081" cy="21724621"/>
          </a:xfrm>
          <a:prstGeom prst="rect">
            <a:avLst/>
          </a:prstGeom>
          <a:noFill/>
          <a:ln>
            <a:noFill/>
          </a:ln>
        </p:spPr>
        <p:txBody>
          <a:bodyPr anchorCtr="0" anchor="t" bIns="219450" lIns="438900" spcFirstLastPara="1" rIns="438900" wrap="square" tIns="219450">
            <a:normAutofit/>
          </a:bodyPr>
          <a:lstStyle>
            <a:lvl1pPr indent="-1206500" lvl="0" marL="457200" marR="0" rtl="0" algn="l">
              <a:spcBef>
                <a:spcPts val="3080"/>
              </a:spcBef>
              <a:spcAft>
                <a:spcPts val="0"/>
              </a:spcAft>
              <a:buClr>
                <a:schemeClr val="dk1"/>
              </a:buClr>
              <a:buSzPts val="15400"/>
              <a:buFont typeface="Arial"/>
              <a:buChar char="•"/>
              <a:defRPr b="0" i="0" sz="1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0" lvl="1" marL="914400" marR="0" rtl="0" algn="l">
              <a:spcBef>
                <a:spcPts val="2680"/>
              </a:spcBef>
              <a:spcAft>
                <a:spcPts val="0"/>
              </a:spcAft>
              <a:buClr>
                <a:schemeClr val="dk1"/>
              </a:buClr>
              <a:buSzPts val="13400"/>
              <a:buFont typeface="Arial"/>
              <a:buChar char="–"/>
              <a:defRPr b="0" i="0" sz="1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58850" lvl="2" marL="1371600" marR="0" rtl="0" algn="l"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500"/>
              <a:buFont typeface="Arial"/>
              <a:buChar char="•"/>
              <a:defRPr b="0" i="0" sz="1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38200" lvl="3" marL="1828800" marR="0" rtl="0" algn="l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–"/>
              <a:defRPr b="0" i="0" sz="9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38200" lvl="4" marL="2286000" marR="0" rtl="0" algn="l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»"/>
              <a:defRPr b="0" i="0" sz="9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38200" lvl="5" marL="2743200" marR="0" rtl="0" algn="l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•"/>
              <a:defRPr b="0" i="0" sz="9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38200" lvl="6" marL="3200400" marR="0" rtl="0" algn="l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•"/>
              <a:defRPr b="0" i="0" sz="9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38200" lvl="7" marL="3657600" marR="0" rtl="0" algn="l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•"/>
              <a:defRPr b="0" i="0" sz="9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38200" lvl="8" marL="4114800" marR="0" rtl="0" algn="l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•"/>
              <a:defRPr b="0" i="0" sz="9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0" type="dt"/>
          </p:nvPr>
        </p:nvSpPr>
        <p:spPr>
          <a:xfrm>
            <a:off x="2194560" y="30510481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50" lIns="438900" spcFirstLastPara="1" rIns="438900" wrap="square" tIns="2194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14996159" y="30510481"/>
            <a:ext cx="138988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50" lIns="438900" spcFirstLastPara="1" rIns="438900" wrap="square" tIns="21945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31455359" y="30510481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50" lIns="438900" spcFirstLastPara="1" rIns="438900" wrap="square" tIns="21945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5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5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5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5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5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5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5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5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5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areddy5@stevens.edu" TargetMode="External"/><Relationship Id="rId4" Type="http://schemas.openxmlformats.org/officeDocument/2006/relationships/image" Target="../media/image6.png"/><Relationship Id="rId11" Type="http://schemas.openxmlformats.org/officeDocument/2006/relationships/image" Target="../media/image8.png"/><Relationship Id="rId10" Type="http://schemas.openxmlformats.org/officeDocument/2006/relationships/image" Target="../media/image3.png"/><Relationship Id="rId9" Type="http://schemas.openxmlformats.org/officeDocument/2006/relationships/image" Target="../media/image7.png"/><Relationship Id="rId5" Type="http://schemas.openxmlformats.org/officeDocument/2006/relationships/image" Target="../media/image1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/>
          <p:nvPr/>
        </p:nvSpPr>
        <p:spPr>
          <a:xfrm flipH="1">
            <a:off x="28570" y="17274"/>
            <a:ext cx="43891199" cy="3962399"/>
          </a:xfrm>
          <a:prstGeom prst="rect">
            <a:avLst/>
          </a:prstGeom>
          <a:solidFill>
            <a:srgbClr val="997EFF"/>
          </a:solidFill>
          <a:ln cap="flat" cmpd="sng" w="25400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5954699" y="457200"/>
            <a:ext cx="31981800" cy="18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Inspired School Solutions </a:t>
            </a:r>
            <a:endParaRPr/>
          </a:p>
        </p:txBody>
      </p:sp>
      <p:sp>
        <p:nvSpPr>
          <p:cNvPr id="91" name="Google Shape;91;p1"/>
          <p:cNvSpPr txBox="1"/>
          <p:nvPr/>
        </p:nvSpPr>
        <p:spPr>
          <a:xfrm>
            <a:off x="5983280" y="2379171"/>
            <a:ext cx="319818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3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Ben Mirtchouk, Varun Pilly, Akhilesh Reddy, Avaneesh Kolluri</a:t>
            </a:r>
            <a:endParaRPr b="0" i="0" sz="63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" name="Google Shape;92;p1"/>
          <p:cNvSpPr/>
          <p:nvPr/>
        </p:nvSpPr>
        <p:spPr>
          <a:xfrm flipH="1">
            <a:off x="-2" y="31165800"/>
            <a:ext cx="43891199" cy="1752600"/>
          </a:xfrm>
          <a:prstGeom prst="rect">
            <a:avLst/>
          </a:prstGeom>
          <a:solidFill>
            <a:srgbClr val="997E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"/>
          <p:cNvSpPr txBox="1"/>
          <p:nvPr/>
        </p:nvSpPr>
        <p:spPr>
          <a:xfrm>
            <a:off x="495300" y="31441925"/>
            <a:ext cx="405285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rgbClr val="FFFFFF"/>
                </a:solidFill>
              </a:rPr>
              <a:t>Contact Information:</a:t>
            </a:r>
            <a:endParaRPr>
              <a:solidFill>
                <a:srgbClr val="FFFFFF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3600" cap="none" strike="noStrike">
                <a:solidFill>
                  <a:srgbClr val="FFFFFF"/>
                </a:solidFill>
              </a:rPr>
              <a:t>Ben Mirtchouk   </a:t>
            </a:r>
            <a:r>
              <a:rPr lang="en-US" sz="3600">
                <a:solidFill>
                  <a:srgbClr val="FFFFFF"/>
                </a:solidFill>
              </a:rPr>
              <a:t>bmirtch1</a:t>
            </a:r>
            <a:r>
              <a:rPr i="0" lang="en-US" sz="3600" cap="none" strike="noStrike">
                <a:solidFill>
                  <a:srgbClr val="FFFFFF"/>
                </a:solidFill>
              </a:rPr>
              <a:t>@</a:t>
            </a:r>
            <a:r>
              <a:rPr lang="en-US" sz="3600">
                <a:solidFill>
                  <a:srgbClr val="FFFFFF"/>
                </a:solidFill>
              </a:rPr>
              <a:t>stevens.edu</a:t>
            </a:r>
            <a:r>
              <a:rPr i="0" lang="en-US" sz="3600" cap="none" strike="noStrike">
                <a:solidFill>
                  <a:srgbClr val="FFFFFF"/>
                </a:solidFill>
              </a:rPr>
              <a:t>       |      Varun </a:t>
            </a:r>
            <a:r>
              <a:rPr lang="en-US" sz="3600">
                <a:solidFill>
                  <a:srgbClr val="FFFFFF"/>
                </a:solidFill>
              </a:rPr>
              <a:t>Pilly  vpilly@stevens.edu</a:t>
            </a:r>
            <a:r>
              <a:rPr i="0" lang="en-US" sz="3600" cap="none" strike="noStrike">
                <a:solidFill>
                  <a:srgbClr val="FFFFFF"/>
                </a:solidFill>
              </a:rPr>
              <a:t> </a:t>
            </a:r>
            <a:r>
              <a:rPr i="0" lang="en-US" sz="3600" cap="none" strike="noStrike">
                <a:solidFill>
                  <a:srgbClr val="FFFFFF"/>
                </a:solidFill>
              </a:rPr>
              <a:t>      |      Akhilesh Reddy  </a:t>
            </a:r>
            <a:r>
              <a:rPr i="0" lang="en-US" sz="3600" cap="none" strike="noStrike">
                <a:solidFill>
                  <a:srgbClr val="FFFFFF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areddy5@stevens.edu</a:t>
            </a:r>
            <a:r>
              <a:rPr i="0" lang="en-US" sz="3600" cap="none" strike="noStrike">
                <a:solidFill>
                  <a:srgbClr val="FFFFFF"/>
                </a:solidFill>
              </a:rPr>
              <a:t>     |     Avaneesh Kolluri a</a:t>
            </a:r>
            <a:r>
              <a:rPr lang="en-US" sz="3600">
                <a:solidFill>
                  <a:srgbClr val="FFFFFF"/>
                </a:solidFill>
              </a:rPr>
              <a:t>kolluri@stevens.edu</a:t>
            </a:r>
            <a:endParaRPr i="0" sz="4000" cap="none" strike="noStrike">
              <a:solidFill>
                <a:srgbClr val="FFFFFF"/>
              </a:solidFill>
            </a:endParaRPr>
          </a:p>
        </p:txBody>
      </p:sp>
      <p:sp>
        <p:nvSpPr>
          <p:cNvPr id="94" name="Google Shape;94;p1"/>
          <p:cNvSpPr txBox="1"/>
          <p:nvPr/>
        </p:nvSpPr>
        <p:spPr>
          <a:xfrm>
            <a:off x="15561991" y="5149400"/>
            <a:ext cx="9635100" cy="16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0" u="none" cap="none" strike="noStrike">
                <a:solidFill>
                  <a:srgbClr val="520063"/>
                </a:solidFill>
                <a:latin typeface="Arial Narrow"/>
                <a:ea typeface="Arial Narrow"/>
                <a:cs typeface="Arial Narrow"/>
                <a:sym typeface="Arial Narrow"/>
              </a:rPr>
              <a:t>Mission Statement</a:t>
            </a:r>
            <a:endParaRPr sz="10000"/>
          </a:p>
        </p:txBody>
      </p:sp>
      <p:sp>
        <p:nvSpPr>
          <p:cNvPr id="95" name="Google Shape;95;p1"/>
          <p:cNvSpPr txBox="1"/>
          <p:nvPr/>
        </p:nvSpPr>
        <p:spPr>
          <a:xfrm>
            <a:off x="29626376" y="5005325"/>
            <a:ext cx="10805400" cy="16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0">
                <a:solidFill>
                  <a:srgbClr val="520063"/>
                </a:solidFill>
                <a:latin typeface="Arial Narrow"/>
                <a:ea typeface="Arial Narrow"/>
                <a:cs typeface="Arial Narrow"/>
                <a:sym typeface="Arial Narrow"/>
              </a:rPr>
              <a:t>Features</a:t>
            </a:r>
            <a:endParaRPr b="1" sz="10000">
              <a:solidFill>
                <a:srgbClr val="520063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96" name="Google Shape;96;p1"/>
          <p:cNvSpPr txBox="1"/>
          <p:nvPr/>
        </p:nvSpPr>
        <p:spPr>
          <a:xfrm>
            <a:off x="554545" y="5097089"/>
            <a:ext cx="9635100" cy="16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0">
                <a:solidFill>
                  <a:srgbClr val="520063"/>
                </a:solidFill>
                <a:latin typeface="Arial Narrow"/>
                <a:ea typeface="Arial Narrow"/>
                <a:cs typeface="Arial Narrow"/>
                <a:sym typeface="Arial Narrow"/>
              </a:rPr>
              <a:t>Problem</a:t>
            </a:r>
            <a:endParaRPr b="1" sz="10000">
              <a:solidFill>
                <a:srgbClr val="520063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97" name="Google Shape;97;p1"/>
          <p:cNvSpPr txBox="1"/>
          <p:nvPr/>
        </p:nvSpPr>
        <p:spPr>
          <a:xfrm>
            <a:off x="15562000" y="6966825"/>
            <a:ext cx="12824400" cy="28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chemeClr val="dk1"/>
                </a:solidFill>
              </a:rPr>
              <a:t>Our goal is to </a:t>
            </a:r>
            <a:r>
              <a:rPr lang="en-US" sz="4500">
                <a:solidFill>
                  <a:schemeClr val="dk1"/>
                </a:solidFill>
              </a:rPr>
              <a:t>provide</a:t>
            </a:r>
            <a:r>
              <a:rPr lang="en-US" sz="4500">
                <a:solidFill>
                  <a:schemeClr val="dk1"/>
                </a:solidFill>
              </a:rPr>
              <a:t> a platform for instructors and principals to have access to an extensive database of tailored resources in order to improve the level of education offered.</a:t>
            </a:r>
            <a:endParaRPr sz="4500"/>
          </a:p>
        </p:txBody>
      </p:sp>
      <p:sp>
        <p:nvSpPr>
          <p:cNvPr id="98" name="Google Shape;98;p1"/>
          <p:cNvSpPr txBox="1"/>
          <p:nvPr/>
        </p:nvSpPr>
        <p:spPr>
          <a:xfrm>
            <a:off x="29626375" y="6880388"/>
            <a:ext cx="14264700" cy="139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5143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Char char="●"/>
            </a:pPr>
            <a:r>
              <a:rPr lang="en-US" sz="4500">
                <a:solidFill>
                  <a:schemeClr val="dk1"/>
                </a:solidFill>
              </a:rPr>
              <a:t>Standards Search Engine that returns a relevant set of standards tailored to the user’s search</a:t>
            </a:r>
            <a:endParaRPr sz="45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chemeClr val="dk1"/>
              </a:solidFill>
            </a:endParaRPr>
          </a:p>
          <a:p>
            <a:pPr indent="-5143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Char char="●"/>
            </a:pPr>
            <a:r>
              <a:rPr lang="en-US" sz="4500">
                <a:solidFill>
                  <a:schemeClr val="dk1"/>
                </a:solidFill>
              </a:rPr>
              <a:t>User can bookmark his/her favorite standards and see them dynamically updated in the favorites page</a:t>
            </a:r>
            <a:endParaRPr sz="4500">
              <a:solidFill>
                <a:schemeClr val="dk1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chemeClr val="dk1"/>
              </a:solidFill>
            </a:endParaRPr>
          </a:p>
          <a:p>
            <a:pPr indent="-5143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Char char="●"/>
            </a:pPr>
            <a:r>
              <a:rPr lang="en-US" sz="4500">
                <a:solidFill>
                  <a:schemeClr val="dk1"/>
                </a:solidFill>
              </a:rPr>
              <a:t>AI Driven Chat-Bot that allows for quick access and recommendations of standards and practices for principals</a:t>
            </a:r>
            <a:endParaRPr sz="4500">
              <a:solidFill>
                <a:schemeClr val="dk1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chemeClr val="dk1"/>
              </a:solidFill>
            </a:endParaRPr>
          </a:p>
          <a:p>
            <a:pPr indent="-5143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Char char="●"/>
            </a:pPr>
            <a:r>
              <a:rPr lang="en-US" sz="4500">
                <a:solidFill>
                  <a:schemeClr val="dk1"/>
                </a:solidFill>
              </a:rPr>
              <a:t>ITEM Project Manager that allows </a:t>
            </a:r>
            <a:r>
              <a:rPr lang="en-US" sz="4500">
                <a:solidFill>
                  <a:schemeClr val="dk1"/>
                </a:solidFill>
              </a:rPr>
              <a:t>principals to implement, track and asses the best practices</a:t>
            </a:r>
            <a:endParaRPr sz="45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chemeClr val="dk1"/>
              </a:solidFill>
            </a:endParaRPr>
          </a:p>
          <a:p>
            <a:pPr indent="-5143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Char char="●"/>
            </a:pPr>
            <a:r>
              <a:rPr lang="en-US" sz="4500">
                <a:solidFill>
                  <a:schemeClr val="dk1"/>
                </a:solidFill>
              </a:rPr>
              <a:t>Administration Panel and User Management</a:t>
            </a:r>
            <a:endParaRPr sz="4500">
              <a:solidFill>
                <a:schemeClr val="dk1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chemeClr val="dk1"/>
              </a:solidFill>
            </a:endParaRPr>
          </a:p>
          <a:p>
            <a:pPr indent="-5143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Char char="●"/>
            </a:pPr>
            <a:r>
              <a:rPr lang="en-US" sz="4500">
                <a:solidFill>
                  <a:schemeClr val="dk1"/>
                </a:solidFill>
              </a:rPr>
              <a:t>Quick and Easy Payment Integration</a:t>
            </a:r>
            <a:endParaRPr sz="45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chemeClr val="dk1"/>
              </a:solidFill>
            </a:endParaRPr>
          </a:p>
        </p:txBody>
      </p:sp>
      <p:sp>
        <p:nvSpPr>
          <p:cNvPr id="99" name="Google Shape;99;p1"/>
          <p:cNvSpPr txBox="1"/>
          <p:nvPr/>
        </p:nvSpPr>
        <p:spPr>
          <a:xfrm>
            <a:off x="577400" y="7070999"/>
            <a:ext cx="128244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pic>
        <p:nvPicPr>
          <p:cNvPr descr="Graphical user interface, application, website, Teams&#10;&#10;Description automatically generated" id="100" name="Google Shape;100;p1"/>
          <p:cNvPicPr preferRelativeResize="0"/>
          <p:nvPr/>
        </p:nvPicPr>
        <p:blipFill rotWithShape="1">
          <a:blip r:embed="rId4">
            <a:alphaModFix/>
          </a:blip>
          <a:srcRect b="78734" l="0" r="0" t="0"/>
          <a:stretch/>
        </p:blipFill>
        <p:spPr>
          <a:xfrm>
            <a:off x="15481137" y="10320262"/>
            <a:ext cx="13693476" cy="795962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&#10;&#10;Description automatically generated" id="101" name="Google Shape;101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9760862" y="21572283"/>
            <a:ext cx="6148351" cy="1660004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"/>
          <p:cNvSpPr txBox="1"/>
          <p:nvPr/>
        </p:nvSpPr>
        <p:spPr>
          <a:xfrm>
            <a:off x="29464438" y="18632288"/>
            <a:ext cx="12824400" cy="31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0">
                <a:solidFill>
                  <a:srgbClr val="520063"/>
                </a:solidFill>
                <a:latin typeface="Arial Narrow"/>
                <a:ea typeface="Arial Narrow"/>
                <a:cs typeface="Arial Narrow"/>
                <a:sym typeface="Arial Narrow"/>
              </a:rPr>
              <a:t>Technologies Used</a:t>
            </a:r>
            <a:endParaRPr sz="100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0">
              <a:solidFill>
                <a:srgbClr val="520063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descr="Logo, company name&#10;&#10;Description automatically generated" id="103" name="Google Shape;103;p1"/>
          <p:cNvPicPr preferRelativeResize="0"/>
          <p:nvPr/>
        </p:nvPicPr>
        <p:blipFill rotWithShape="1">
          <a:blip r:embed="rId6">
            <a:alphaModFix/>
          </a:blip>
          <a:srcRect b="14788" l="12450" r="9786" t="22533"/>
          <a:stretch/>
        </p:blipFill>
        <p:spPr>
          <a:xfrm>
            <a:off x="36324275" y="27725950"/>
            <a:ext cx="6390725" cy="233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9578759" y="24899038"/>
            <a:ext cx="6341378" cy="317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"/>
          <p:cNvPicPr preferRelativeResize="0"/>
          <p:nvPr/>
        </p:nvPicPr>
        <p:blipFill rotWithShape="1">
          <a:blip r:embed="rId8">
            <a:alphaModFix/>
          </a:blip>
          <a:srcRect b="6872" l="0" r="0" t="0"/>
          <a:stretch/>
        </p:blipFill>
        <p:spPr>
          <a:xfrm>
            <a:off x="35909225" y="23333024"/>
            <a:ext cx="6148350" cy="2862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"/>
          <p:cNvSpPr/>
          <p:nvPr/>
        </p:nvSpPr>
        <p:spPr>
          <a:xfrm>
            <a:off x="-75" y="3692250"/>
            <a:ext cx="43891200" cy="1062000"/>
          </a:xfrm>
          <a:prstGeom prst="rect">
            <a:avLst/>
          </a:prstGeom>
          <a:solidFill>
            <a:srgbClr val="674EA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7" name="Google Shape;107;p1"/>
          <p:cNvGrpSpPr/>
          <p:nvPr/>
        </p:nvGrpSpPr>
        <p:grpSpPr>
          <a:xfrm>
            <a:off x="495300" y="7071655"/>
            <a:ext cx="8353659" cy="10115534"/>
            <a:chOff x="0" y="1189989"/>
            <a:chExt cx="3546900" cy="3482831"/>
          </a:xfrm>
        </p:grpSpPr>
        <p:sp>
          <p:nvSpPr>
            <p:cNvPr id="108" name="Google Shape;108;p1"/>
            <p:cNvSpPr/>
            <p:nvPr/>
          </p:nvSpPr>
          <p:spPr>
            <a:xfrm>
              <a:off x="0" y="1189989"/>
              <a:ext cx="3546900" cy="669000"/>
            </a:xfrm>
            <a:prstGeom prst="homePlate">
              <a:avLst>
                <a:gd fmla="val 50000" name="adj"/>
              </a:avLst>
            </a:prstGeom>
            <a:solidFill>
              <a:srgbClr val="551561"/>
            </a:solidFill>
            <a:ln>
              <a:noFill/>
            </a:ln>
          </p:spPr>
          <p:txBody>
            <a:bodyPr anchorCtr="0" anchor="ctr" bIns="438850" lIns="438850" spcFirstLastPara="1" rIns="438850" wrap="square" tIns="438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700">
                  <a:solidFill>
                    <a:srgbClr val="FFFFFF"/>
                  </a:solidFill>
                </a:rPr>
                <a:t>Principal’s Issue</a:t>
              </a:r>
              <a:endParaRPr sz="6700"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"/>
            <p:cNvSpPr txBox="1"/>
            <p:nvPr/>
          </p:nvSpPr>
          <p:spPr>
            <a:xfrm>
              <a:off x="0" y="2057120"/>
              <a:ext cx="33786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38850" lIns="438850" spcFirstLastPara="1" rIns="438850" wrap="square" tIns="438850">
              <a:noAutofit/>
            </a:bodyPr>
            <a:lstStyle/>
            <a:p>
              <a:pPr indent="-5461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5000"/>
                <a:buChar char="●"/>
              </a:pPr>
              <a:r>
                <a:rPr lang="en-US" sz="5000"/>
                <a:t>Principal’s have many issues to manage in schools that require immediate attention.</a:t>
              </a:r>
              <a:endParaRPr sz="5000"/>
            </a:p>
            <a:p>
              <a:pPr indent="-5461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5000"/>
                <a:buChar char="●"/>
              </a:pPr>
              <a:r>
                <a:rPr lang="en-US" sz="5000"/>
                <a:t>Because of a lack of resources to help manage the school, principals have been leaving their jobs.</a:t>
              </a:r>
              <a:endParaRPr sz="5000"/>
            </a:p>
          </p:txBody>
        </p:sp>
      </p:grpSp>
      <p:grpSp>
        <p:nvGrpSpPr>
          <p:cNvPr id="110" name="Google Shape;110;p1"/>
          <p:cNvGrpSpPr/>
          <p:nvPr/>
        </p:nvGrpSpPr>
        <p:grpSpPr>
          <a:xfrm>
            <a:off x="7429489" y="7071032"/>
            <a:ext cx="7785585" cy="10116182"/>
            <a:chOff x="2944204" y="1189775"/>
            <a:chExt cx="3305700" cy="3483054"/>
          </a:xfrm>
        </p:grpSpPr>
        <p:sp>
          <p:nvSpPr>
            <p:cNvPr id="111" name="Google Shape;111;p1"/>
            <p:cNvSpPr/>
            <p:nvPr/>
          </p:nvSpPr>
          <p:spPr>
            <a:xfrm>
              <a:off x="2944204" y="1189775"/>
              <a:ext cx="3305700" cy="669000"/>
            </a:xfrm>
            <a:prstGeom prst="chevron">
              <a:avLst>
                <a:gd fmla="val 50000" name="adj"/>
              </a:avLst>
            </a:prstGeom>
            <a:solidFill>
              <a:srgbClr val="761E86"/>
            </a:solidFill>
            <a:ln>
              <a:noFill/>
            </a:ln>
          </p:spPr>
          <p:txBody>
            <a:bodyPr anchorCtr="0" anchor="ctr" bIns="438850" lIns="438850" spcFirstLastPara="1" rIns="438850" wrap="square" tIns="438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700">
                  <a:solidFill>
                    <a:srgbClr val="FFFFFF"/>
                  </a:solidFill>
                </a:rPr>
                <a:t>Why not Google?</a:t>
              </a:r>
              <a:endParaRPr sz="6700">
                <a:solidFill>
                  <a:srgbClr val="FFFFFF"/>
                </a:solidFill>
              </a:endParaRPr>
            </a:p>
          </p:txBody>
        </p:sp>
        <p:sp>
          <p:nvSpPr>
            <p:cNvPr id="112" name="Google Shape;112;p1"/>
            <p:cNvSpPr txBox="1"/>
            <p:nvPr/>
          </p:nvSpPr>
          <p:spPr>
            <a:xfrm>
              <a:off x="3219121" y="2057129"/>
              <a:ext cx="29520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38850" lIns="438850" spcFirstLastPara="1" rIns="438850" wrap="square" tIns="438850">
              <a:noAutofit/>
            </a:bodyPr>
            <a:lstStyle/>
            <a:p>
              <a:pPr indent="-5461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5000"/>
                <a:buChar char="●"/>
              </a:pPr>
              <a:r>
                <a:rPr lang="en-US" sz="5000"/>
                <a:t>Google or Bing are swamped with too many results that principals have to browse to solve their problems.</a:t>
              </a:r>
              <a:endParaRPr sz="5000"/>
            </a:p>
          </p:txBody>
        </p:sp>
      </p:grpSp>
      <p:pic>
        <p:nvPicPr>
          <p:cNvPr id="113" name="Google Shape;113;p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5505125" y="20469675"/>
            <a:ext cx="13669502" cy="10116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"/>
          <p:cNvSpPr txBox="1"/>
          <p:nvPr/>
        </p:nvSpPr>
        <p:spPr>
          <a:xfrm>
            <a:off x="554541" y="18517938"/>
            <a:ext cx="9635100" cy="16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0">
                <a:solidFill>
                  <a:srgbClr val="520063"/>
                </a:solidFill>
                <a:latin typeface="Arial Narrow"/>
                <a:ea typeface="Arial Narrow"/>
                <a:cs typeface="Arial Narrow"/>
                <a:sym typeface="Arial Narrow"/>
              </a:rPr>
              <a:t>Scalability</a:t>
            </a:r>
            <a:endParaRPr sz="10000"/>
          </a:p>
        </p:txBody>
      </p:sp>
      <p:sp>
        <p:nvSpPr>
          <p:cNvPr id="115" name="Google Shape;115;p1"/>
          <p:cNvSpPr/>
          <p:nvPr/>
        </p:nvSpPr>
        <p:spPr>
          <a:xfrm>
            <a:off x="687551" y="20469675"/>
            <a:ext cx="3663600" cy="1329600"/>
          </a:xfrm>
          <a:prstGeom prst="rect">
            <a:avLst/>
          </a:prstGeom>
          <a:solidFill>
            <a:srgbClr val="701C7F"/>
          </a:solidFill>
          <a:ln>
            <a:noFill/>
          </a:ln>
        </p:spPr>
        <p:txBody>
          <a:bodyPr anchorCtr="0" anchor="ctr" bIns="438850" lIns="438850" spcFirstLastPara="1" rIns="438850" wrap="square" tIns="43885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FFFFFF"/>
                </a:solidFill>
              </a:rPr>
              <a:t>Statistic</a:t>
            </a:r>
            <a:endParaRPr sz="4500">
              <a:solidFill>
                <a:srgbClr val="FFFFFF"/>
              </a:solidFill>
            </a:endParaRPr>
          </a:p>
        </p:txBody>
      </p:sp>
      <p:sp>
        <p:nvSpPr>
          <p:cNvPr id="116" name="Google Shape;116;p1"/>
          <p:cNvSpPr/>
          <p:nvPr/>
        </p:nvSpPr>
        <p:spPr>
          <a:xfrm>
            <a:off x="4394478" y="20469675"/>
            <a:ext cx="10287000" cy="1329600"/>
          </a:xfrm>
          <a:prstGeom prst="rect">
            <a:avLst/>
          </a:prstGeom>
          <a:solidFill>
            <a:srgbClr val="701C7F"/>
          </a:solidFill>
          <a:ln>
            <a:noFill/>
          </a:ln>
        </p:spPr>
        <p:txBody>
          <a:bodyPr anchorCtr="0" anchor="ctr" bIns="438850" lIns="438850" spcFirstLastPara="1" rIns="438850" wrap="square" tIns="43885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FFFFFF"/>
                </a:solidFill>
              </a:rPr>
              <a:t>Market Size</a:t>
            </a:r>
            <a:endParaRPr sz="4500">
              <a:solidFill>
                <a:srgbClr val="FFFFFF"/>
              </a:solidFill>
            </a:endParaRPr>
          </a:p>
        </p:txBody>
      </p:sp>
      <p:grpSp>
        <p:nvGrpSpPr>
          <p:cNvPr id="117" name="Google Shape;117;p1"/>
          <p:cNvGrpSpPr/>
          <p:nvPr/>
        </p:nvGrpSpPr>
        <p:grpSpPr>
          <a:xfrm>
            <a:off x="687696" y="21858974"/>
            <a:ext cx="13994215" cy="2985906"/>
            <a:chOff x="4354429" y="3783788"/>
            <a:chExt cx="3846784" cy="674400"/>
          </a:xfrm>
        </p:grpSpPr>
        <p:sp>
          <p:nvSpPr>
            <p:cNvPr id="118" name="Google Shape;118;p1"/>
            <p:cNvSpPr/>
            <p:nvPr/>
          </p:nvSpPr>
          <p:spPr>
            <a:xfrm>
              <a:off x="5373412" y="3783788"/>
              <a:ext cx="2827800" cy="674400"/>
            </a:xfrm>
            <a:prstGeom prst="rect">
              <a:avLst/>
            </a:prstGeom>
            <a:solidFill>
              <a:srgbClr val="701C7F"/>
            </a:solidFill>
            <a:ln>
              <a:noFill/>
            </a:ln>
          </p:spPr>
          <p:txBody>
            <a:bodyPr anchorCtr="0" anchor="t" bIns="438850" lIns="438850" spcFirstLastPara="1" rIns="438850" wrap="square" tIns="438850">
              <a:noAutofit/>
            </a:bodyPr>
            <a:lstStyle/>
            <a:p>
              <a:pPr indent="-4826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4000"/>
                <a:buChar char="●"/>
              </a:pPr>
              <a:r>
                <a:rPr lang="en-US" sz="4000">
                  <a:solidFill>
                    <a:srgbClr val="FFFFFF"/>
                  </a:solidFill>
                </a:rPr>
                <a:t>Less than 1% of America’s education budget is use for school </a:t>
              </a:r>
              <a:r>
                <a:rPr lang="en-US" sz="4000">
                  <a:solidFill>
                    <a:srgbClr val="FFFFFF"/>
                  </a:solidFill>
                </a:rPr>
                <a:t>administrators</a:t>
              </a:r>
              <a:endParaRPr sz="4000">
                <a:solidFill>
                  <a:srgbClr val="FFFFFF"/>
                </a:solidFill>
              </a:endParaRPr>
            </a:p>
            <a:p>
              <a:pPr indent="-4826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4000"/>
                <a:buChar char="●"/>
              </a:pPr>
              <a:r>
                <a:rPr lang="en-US" sz="4000">
                  <a:solidFill>
                    <a:srgbClr val="FFFFFF"/>
                  </a:solidFill>
                </a:rPr>
                <a:t>Principals are an underserved audience</a:t>
              </a:r>
              <a:endParaRPr sz="4000">
                <a:solidFill>
                  <a:srgbClr val="FFFFFF"/>
                </a:solidFill>
              </a:endParaRPr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4354429" y="3783788"/>
              <a:ext cx="1007100" cy="674400"/>
            </a:xfrm>
            <a:prstGeom prst="rect">
              <a:avLst/>
            </a:prstGeom>
            <a:solidFill>
              <a:srgbClr val="701C7F"/>
            </a:solidFill>
            <a:ln>
              <a:noFill/>
            </a:ln>
          </p:spPr>
          <p:txBody>
            <a:bodyPr anchorCtr="0" anchor="ctr" bIns="438850" lIns="438850" spcFirstLastPara="1" rIns="438850" wrap="square" tIns="438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0">
                  <a:solidFill>
                    <a:srgbClr val="FFFFFF"/>
                  </a:solidFill>
                </a:rPr>
                <a:t>&gt; 1%</a:t>
              </a:r>
              <a:endParaRPr sz="9000">
                <a:solidFill>
                  <a:srgbClr val="FFFFFF"/>
                </a:solidFill>
              </a:endParaRPr>
            </a:p>
          </p:txBody>
        </p:sp>
      </p:grpSp>
      <p:grpSp>
        <p:nvGrpSpPr>
          <p:cNvPr id="120" name="Google Shape;120;p1"/>
          <p:cNvGrpSpPr/>
          <p:nvPr/>
        </p:nvGrpSpPr>
        <p:grpSpPr>
          <a:xfrm>
            <a:off x="687696" y="24893029"/>
            <a:ext cx="13994215" cy="2985906"/>
            <a:chOff x="4354429" y="4469063"/>
            <a:chExt cx="3846784" cy="674400"/>
          </a:xfrm>
        </p:grpSpPr>
        <p:sp>
          <p:nvSpPr>
            <p:cNvPr id="121" name="Google Shape;121;p1"/>
            <p:cNvSpPr/>
            <p:nvPr/>
          </p:nvSpPr>
          <p:spPr>
            <a:xfrm>
              <a:off x="5373412" y="4469063"/>
              <a:ext cx="2827800" cy="674400"/>
            </a:xfrm>
            <a:prstGeom prst="rect">
              <a:avLst/>
            </a:prstGeom>
            <a:solidFill>
              <a:srgbClr val="701C7F"/>
            </a:solidFill>
            <a:ln>
              <a:noFill/>
            </a:ln>
          </p:spPr>
          <p:txBody>
            <a:bodyPr anchorCtr="0" anchor="t" bIns="438850" lIns="438850" spcFirstLastPara="1" rIns="438850" wrap="square" tIns="438850">
              <a:noAutofit/>
            </a:bodyPr>
            <a:lstStyle/>
            <a:p>
              <a:pPr indent="-4826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000"/>
                <a:buChar char="●"/>
              </a:pPr>
              <a:r>
                <a:rPr lang="en-US" sz="4000">
                  <a:solidFill>
                    <a:schemeClr val="lt1"/>
                  </a:solidFill>
                </a:rPr>
                <a:t>K-12 American Education is assessed at $1.3 trillion</a:t>
              </a:r>
              <a:endParaRPr sz="4000">
                <a:solidFill>
                  <a:schemeClr val="lt1"/>
                </a:solidFill>
              </a:endParaRPr>
            </a:p>
            <a:p>
              <a:pPr indent="-4826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000"/>
                <a:buChar char="●"/>
              </a:pPr>
              <a:r>
                <a:rPr lang="en-US" sz="4000">
                  <a:solidFill>
                    <a:schemeClr val="lt1"/>
                  </a:solidFill>
                </a:rPr>
                <a:t>Fast growing sector </a:t>
              </a:r>
              <a:endParaRPr sz="4000">
                <a:solidFill>
                  <a:schemeClr val="lt1"/>
                </a:solidFill>
              </a:endParaRPr>
            </a:p>
            <a:p>
              <a:pPr indent="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000">
                <a:solidFill>
                  <a:srgbClr val="FFFFFF"/>
                </a:solidFill>
              </a:endParaRPr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4354429" y="4469063"/>
              <a:ext cx="1007100" cy="674400"/>
            </a:xfrm>
            <a:prstGeom prst="rect">
              <a:avLst/>
            </a:prstGeom>
            <a:solidFill>
              <a:srgbClr val="701C7F"/>
            </a:solidFill>
            <a:ln>
              <a:noFill/>
            </a:ln>
          </p:spPr>
          <p:txBody>
            <a:bodyPr anchorCtr="0" anchor="ctr" bIns="438850" lIns="438850" spcFirstLastPara="1" rIns="438850" wrap="square" tIns="438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0">
                  <a:solidFill>
                    <a:srgbClr val="FFFFFF"/>
                  </a:solidFill>
                </a:rPr>
                <a:t>$1.3 Trillion</a:t>
              </a:r>
              <a:endParaRPr sz="7000">
                <a:solidFill>
                  <a:srgbClr val="FFFFFF"/>
                </a:solidFill>
              </a:endParaRPr>
            </a:p>
          </p:txBody>
        </p:sp>
      </p:grpSp>
      <p:grpSp>
        <p:nvGrpSpPr>
          <p:cNvPr id="123" name="Google Shape;123;p1"/>
          <p:cNvGrpSpPr/>
          <p:nvPr/>
        </p:nvGrpSpPr>
        <p:grpSpPr>
          <a:xfrm>
            <a:off x="687696" y="27927094"/>
            <a:ext cx="13994215" cy="2985906"/>
            <a:chOff x="4354429" y="4469063"/>
            <a:chExt cx="3846784" cy="674400"/>
          </a:xfrm>
        </p:grpSpPr>
        <p:sp>
          <p:nvSpPr>
            <p:cNvPr id="124" name="Google Shape;124;p1"/>
            <p:cNvSpPr/>
            <p:nvPr/>
          </p:nvSpPr>
          <p:spPr>
            <a:xfrm>
              <a:off x="5373412" y="4469063"/>
              <a:ext cx="2827800" cy="674400"/>
            </a:xfrm>
            <a:prstGeom prst="rect">
              <a:avLst/>
            </a:prstGeom>
            <a:solidFill>
              <a:srgbClr val="701C7F"/>
            </a:solidFill>
            <a:ln>
              <a:noFill/>
            </a:ln>
          </p:spPr>
          <p:txBody>
            <a:bodyPr anchorCtr="0" anchor="t" bIns="438850" lIns="438850" spcFirstLastPara="1" rIns="438850" wrap="square" tIns="438850">
              <a:noAutofit/>
            </a:bodyPr>
            <a:lstStyle/>
            <a:p>
              <a:pPr indent="-4826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000"/>
                <a:buChar char="●"/>
              </a:pPr>
              <a:r>
                <a:rPr lang="en-US" sz="4000">
                  <a:solidFill>
                    <a:schemeClr val="lt1"/>
                  </a:solidFill>
                </a:rPr>
                <a:t>School leaders estimate 475k more US users (Principals and VP’s)</a:t>
              </a:r>
              <a:endParaRPr sz="4000">
                <a:solidFill>
                  <a:schemeClr val="lt1"/>
                </a:solidFill>
              </a:endParaRPr>
            </a:p>
            <a:p>
              <a:pPr indent="-4826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000"/>
                <a:buChar char="●"/>
              </a:pPr>
              <a:r>
                <a:rPr lang="en-US" sz="4000">
                  <a:solidFill>
                    <a:schemeClr val="lt1"/>
                  </a:solidFill>
                </a:rPr>
                <a:t>Potential for 100 Million global users</a:t>
              </a:r>
              <a:endParaRPr sz="4000">
                <a:solidFill>
                  <a:schemeClr val="lt1"/>
                </a:solidFill>
              </a:endParaRPr>
            </a:p>
            <a:p>
              <a:pPr indent="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000">
                <a:solidFill>
                  <a:srgbClr val="FFFFFF"/>
                </a:solidFill>
              </a:endParaRPr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4354429" y="4469063"/>
              <a:ext cx="1007100" cy="674400"/>
            </a:xfrm>
            <a:prstGeom prst="rect">
              <a:avLst/>
            </a:prstGeom>
            <a:solidFill>
              <a:srgbClr val="701C7F"/>
            </a:solidFill>
            <a:ln>
              <a:noFill/>
            </a:ln>
          </p:spPr>
          <p:txBody>
            <a:bodyPr anchorCtr="0" anchor="ctr" bIns="438850" lIns="438850" spcFirstLastPara="1" rIns="438850" wrap="square" tIns="438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500">
                  <a:solidFill>
                    <a:srgbClr val="FFFFFF"/>
                  </a:solidFill>
                </a:rPr>
                <a:t>100 Million</a:t>
              </a:r>
              <a:endParaRPr sz="7500">
                <a:solidFill>
                  <a:srgbClr val="FFFFFF"/>
                </a:solidFill>
              </a:endParaRPr>
            </a:p>
          </p:txBody>
        </p:sp>
      </p:grpSp>
      <p:sp>
        <p:nvSpPr>
          <p:cNvPr id="126" name="Google Shape;126;p1"/>
          <p:cNvSpPr txBox="1"/>
          <p:nvPr/>
        </p:nvSpPr>
        <p:spPr>
          <a:xfrm>
            <a:off x="15561988" y="18458650"/>
            <a:ext cx="12824400" cy="31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0">
                <a:solidFill>
                  <a:srgbClr val="520063"/>
                </a:solidFill>
                <a:latin typeface="Arial Narrow"/>
                <a:ea typeface="Arial Narrow"/>
                <a:cs typeface="Arial Narrow"/>
                <a:sym typeface="Arial Narrow"/>
              </a:rPr>
              <a:t>Standards Search</a:t>
            </a:r>
            <a:endParaRPr sz="100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0">
              <a:solidFill>
                <a:srgbClr val="520063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127" name="Google Shape;127;p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02150" y="128450"/>
            <a:ext cx="9438392" cy="31707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5571875" y="-140225"/>
            <a:ext cx="8119699" cy="396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2012-09-05T15:05:35Z</dcterms:created>
  <dc:creator>Andrew</dc:creator>
</cp:coreProperties>
</file>