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13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28B23-90F7-4626-B009-D9DAAA9759FC}" type="datetimeFigureOut">
              <a:rPr lang="en-AE" smtClean="0"/>
              <a:t>22/05/2025</a:t>
            </a:fld>
            <a:endParaRPr lang="en-A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B5948-C33F-47B8-A1F5-96BDDEAC955D}" type="slidenum">
              <a:rPr lang="en-AE" smtClean="0"/>
              <a:t>‹#›</a:t>
            </a:fld>
            <a:endParaRPr lang="en-AE"/>
          </a:p>
        </p:txBody>
      </p:sp>
    </p:spTree>
    <p:extLst>
      <p:ext uri="{BB962C8B-B14F-4D97-AF65-F5344CB8AC3E}">
        <p14:creationId xmlns:p14="http://schemas.microsoft.com/office/powerpoint/2010/main" val="124508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F86B5948-C33F-47B8-A1F5-96BDDEAC955D}" type="slidenum">
              <a:rPr lang="en-AE" smtClean="0"/>
              <a:t>4</a:t>
            </a:fld>
            <a:endParaRPr lang="en-AE"/>
          </a:p>
        </p:txBody>
      </p:sp>
    </p:spTree>
    <p:extLst>
      <p:ext uri="{BB962C8B-B14F-4D97-AF65-F5344CB8AC3E}">
        <p14:creationId xmlns:p14="http://schemas.microsoft.com/office/powerpoint/2010/main" val="49760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87CCA3-396D-40AC-A951-B167A9111D12}" type="datetimeFigureOut">
              <a:rPr lang="en-AE" smtClean="0"/>
              <a:t>22/05/2025</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127468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7CCA3-396D-40AC-A951-B167A9111D12}" type="datetimeFigureOut">
              <a:rPr lang="en-AE" smtClean="0"/>
              <a:t>22/05/2025</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200985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7CCA3-396D-40AC-A951-B167A9111D12}" type="datetimeFigureOut">
              <a:rPr lang="en-AE" smtClean="0"/>
              <a:t>22/05/2025</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171397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7CCA3-396D-40AC-A951-B167A9111D12}" type="datetimeFigureOut">
              <a:rPr lang="en-AE" smtClean="0"/>
              <a:t>22/05/2025</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59983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7CCA3-396D-40AC-A951-B167A9111D12}" type="datetimeFigureOut">
              <a:rPr lang="en-AE" smtClean="0"/>
              <a:t>22/05/2025</a:t>
            </a:fld>
            <a:endParaRPr lang="en-AE"/>
          </a:p>
        </p:txBody>
      </p:sp>
      <p:sp>
        <p:nvSpPr>
          <p:cNvPr id="5" name="Footer Placeholder 4"/>
          <p:cNvSpPr>
            <a:spLocks noGrp="1"/>
          </p:cNvSpPr>
          <p:nvPr>
            <p:ph type="ftr" sz="quarter" idx="11"/>
          </p:nvPr>
        </p:nvSpPr>
        <p:spPr/>
        <p:txBody>
          <a:bodyPr/>
          <a:lstStyle/>
          <a:p>
            <a:endParaRPr lang="en-AE"/>
          </a:p>
        </p:txBody>
      </p:sp>
      <p:sp>
        <p:nvSpPr>
          <p:cNvPr id="6" name="Slide Number Placeholder 5"/>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372130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87CCA3-396D-40AC-A951-B167A9111D12}" type="datetimeFigureOut">
              <a:rPr lang="en-AE" smtClean="0"/>
              <a:t>22/05/2025</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2485998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87CCA3-396D-40AC-A951-B167A9111D12}" type="datetimeFigureOut">
              <a:rPr lang="en-AE" smtClean="0"/>
              <a:t>22/05/2025</a:t>
            </a:fld>
            <a:endParaRPr lang="en-AE"/>
          </a:p>
        </p:txBody>
      </p:sp>
      <p:sp>
        <p:nvSpPr>
          <p:cNvPr id="8" name="Footer Placeholder 7"/>
          <p:cNvSpPr>
            <a:spLocks noGrp="1"/>
          </p:cNvSpPr>
          <p:nvPr>
            <p:ph type="ftr" sz="quarter" idx="11"/>
          </p:nvPr>
        </p:nvSpPr>
        <p:spPr/>
        <p:txBody>
          <a:bodyPr/>
          <a:lstStyle/>
          <a:p>
            <a:endParaRPr lang="en-AE"/>
          </a:p>
        </p:txBody>
      </p:sp>
      <p:sp>
        <p:nvSpPr>
          <p:cNvPr id="9" name="Slide Number Placeholder 8"/>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265681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87CCA3-396D-40AC-A951-B167A9111D12}" type="datetimeFigureOut">
              <a:rPr lang="en-AE" smtClean="0"/>
              <a:t>22/05/2025</a:t>
            </a:fld>
            <a:endParaRPr lang="en-AE"/>
          </a:p>
        </p:txBody>
      </p:sp>
      <p:sp>
        <p:nvSpPr>
          <p:cNvPr id="4" name="Footer Placeholder 3"/>
          <p:cNvSpPr>
            <a:spLocks noGrp="1"/>
          </p:cNvSpPr>
          <p:nvPr>
            <p:ph type="ftr" sz="quarter" idx="11"/>
          </p:nvPr>
        </p:nvSpPr>
        <p:spPr/>
        <p:txBody>
          <a:bodyPr/>
          <a:lstStyle/>
          <a:p>
            <a:endParaRPr lang="en-AE"/>
          </a:p>
        </p:txBody>
      </p:sp>
      <p:sp>
        <p:nvSpPr>
          <p:cNvPr id="5" name="Slide Number Placeholder 4"/>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393346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87CCA3-396D-40AC-A951-B167A9111D12}" type="datetimeFigureOut">
              <a:rPr lang="en-AE" smtClean="0"/>
              <a:t>22/05/2025</a:t>
            </a:fld>
            <a:endParaRPr lang="en-AE"/>
          </a:p>
        </p:txBody>
      </p:sp>
      <p:sp>
        <p:nvSpPr>
          <p:cNvPr id="3" name="Footer Placeholder 2"/>
          <p:cNvSpPr>
            <a:spLocks noGrp="1"/>
          </p:cNvSpPr>
          <p:nvPr>
            <p:ph type="ftr" sz="quarter" idx="11"/>
          </p:nvPr>
        </p:nvSpPr>
        <p:spPr/>
        <p:txBody>
          <a:bodyPr/>
          <a:lstStyle/>
          <a:p>
            <a:endParaRPr lang="en-AE"/>
          </a:p>
        </p:txBody>
      </p:sp>
      <p:sp>
        <p:nvSpPr>
          <p:cNvPr id="4" name="Slide Number Placeholder 3"/>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110539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7CCA3-396D-40AC-A951-B167A9111D12}" type="datetimeFigureOut">
              <a:rPr lang="en-AE" smtClean="0"/>
              <a:t>22/05/2025</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234121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7CCA3-396D-40AC-A951-B167A9111D12}" type="datetimeFigureOut">
              <a:rPr lang="en-AE" smtClean="0"/>
              <a:t>22/05/2025</a:t>
            </a:fld>
            <a:endParaRPr lang="en-AE"/>
          </a:p>
        </p:txBody>
      </p:sp>
      <p:sp>
        <p:nvSpPr>
          <p:cNvPr id="6" name="Footer Placeholder 5"/>
          <p:cNvSpPr>
            <a:spLocks noGrp="1"/>
          </p:cNvSpPr>
          <p:nvPr>
            <p:ph type="ftr" sz="quarter" idx="11"/>
          </p:nvPr>
        </p:nvSpPr>
        <p:spPr/>
        <p:txBody>
          <a:bodyPr/>
          <a:lstStyle/>
          <a:p>
            <a:endParaRPr lang="en-AE"/>
          </a:p>
        </p:txBody>
      </p:sp>
      <p:sp>
        <p:nvSpPr>
          <p:cNvPr id="7" name="Slide Number Placeholder 6"/>
          <p:cNvSpPr>
            <a:spLocks noGrp="1"/>
          </p:cNvSpPr>
          <p:nvPr>
            <p:ph type="sldNum" sz="quarter" idx="12"/>
          </p:nvPr>
        </p:nvSpPr>
        <p:spPr/>
        <p:txBody>
          <a:bodyPr/>
          <a:lstStyle/>
          <a:p>
            <a:fld id="{B69F2C91-A402-48F1-8BB5-C72A07F7CA80}" type="slidenum">
              <a:rPr lang="en-AE" smtClean="0"/>
              <a:t>‹#›</a:t>
            </a:fld>
            <a:endParaRPr lang="en-AE"/>
          </a:p>
        </p:txBody>
      </p:sp>
    </p:spTree>
    <p:extLst>
      <p:ext uri="{BB962C8B-B14F-4D97-AF65-F5344CB8AC3E}">
        <p14:creationId xmlns:p14="http://schemas.microsoft.com/office/powerpoint/2010/main" val="347804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7CCA3-396D-40AC-A951-B167A9111D12}" type="datetimeFigureOut">
              <a:rPr lang="en-AE" smtClean="0"/>
              <a:t>22/05/2025</a:t>
            </a:fld>
            <a:endParaRPr lang="en-A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F2C91-A402-48F1-8BB5-C72A07F7CA80}" type="slidenum">
              <a:rPr lang="en-AE" smtClean="0"/>
              <a:t>‹#›</a:t>
            </a:fld>
            <a:endParaRPr lang="en-AE"/>
          </a:p>
        </p:txBody>
      </p:sp>
    </p:spTree>
    <p:extLst>
      <p:ext uri="{BB962C8B-B14F-4D97-AF65-F5344CB8AC3E}">
        <p14:creationId xmlns:p14="http://schemas.microsoft.com/office/powerpoint/2010/main" val="344803824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e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181E8-7603-7F6A-6321-4709551A23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9144000" cy="6858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1" name="Picture 10">
            <a:extLst>
              <a:ext uri="{FF2B5EF4-FFF2-40B4-BE49-F238E27FC236}">
                <a16:creationId xmlns:a16="http://schemas.microsoft.com/office/drawing/2014/main" id="{596BAE7C-B5E9-7F93-5953-878A7E0371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28650" y="31144"/>
            <a:ext cx="4815349" cy="1311639"/>
          </a:xfrm>
          <a:prstGeom prst="rect">
            <a:avLst/>
          </a:prstGeom>
        </p:spPr>
      </p:pic>
      <p:sp>
        <p:nvSpPr>
          <p:cNvPr id="14" name="TextBox 13">
            <a:extLst>
              <a:ext uri="{FF2B5EF4-FFF2-40B4-BE49-F238E27FC236}">
                <a16:creationId xmlns:a16="http://schemas.microsoft.com/office/drawing/2014/main" id="{A0C7C89B-8655-E64D-FA70-F00E5C50C466}"/>
              </a:ext>
            </a:extLst>
          </p:cNvPr>
          <p:cNvSpPr txBox="1"/>
          <p:nvPr/>
        </p:nvSpPr>
        <p:spPr>
          <a:xfrm>
            <a:off x="4328650" y="2711258"/>
            <a:ext cx="5190122" cy="646331"/>
          </a:xfrm>
          <a:prstGeom prst="rect">
            <a:avLst/>
          </a:prstGeom>
          <a:noFill/>
        </p:spPr>
        <p:txBody>
          <a:bodyPr wrap="square" rtlCol="0">
            <a:spAutoFit/>
          </a:bodyPr>
          <a:lstStyle/>
          <a:p>
            <a:r>
              <a:rPr lang="en-US" sz="3600" b="1" dirty="0">
                <a:solidFill>
                  <a:srgbClr val="002060"/>
                </a:solidFill>
              </a:rPr>
              <a:t>INTALLATION MANUAL</a:t>
            </a:r>
            <a:endParaRPr lang="en-AE" sz="3600" b="1" dirty="0">
              <a:solidFill>
                <a:srgbClr val="002060"/>
              </a:solidFill>
            </a:endParaRPr>
          </a:p>
        </p:txBody>
      </p:sp>
      <p:sp>
        <p:nvSpPr>
          <p:cNvPr id="15" name="TextBox 14">
            <a:extLst>
              <a:ext uri="{FF2B5EF4-FFF2-40B4-BE49-F238E27FC236}">
                <a16:creationId xmlns:a16="http://schemas.microsoft.com/office/drawing/2014/main" id="{4F67148D-3EC5-6CA9-8A7E-DB9847D51B85}"/>
              </a:ext>
            </a:extLst>
          </p:cNvPr>
          <p:cNvSpPr txBox="1"/>
          <p:nvPr/>
        </p:nvSpPr>
        <p:spPr>
          <a:xfrm>
            <a:off x="5361203" y="3357589"/>
            <a:ext cx="2433812" cy="415498"/>
          </a:xfrm>
          <a:prstGeom prst="rect">
            <a:avLst/>
          </a:prstGeom>
          <a:noFill/>
        </p:spPr>
        <p:txBody>
          <a:bodyPr wrap="square" rtlCol="0">
            <a:spAutoFit/>
          </a:bodyPr>
          <a:lstStyle/>
          <a:p>
            <a:r>
              <a:rPr lang="en-US" sz="2100" dirty="0">
                <a:solidFill>
                  <a:srgbClr val="002060"/>
                </a:solidFill>
              </a:rPr>
              <a:t>SOLAR PV MODULES</a:t>
            </a:r>
            <a:endParaRPr lang="en-AE" sz="3300" dirty="0">
              <a:solidFill>
                <a:srgbClr val="002060"/>
              </a:solidFill>
            </a:endParaRPr>
          </a:p>
        </p:txBody>
      </p:sp>
      <p:sp>
        <p:nvSpPr>
          <p:cNvPr id="2" name="TextBox 1">
            <a:extLst>
              <a:ext uri="{FF2B5EF4-FFF2-40B4-BE49-F238E27FC236}">
                <a16:creationId xmlns:a16="http://schemas.microsoft.com/office/drawing/2014/main" id="{C9C76CAF-377D-14EE-9D43-FC25B4C75ADD}"/>
              </a:ext>
            </a:extLst>
          </p:cNvPr>
          <p:cNvSpPr txBox="1"/>
          <p:nvPr/>
        </p:nvSpPr>
        <p:spPr>
          <a:xfrm>
            <a:off x="5380130" y="5836444"/>
            <a:ext cx="3763870" cy="1021556"/>
          </a:xfrm>
          <a:prstGeom prst="roundRect">
            <a:avLst/>
          </a:prstGeom>
          <a:solidFill>
            <a:schemeClr val="accent1">
              <a:lumMod val="20000"/>
              <a:lumOff val="8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just"/>
            <a:r>
              <a:rPr lang="en-US" b="1" spc="-70" dirty="0">
                <a:latin typeface="Calibri" panose="020F0502020204030204" pitchFamily="34" charset="0"/>
                <a:cs typeface="Calibri" panose="020F0502020204030204" pitchFamily="34" charset="0"/>
              </a:rPr>
              <a:t>Abundance Solar Panels Industries – LLC  </a:t>
            </a:r>
          </a:p>
          <a:p>
            <a:pPr algn="just"/>
            <a:r>
              <a:rPr lang="en-US" b="1" spc="-70" dirty="0">
                <a:latin typeface="Calibri" panose="020F0502020204030204" pitchFamily="34" charset="0"/>
                <a:cs typeface="Calibri" panose="020F0502020204030204" pitchFamily="34" charset="0"/>
              </a:rPr>
              <a:t>Abu Dhabi, United Arab Emirates</a:t>
            </a:r>
            <a:endParaRPr lang="en-US" b="1" dirty="0"/>
          </a:p>
          <a:p>
            <a:pPr algn="just"/>
            <a:r>
              <a:rPr lang="en-US" b="1" u="sng" dirty="0"/>
              <a:t>www.</a:t>
            </a:r>
            <a:r>
              <a:rPr lang="en-US" sz="1400" spc="-40" dirty="0">
                <a:effectLst/>
                <a:latin typeface="Calibri" panose="020F0502020204030204" pitchFamily="34" charset="0"/>
                <a:ea typeface="Calibri" panose="020F0502020204030204" pitchFamily="34" charset="0"/>
              </a:rPr>
              <a:t> </a:t>
            </a:r>
            <a:r>
              <a:rPr lang="en-US" b="1" u="sng" dirty="0"/>
              <a:t>abundance-solar.com</a:t>
            </a:r>
            <a:endParaRPr lang="en-AE" b="1" u="sng" dirty="0"/>
          </a:p>
        </p:txBody>
      </p:sp>
      <p:sp>
        <p:nvSpPr>
          <p:cNvPr id="4" name="Rectangle: Rounded Corners 3">
            <a:extLst>
              <a:ext uri="{FF2B5EF4-FFF2-40B4-BE49-F238E27FC236}">
                <a16:creationId xmlns:a16="http://schemas.microsoft.com/office/drawing/2014/main" id="{E07164A7-FA2D-97A6-07F6-592D711F932B}"/>
              </a:ext>
            </a:extLst>
          </p:cNvPr>
          <p:cNvSpPr/>
          <p:nvPr/>
        </p:nvSpPr>
        <p:spPr>
          <a:xfrm>
            <a:off x="4124469" y="2591295"/>
            <a:ext cx="4907280" cy="1389763"/>
          </a:xfrm>
          <a:prstGeom prst="roundRect">
            <a:avLst/>
          </a:prstGeom>
          <a:noFill/>
          <a:ln>
            <a:noFill/>
          </a:ln>
          <a:effectLst/>
          <a:scene3d>
            <a:camera prst="orthographicFront">
              <a:rot lat="0" lon="0" rev="0"/>
            </a:camera>
            <a:lightRig rig="chilly" dir="t">
              <a:rot lat="0" lon="0" rev="18480000"/>
            </a:lightRig>
          </a:scene3d>
          <a:sp3d prstMaterial="clear">
            <a:bevelT h="635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p>
        </p:txBody>
      </p:sp>
    </p:spTree>
    <p:extLst>
      <p:ext uri="{BB962C8B-B14F-4D97-AF65-F5344CB8AC3E}">
        <p14:creationId xmlns:p14="http://schemas.microsoft.com/office/powerpoint/2010/main" val="2588909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49F79E3-CFA2-4E28-7521-3EA1BD8CA49F}"/>
              </a:ext>
            </a:extLst>
          </p:cNvPr>
          <p:cNvSpPr txBox="1">
            <a:spLocks/>
          </p:cNvSpPr>
          <p:nvPr/>
        </p:nvSpPr>
        <p:spPr>
          <a:xfrm>
            <a:off x="0" y="0"/>
            <a:ext cx="9144000" cy="6857999"/>
          </a:xfrm>
          <a:prstGeom prst="rect">
            <a:avLst/>
          </a:prstGeom>
          <a:blipFill dpi="0" rotWithShape="1">
            <a:blip r:embed="rId2">
              <a:alphaModFix amt="40000"/>
            </a:blip>
            <a:srcRect/>
            <a:stretch>
              <a:fillRect/>
            </a:stretch>
          </a:blipFill>
        </p:spPr>
        <p:txBody>
          <a:bodyPr vert="horz" lIns="68580" tIns="34290" rIns="68580" bIns="3429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marR="2745581" indent="0">
              <a:lnSpc>
                <a:spcPct val="133000"/>
              </a:lnSpc>
              <a:spcBef>
                <a:spcPts val="169"/>
              </a:spcBef>
              <a:buNone/>
            </a:pPr>
            <a:endParaRPr lang="en-US" sz="3000" dirty="0">
              <a:solidFill>
                <a:srgbClr val="2B2A29"/>
              </a:solidFill>
              <a:latin typeface="Lucida Sans Unicode" panose="020B0602030504020204" pitchFamily="34" charset="0"/>
              <a:ea typeface="Lucida Sans Unicode" panose="020B0602030504020204" pitchFamily="34" charset="0"/>
            </a:endParaRPr>
          </a:p>
          <a:p>
            <a:pPr marL="462915" marR="304324" algn="ctr">
              <a:lnSpc>
                <a:spcPct val="115000"/>
              </a:lnSpc>
              <a:spcAft>
                <a:spcPts val="600"/>
              </a:spcAft>
            </a:pPr>
            <a:r>
              <a:rPr lang="en-AE" sz="2500" spc="8" dirty="0">
                <a:solidFill>
                  <a:srgbClr val="000000"/>
                </a:solidFill>
                <a:latin typeface="Verdana" panose="020B0604030504040204" pitchFamily="34" charset="0"/>
              </a:rPr>
              <a:t>                                                 </a:t>
            </a:r>
            <a:r>
              <a:rPr lang="en-AE" sz="2500" b="1" spc="8" dirty="0">
                <a:solidFill>
                  <a:srgbClr val="000000"/>
                </a:solidFill>
                <a:latin typeface="Verdana" panose="020B0604030504040204" pitchFamily="34" charset="0"/>
              </a:rPr>
              <a:t> 12. GROUNDING  </a:t>
            </a:r>
            <a:r>
              <a:rPr lang="en-AE" sz="2500" spc="8" dirty="0">
                <a:solidFill>
                  <a:srgbClr val="000000"/>
                </a:solidFill>
                <a:latin typeface="Verdana" panose="020B0604030504040204" pitchFamily="34" charset="0"/>
              </a:rPr>
              <a:t>                                                                                                                                                                                                                                      </a:t>
            </a:r>
            <a:endParaRPr lang="en-AE" sz="1100" spc="8" dirty="0">
              <a:solidFill>
                <a:srgbClr val="000000"/>
              </a:solidFill>
              <a:latin typeface="Verdana" panose="020B0604030504040204" pitchFamily="34" charset="0"/>
            </a:endParaRPr>
          </a:p>
          <a:p>
            <a:pPr marL="5365750" marR="654685" algn="just">
              <a:lnSpc>
                <a:spcPct val="133000"/>
              </a:lnSpc>
              <a:spcBef>
                <a:spcPts val="1005"/>
              </a:spcBef>
              <a:spcAft>
                <a:spcPts val="0"/>
              </a:spcAft>
            </a:pP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module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considered</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to</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compliance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with  this  standard  only  when  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module</a:t>
            </a:r>
            <a:r>
              <a:rPr lang="en-US" sz="2500" spc="17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is</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mounted</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manner</a:t>
            </a:r>
            <a:r>
              <a:rPr lang="en-US" sz="2500" spc="17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specified</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by</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mounting</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instructions.</a:t>
            </a:r>
            <a:r>
              <a:rPr lang="en-US" sz="2500" spc="17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a:t>
            </a:r>
            <a:r>
              <a:rPr lang="en-US" sz="2500" spc="17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module</a:t>
            </a:r>
            <a:r>
              <a:rPr lang="en-US" sz="2500" spc="-23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with</a:t>
            </a:r>
            <a:r>
              <a:rPr lang="en-US" sz="2500" spc="19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exposed</a:t>
            </a:r>
            <a:r>
              <a:rPr lang="en-US" sz="2500" spc="1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conductive</a:t>
            </a:r>
            <a:r>
              <a:rPr lang="en-US" sz="2500" spc="1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parts</a:t>
            </a:r>
            <a:r>
              <a:rPr lang="en-US" sz="2500" spc="19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is</a:t>
            </a:r>
            <a:r>
              <a:rPr lang="en-US" sz="2500" spc="1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considered</a:t>
            </a:r>
            <a:r>
              <a:rPr lang="en-US" sz="2500" spc="1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to</a:t>
            </a:r>
            <a:r>
              <a:rPr lang="en-US" sz="2500" spc="1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a:t>
            </a:r>
            <a:r>
              <a:rPr lang="en-US" sz="2500" spc="19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a:t>
            </a:r>
            <a:r>
              <a:rPr lang="en-US" sz="2500" spc="1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compliance</a:t>
            </a:r>
            <a:r>
              <a:rPr lang="en-US" sz="2500" spc="1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with</a:t>
            </a:r>
            <a:r>
              <a:rPr lang="en-US" sz="2500" spc="19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this</a:t>
            </a:r>
            <a:r>
              <a:rPr lang="en-US" sz="2500" spc="1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standard</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only</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when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it</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electrically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grounded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accordance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with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manufacturer's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instructions</a:t>
            </a:r>
            <a:endParaRPr lang="en-AE" sz="2500" dirty="0">
              <a:effectLst/>
              <a:ea typeface="Lucida Sans Unicode" panose="020B0602030504020204" pitchFamily="34" charset="0"/>
            </a:endParaRPr>
          </a:p>
          <a:p>
            <a:pPr marL="5362575" marR="647700" algn="just">
              <a:lnSpc>
                <a:spcPct val="133000"/>
              </a:lnSpc>
              <a:spcBef>
                <a:spcPts val="35"/>
              </a:spcBef>
              <a:spcAft>
                <a:spcPts val="0"/>
              </a:spcAft>
            </a:pPr>
            <a:r>
              <a:rPr lang="en-US" sz="2500" dirty="0">
                <a:solidFill>
                  <a:srgbClr val="2B2A29"/>
                </a:solidFill>
                <a:effectLst/>
                <a:ea typeface="Lucida Sans Unicode" panose="020B0602030504020204" pitchFamily="34" charset="0"/>
              </a:rPr>
              <a:t>Module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frames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should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connected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to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   earth   ground   for   safety   and</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protection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from</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lightning.</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good</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connection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between  the  grounding  hardware  is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essential</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for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effective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anodization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on  a  Module  frame  provides  a</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coating</a:t>
            </a:r>
            <a:r>
              <a:rPr lang="en-US" sz="2500" spc="10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to</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minimize</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corrosion</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due</a:t>
            </a:r>
            <a:r>
              <a:rPr lang="en-US" sz="2500" spc="10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to</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weather</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and</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it</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acts</a:t>
            </a:r>
            <a:r>
              <a:rPr lang="en-US" sz="2500" spc="10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as</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barrier</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that</a:t>
            </a:r>
            <a:r>
              <a:rPr lang="en-US" sz="2500" spc="1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reduces</a:t>
            </a:r>
            <a:r>
              <a:rPr lang="en-US" sz="2500" spc="-24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effectiveness of</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  connection.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For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adequate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 </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hardware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should</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pierce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anodization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layer.</a:t>
            </a:r>
            <a:endParaRPr lang="en-AE" sz="2500" dirty="0">
              <a:effectLst/>
              <a:ea typeface="Lucida Sans Unicode" panose="020B0602030504020204" pitchFamily="34" charset="0"/>
            </a:endParaRPr>
          </a:p>
          <a:p>
            <a:pPr marL="5364480" algn="just">
              <a:lnSpc>
                <a:spcPts val="1075"/>
              </a:lnSpc>
            </a:pPr>
            <a:r>
              <a:rPr lang="en-US" sz="2500" dirty="0">
                <a:solidFill>
                  <a:srgbClr val="2B2A29"/>
                </a:solidFill>
                <a:effectLst/>
                <a:ea typeface="Lucida Sans Unicode" panose="020B0602030504020204" pitchFamily="34" charset="0"/>
              </a:rPr>
              <a:t>Proper </a:t>
            </a:r>
            <a:r>
              <a:rPr lang="en-US" sz="2500" spc="4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a:t>
            </a:r>
            <a:r>
              <a:rPr lang="en-US" sz="2500" spc="4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is achieved</a:t>
            </a:r>
            <a:r>
              <a:rPr lang="en-US" sz="2500" spc="5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by bonding </a:t>
            </a:r>
            <a:r>
              <a:rPr lang="en-US" sz="2500" spc="4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 </a:t>
            </a:r>
            <a:r>
              <a:rPr lang="en-US" sz="2500" spc="5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Module </a:t>
            </a:r>
            <a:r>
              <a:rPr lang="en-US" sz="2500" spc="4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frame(s) </a:t>
            </a:r>
            <a:r>
              <a:rPr lang="en-US" sz="2500" spc="4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and </a:t>
            </a:r>
            <a:r>
              <a:rPr lang="en-US" sz="2500" spc="5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all </a:t>
            </a:r>
            <a:r>
              <a:rPr lang="en-US" sz="2500" spc="4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metallic</a:t>
            </a:r>
            <a:endParaRPr lang="en-AE" sz="2500" dirty="0">
              <a:effectLst/>
              <a:ea typeface="Lucida Sans Unicode" panose="020B0602030504020204" pitchFamily="34" charset="0"/>
            </a:endParaRPr>
          </a:p>
          <a:p>
            <a:pPr marL="5363845" marR="638810" algn="just">
              <a:lnSpc>
                <a:spcPct val="133000"/>
              </a:lnSpc>
              <a:spcBef>
                <a:spcPts val="395"/>
              </a:spcBef>
              <a:spcAft>
                <a:spcPts val="0"/>
              </a:spcAft>
            </a:pPr>
            <a:r>
              <a:rPr lang="en-US" sz="2500" dirty="0">
                <a:solidFill>
                  <a:srgbClr val="2B2A29"/>
                </a:solidFill>
                <a:effectLst/>
                <a:ea typeface="Lucida Sans Unicode" panose="020B0602030504020204" pitchFamily="34" charset="0"/>
              </a:rPr>
              <a:t>structural members together continuously using a suitable grounding conductor.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conductor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or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strap</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may</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copper,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copper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alloy,</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or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any</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other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material</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acceptable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for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use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electrical</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conductor.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devices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have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to</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installed</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accordance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with</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device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manufacturer's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specified</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instructions.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a:t>
            </a:r>
            <a:r>
              <a:rPr lang="en-US" sz="2500" spc="-1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must</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cross</a:t>
            </a:r>
            <a:r>
              <a:rPr lang="en-US" sz="2500" spc="-1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verified</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for</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its</a:t>
            </a:r>
            <a:r>
              <a:rPr lang="en-US" sz="2500" spc="-1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proper</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continuity.</a:t>
            </a:r>
            <a:endParaRPr lang="en-AE" sz="2500" dirty="0">
              <a:effectLst/>
              <a:ea typeface="Lucida Sans Unicode" panose="020B0602030504020204" pitchFamily="34" charset="0"/>
            </a:endParaRPr>
          </a:p>
          <a:p>
            <a:pPr marL="5360670">
              <a:spcBef>
                <a:spcPts val="140"/>
              </a:spcBef>
              <a:spcAft>
                <a:spcPts val="0"/>
              </a:spcAft>
            </a:pPr>
            <a:r>
              <a:rPr lang="en-US" sz="2500" dirty="0">
                <a:solidFill>
                  <a:srgbClr val="E31E24"/>
                </a:solidFill>
                <a:effectLst/>
                <a:ea typeface="Lucida Sans Unicode" panose="020B0602030504020204" pitchFamily="34" charset="0"/>
              </a:rPr>
              <a:t>Note:</a:t>
            </a:r>
            <a:r>
              <a:rPr lang="en-US" sz="2500" spc="60" dirty="0">
                <a:solidFill>
                  <a:srgbClr val="E31E24"/>
                </a:solidFill>
                <a:effectLst/>
                <a:ea typeface="Lucida Sans Unicode" panose="020B0602030504020204" pitchFamily="34" charset="0"/>
              </a:rPr>
              <a:t> </a:t>
            </a:r>
            <a:r>
              <a:rPr lang="en-US" sz="2500" dirty="0">
                <a:solidFill>
                  <a:srgbClr val="E31E24"/>
                </a:solidFill>
                <a:effectLst/>
                <a:ea typeface="Lucida Sans Unicode" panose="020B0602030504020204" pitchFamily="34" charset="0"/>
              </a:rPr>
              <a:t>-</a:t>
            </a:r>
            <a:endParaRPr lang="en-AE" sz="2500" dirty="0">
              <a:effectLst/>
              <a:ea typeface="Lucida Sans Unicode" panose="020B0602030504020204" pitchFamily="34" charset="0"/>
            </a:endParaRPr>
          </a:p>
          <a:p>
            <a:pPr marL="5365750" marR="634365" indent="-635">
              <a:lnSpc>
                <a:spcPct val="133000"/>
              </a:lnSpc>
              <a:spcBef>
                <a:spcPts val="275"/>
              </a:spcBef>
              <a:spcAft>
                <a:spcPts val="0"/>
              </a:spcAft>
            </a:pPr>
            <a:r>
              <a:rPr lang="en-US" sz="2500" dirty="0">
                <a:solidFill>
                  <a:srgbClr val="2B2A29"/>
                </a:solidFill>
                <a:effectLst/>
                <a:ea typeface="Lucida Sans Unicode" panose="020B0602030504020204" pitchFamily="34" charset="0"/>
              </a:rPr>
              <a:t>“Please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avoid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negative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bias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of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cells </a:t>
            </a:r>
            <a:r>
              <a:rPr lang="en-US" sz="2500" spc="3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with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respect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to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grounded </a:t>
            </a:r>
            <a:r>
              <a:rPr lang="en-US" sz="2500" spc="2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frames”.</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Solar</a:t>
            </a:r>
            <a:r>
              <a:rPr lang="en-US" sz="2500" spc="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modules</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can</a:t>
            </a:r>
            <a:r>
              <a:rPr lang="en-US" sz="2500" spc="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installed</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with</a:t>
            </a:r>
            <a:r>
              <a:rPr lang="en-US" sz="2500" spc="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use</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of</a:t>
            </a:r>
            <a:r>
              <a:rPr lang="en-US" sz="2500" spc="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third</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party</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listed</a:t>
            </a:r>
            <a:r>
              <a:rPr lang="en-US" sz="2500" spc="9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devices</a:t>
            </a:r>
            <a:r>
              <a:rPr lang="en-US" sz="2500" spc="10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for</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metallic</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frames</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of</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PV</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modules.</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devices</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have</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to</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be</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installed</a:t>
            </a:r>
            <a:r>
              <a:rPr lang="en-US" sz="2500" spc="1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a:t>
            </a:r>
            <a:r>
              <a:rPr lang="en-US" sz="2500" spc="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accordance</a:t>
            </a:r>
            <a:r>
              <a:rPr lang="en-US" sz="2500" spc="6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with</a:t>
            </a:r>
            <a:r>
              <a:rPr lang="en-US" sz="2500" spc="6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the</a:t>
            </a:r>
            <a:r>
              <a:rPr lang="en-US" sz="2500" spc="7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grounding</a:t>
            </a:r>
            <a:r>
              <a:rPr lang="en-US" sz="2500" spc="6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device</a:t>
            </a:r>
            <a:r>
              <a:rPr lang="en-US" sz="2500" spc="70"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manufacturer's</a:t>
            </a:r>
            <a:r>
              <a:rPr lang="en-US" sz="2500" spc="6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specified</a:t>
            </a:r>
            <a:r>
              <a:rPr lang="en-US" sz="2500" spc="65" dirty="0">
                <a:solidFill>
                  <a:srgbClr val="2B2A29"/>
                </a:solidFill>
                <a:effectLst/>
                <a:ea typeface="Lucida Sans Unicode" panose="020B0602030504020204" pitchFamily="34" charset="0"/>
              </a:rPr>
              <a:t> </a:t>
            </a:r>
            <a:r>
              <a:rPr lang="en-US" sz="2500" dirty="0">
                <a:solidFill>
                  <a:srgbClr val="2B2A29"/>
                </a:solidFill>
                <a:effectLst/>
                <a:ea typeface="Lucida Sans Unicode" panose="020B0602030504020204" pitchFamily="34" charset="0"/>
              </a:rPr>
              <a:t>instructions</a:t>
            </a:r>
            <a:endParaRPr lang="en-AE" sz="2500" dirty="0">
              <a:effectLst/>
              <a:ea typeface="Lucida Sans Unicode" panose="020B0602030504020204" pitchFamily="34" charset="0"/>
            </a:endParaRPr>
          </a:p>
        </p:txBody>
      </p:sp>
      <p:pic>
        <p:nvPicPr>
          <p:cNvPr id="3" name="Picture 2">
            <a:extLst>
              <a:ext uri="{FF2B5EF4-FFF2-40B4-BE49-F238E27FC236}">
                <a16:creationId xmlns:a16="http://schemas.microsoft.com/office/drawing/2014/main" id="{51759D53-70CE-5130-CF60-02DD17DC69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1"/>
            <a:ext cx="5046133" cy="685799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 name="Picture 1">
            <a:extLst>
              <a:ext uri="{FF2B5EF4-FFF2-40B4-BE49-F238E27FC236}">
                <a16:creationId xmlns:a16="http://schemas.microsoft.com/office/drawing/2014/main" id="{8DE1BA3A-51B9-5168-5BDB-1557995FD0C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46080" y="57595"/>
            <a:ext cx="2113566" cy="575708"/>
          </a:xfrm>
          <a:prstGeom prst="rect">
            <a:avLst/>
          </a:prstGeom>
        </p:spPr>
      </p:pic>
      <p:sp>
        <p:nvSpPr>
          <p:cNvPr id="4" name="Rectangle: Rounded Corners 3">
            <a:extLst>
              <a:ext uri="{FF2B5EF4-FFF2-40B4-BE49-F238E27FC236}">
                <a16:creationId xmlns:a16="http://schemas.microsoft.com/office/drawing/2014/main" id="{3449FC73-91CC-6395-7D32-BF7CCEBF990D}"/>
              </a:ext>
            </a:extLst>
          </p:cNvPr>
          <p:cNvSpPr/>
          <p:nvPr/>
        </p:nvSpPr>
        <p:spPr>
          <a:xfrm>
            <a:off x="5164666" y="267531"/>
            <a:ext cx="1347894" cy="345451"/>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47171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49F79E3-CFA2-4E28-7521-3EA1BD8CA49F}"/>
              </a:ext>
            </a:extLst>
          </p:cNvPr>
          <p:cNvSpPr txBox="1">
            <a:spLocks/>
          </p:cNvSpPr>
          <p:nvPr/>
        </p:nvSpPr>
        <p:spPr>
          <a:xfrm>
            <a:off x="-2" y="0"/>
            <a:ext cx="9144002" cy="6857999"/>
          </a:xfrm>
          <a:prstGeom prst="rect">
            <a:avLst/>
          </a:prstGeom>
          <a:blipFill dpi="0" rotWithShape="1">
            <a:blip r:embed="rId2">
              <a:alphaModFix amt="40000"/>
            </a:blip>
            <a:srcRect/>
            <a:stretch>
              <a:fillRect/>
            </a:stretch>
          </a:blipFill>
        </p:spPr>
        <p:txBody>
          <a:bodyPr vert="horz" lIns="68580" tIns="34290" rIns="68580" bIns="3429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marR="2745581" indent="0">
              <a:lnSpc>
                <a:spcPct val="133000"/>
              </a:lnSpc>
              <a:spcBef>
                <a:spcPts val="169"/>
              </a:spcBef>
              <a:buNone/>
            </a:pPr>
            <a:endParaRPr lang="en-US" sz="4400" dirty="0">
              <a:solidFill>
                <a:srgbClr val="2B2A29"/>
              </a:solidFill>
              <a:ea typeface="Lucida Sans Unicode" panose="020B0602030504020204" pitchFamily="34" charset="0"/>
            </a:endParaRPr>
          </a:p>
          <a:p>
            <a:pPr marL="388620" marR="5126990" indent="0" algn="just">
              <a:lnSpc>
                <a:spcPct val="107000"/>
              </a:lnSpc>
              <a:spcBef>
                <a:spcPts val="15"/>
              </a:spcBef>
              <a:spcAft>
                <a:spcPts val="800"/>
              </a:spcAft>
              <a:buNone/>
            </a:pPr>
            <a:r>
              <a:rPr lang="en-US" sz="5600" b="1" dirty="0">
                <a:solidFill>
                  <a:srgbClr val="000000"/>
                </a:solidFill>
                <a:effectLst/>
                <a:ea typeface="Malgun Gothic" panose="020B0503020000020004" pitchFamily="34" charset="-127"/>
                <a:cs typeface="Calibri" panose="020F0502020204030204" pitchFamily="34" charset="0"/>
              </a:rPr>
              <a:t>13. Warning and caution</a:t>
            </a:r>
            <a:r>
              <a:rPr lang="en-US" sz="5600" b="1" spc="5" dirty="0">
                <a:solidFill>
                  <a:srgbClr val="000000"/>
                </a:solidFill>
                <a:effectLst/>
                <a:ea typeface="Malgun Gothic" panose="020B0503020000020004" pitchFamily="34" charset="-127"/>
                <a:cs typeface="Calibri" panose="020F0502020204030204" pitchFamily="34" charset="0"/>
              </a:rPr>
              <a:t>s</a:t>
            </a:r>
            <a:r>
              <a:rPr lang="en-US" sz="5600" b="1" dirty="0">
                <a:solidFill>
                  <a:srgbClr val="000000"/>
                </a:solidFill>
                <a:effectLst/>
                <a:ea typeface="Malgun Gothic" panose="020B0503020000020004" pitchFamily="34" charset="-127"/>
                <a:cs typeface="Calibri" panose="020F0502020204030204" pitchFamily="34" charset="0"/>
              </a:rPr>
              <a:t>   </a:t>
            </a:r>
            <a:endParaRPr lang="en-AE" sz="5600" dirty="0">
              <a:effectLst/>
              <a:ea typeface="Times New Roman" panose="02020603050405020304" pitchFamily="18" charset="0"/>
              <a:cs typeface="Times New Roman" panose="02020603050405020304" pitchFamily="18" charset="0"/>
            </a:endParaRPr>
          </a:p>
          <a:p>
            <a:pPr marL="617220" marR="407035" algn="just">
              <a:lnSpc>
                <a:spcPct val="104000"/>
              </a:lnSpc>
              <a:spcAft>
                <a:spcPts val="800"/>
              </a:spcAft>
            </a:pP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1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s</a:t>
            </a:r>
            <a:r>
              <a:rPr lang="en-US" sz="4400" spc="2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gene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e</a:t>
            </a:r>
            <a:r>
              <a:rPr lang="en-US" sz="4400" spc="26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t>
            </a:r>
            <a:r>
              <a:rPr lang="en-US" sz="4400" dirty="0">
                <a:solidFill>
                  <a:srgbClr val="000000"/>
                </a:solidFill>
                <a:effectLst/>
                <a:ea typeface="Malgun Gothic" panose="020B0503020000020004" pitchFamily="34" charset="-127"/>
                <a:cs typeface="Verdana" panose="020B0604030504040204" pitchFamily="34" charset="0"/>
              </a:rPr>
              <a:t>C</a:t>
            </a:r>
            <a:r>
              <a:rPr lang="en-US" sz="4400" spc="18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po</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unde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2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li</a:t>
            </a:r>
            <a:r>
              <a:rPr lang="en-US" sz="4400" spc="10" dirty="0">
                <a:solidFill>
                  <a:srgbClr val="000000"/>
                </a:solidFill>
                <a:effectLst/>
                <a:ea typeface="Malgun Gothic" panose="020B0503020000020004" pitchFamily="34" charset="-127"/>
                <a:cs typeface="Verdana" panose="020B0604030504040204" pitchFamily="34" charset="0"/>
              </a:rPr>
              <a:t>gh</a:t>
            </a:r>
            <a:r>
              <a:rPr lang="en-US" sz="4400" dirty="0">
                <a:solidFill>
                  <a:srgbClr val="000000"/>
                </a:solidFill>
                <a:effectLst/>
                <a:ea typeface="Malgun Gothic" panose="020B0503020000020004" pitchFamily="34" charset="-127"/>
                <a:cs typeface="Verdana" panose="020B0604030504040204" pitchFamily="34" charset="0"/>
              </a:rPr>
              <a:t>t</a:t>
            </a:r>
            <a:r>
              <a:rPr lang="en-US" sz="4400" spc="2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cond</a:t>
            </a:r>
            <a:r>
              <a:rPr lang="en-US" sz="4400" spc="5" dirty="0">
                <a:solidFill>
                  <a:srgbClr val="000000"/>
                </a:solidFill>
                <a:effectLst/>
                <a:ea typeface="Malgun Gothic" panose="020B0503020000020004" pitchFamily="34" charset="-127"/>
                <a:cs typeface="Verdana" panose="020B0604030504040204" pitchFamily="34" charset="0"/>
              </a:rPr>
              <a:t>iti</a:t>
            </a:r>
            <a:r>
              <a:rPr lang="en-US" sz="4400" spc="10" dirty="0">
                <a:solidFill>
                  <a:srgbClr val="000000"/>
                </a:solidFill>
                <a:effectLst/>
                <a:ea typeface="Malgun Gothic" panose="020B0503020000020004" pitchFamily="34" charset="-127"/>
                <a:cs typeface="Verdana" panose="020B0604030504040204" pitchFamily="34" charset="0"/>
              </a:rPr>
              <a:t>ons</a:t>
            </a:r>
            <a:r>
              <a:rPr lang="en-US" sz="4400" dirty="0">
                <a:solidFill>
                  <a:srgbClr val="000000"/>
                </a:solidFill>
                <a:effectLst/>
                <a:ea typeface="Malgun Gothic" panose="020B0503020000020004" pitchFamily="34" charset="-127"/>
                <a:cs typeface="Verdana" panose="020B0604030504040204" pitchFamily="34" charset="0"/>
              </a:rPr>
              <a:t>.</a:t>
            </a:r>
            <a:r>
              <a:rPr lang="en-US" sz="4400" spc="29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19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tri</a:t>
            </a:r>
            <a:r>
              <a:rPr lang="en-US" sz="4400" spc="10" dirty="0">
                <a:solidFill>
                  <a:srgbClr val="000000"/>
                </a:solidFill>
                <a:effectLst/>
                <a:ea typeface="Malgun Gothic" panose="020B0503020000020004" pitchFamily="34" charset="-127"/>
                <a:cs typeface="Verdana" panose="020B0604030504040204" pitchFamily="34" charset="0"/>
              </a:rPr>
              <a:t>c</a:t>
            </a:r>
            <a:r>
              <a:rPr lang="en-US" sz="4400" spc="5" dirty="0">
                <a:solidFill>
                  <a:srgbClr val="000000"/>
                </a:solidFill>
                <a:effectLst/>
                <a:ea typeface="Malgun Gothic" panose="020B0503020000020004" pitchFamily="34" charset="-127"/>
                <a:cs typeface="Verdana" panose="020B0604030504040204" pitchFamily="34" charset="0"/>
              </a:rPr>
              <a:t>it</a:t>
            </a:r>
            <a:r>
              <a:rPr lang="en-US" sz="4400" dirty="0">
                <a:solidFill>
                  <a:srgbClr val="000000"/>
                </a:solidFill>
                <a:effectLst/>
                <a:ea typeface="Malgun Gothic" panose="020B0503020000020004" pitchFamily="34" charset="-127"/>
                <a:cs typeface="Verdana" panose="020B0604030504040204" pitchFamily="34" charset="0"/>
              </a:rPr>
              <a:t>y</a:t>
            </a:r>
            <a:r>
              <a:rPr lang="en-US" sz="4400" spc="2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gene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2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y</a:t>
            </a:r>
            <a:r>
              <a:rPr lang="en-US" sz="4400" spc="17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PV sys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m</a:t>
            </a:r>
            <a:r>
              <a:rPr lang="en-US" sz="4400" spc="3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dirty="0">
                <a:solidFill>
                  <a:srgbClr val="000000"/>
                </a:solidFill>
                <a:effectLst/>
                <a:ea typeface="Malgun Gothic" panose="020B0503020000020004" pitchFamily="34" charset="-127"/>
                <a:cs typeface="Verdana" panose="020B0604030504040204" pitchFamily="34" charset="0"/>
              </a:rPr>
              <a:t>n</a:t>
            </a:r>
            <a:r>
              <a:rPr lang="en-US" sz="4400" spc="2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caus</a:t>
            </a:r>
            <a:r>
              <a:rPr lang="en-US" sz="4400" dirty="0">
                <a:solidFill>
                  <a:srgbClr val="000000"/>
                </a:solidFill>
                <a:effectLst/>
                <a:ea typeface="Malgun Gothic" panose="020B0503020000020004" pitchFamily="34" charset="-127"/>
                <a:cs typeface="Verdana" panose="020B0604030504040204" pitchFamily="34" charset="0"/>
              </a:rPr>
              <a:t>e</a:t>
            </a:r>
            <a:r>
              <a:rPr lang="en-US" sz="4400" spc="27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spc="5" dirty="0">
                <a:solidFill>
                  <a:srgbClr val="000000"/>
                </a:solidFill>
                <a:effectLst/>
                <a:ea typeface="Malgun Gothic" panose="020B0503020000020004" pitchFamily="34" charset="-127"/>
                <a:cs typeface="Verdana" panose="020B0604030504040204" pitchFamily="34" charset="0"/>
              </a:rPr>
              <a:t>j</a:t>
            </a:r>
            <a:r>
              <a:rPr lang="en-US" sz="4400" spc="10" dirty="0">
                <a:solidFill>
                  <a:srgbClr val="000000"/>
                </a:solidFill>
                <a:effectLst/>
                <a:ea typeface="Malgun Gothic" panose="020B0503020000020004" pitchFamily="34" charset="-127"/>
                <a:cs typeface="Verdana" panose="020B0604030504040204" pitchFamily="34" charset="0"/>
              </a:rPr>
              <a:t>u</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y</a:t>
            </a:r>
            <a:r>
              <a:rPr lang="en-US" sz="4400" spc="2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and/o</a:t>
            </a:r>
            <a:r>
              <a:rPr lang="en-US" sz="4400" dirty="0">
                <a:solidFill>
                  <a:srgbClr val="000000"/>
                </a:solidFill>
                <a:effectLst/>
                <a:ea typeface="Malgun Gothic" panose="020B0503020000020004" pitchFamily="34" charset="-127"/>
                <a:cs typeface="Verdana" panose="020B0604030504040204" pitchFamily="34" charset="0"/>
              </a:rPr>
              <a:t>r</a:t>
            </a:r>
            <a:r>
              <a:rPr lang="en-US" sz="4400" spc="29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dea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h</a:t>
            </a:r>
            <a:r>
              <a:rPr lang="en-US" sz="4400" spc="28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y</a:t>
            </a:r>
            <a:r>
              <a:rPr lang="en-US" sz="4400" spc="2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tri</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dirty="0">
                <a:solidFill>
                  <a:srgbClr val="000000"/>
                </a:solidFill>
                <a:effectLst/>
                <a:ea typeface="Malgun Gothic" panose="020B0503020000020004" pitchFamily="34" charset="-127"/>
                <a:cs typeface="Verdana" panose="020B0604030504040204" pitchFamily="34" charset="0"/>
              </a:rPr>
              <a:t>l</a:t>
            </a:r>
            <a:r>
              <a:rPr lang="en-US" sz="4400" spc="3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shock</a:t>
            </a:r>
            <a:r>
              <a:rPr lang="en-US" sz="4400" dirty="0">
                <a:solidFill>
                  <a:srgbClr val="000000"/>
                </a:solidFill>
                <a:effectLst/>
                <a:ea typeface="Malgun Gothic" panose="020B0503020000020004" pitchFamily="34" charset="-127"/>
                <a:cs typeface="Verdana" panose="020B0604030504040204" pitchFamily="34" charset="0"/>
              </a:rPr>
              <a:t>,</a:t>
            </a:r>
            <a:r>
              <a:rPr lang="en-US" sz="4400" spc="28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fir</a:t>
            </a:r>
            <a:r>
              <a:rPr lang="en-US" sz="4400" dirty="0">
                <a:solidFill>
                  <a:srgbClr val="000000"/>
                </a:solidFill>
                <a:effectLst/>
                <a:ea typeface="Malgun Gothic" panose="020B0503020000020004" pitchFamily="34" charset="-127"/>
                <a:cs typeface="Verdana" panose="020B0604030504040204" pitchFamily="34" charset="0"/>
              </a:rPr>
              <a:t>e</a:t>
            </a:r>
            <a:r>
              <a:rPr lang="en-US" sz="4400" spc="24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2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7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dange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ou</a:t>
            </a:r>
            <a:r>
              <a:rPr lang="en-US" sz="4400" dirty="0">
                <a:solidFill>
                  <a:srgbClr val="000000"/>
                </a:solidFill>
                <a:effectLst/>
                <a:ea typeface="Malgun Gothic" panose="020B0503020000020004" pitchFamily="34" charset="-127"/>
                <a:cs typeface="Verdana" panose="020B0604030504040204" pitchFamily="34" charset="0"/>
              </a:rPr>
              <a:t>s </a:t>
            </a:r>
            <a:r>
              <a:rPr lang="en-US" sz="4400" spc="10" dirty="0">
                <a:solidFill>
                  <a:srgbClr val="000000"/>
                </a:solidFill>
                <a:effectLst/>
                <a:ea typeface="Malgun Gothic" panose="020B0503020000020004" pitchFamily="34" charset="-127"/>
                <a:cs typeface="Verdana" panose="020B0604030504040204" pitchFamily="34" charset="0"/>
              </a:rPr>
              <a:t>impacts</a:t>
            </a:r>
            <a:r>
              <a:rPr lang="en-US" sz="4400" dirty="0">
                <a:solidFill>
                  <a:srgbClr val="000000"/>
                </a:solidFill>
                <a:effectLst/>
                <a:ea typeface="Malgun Gothic" panose="020B0503020000020004" pitchFamily="34" charset="-127"/>
                <a:cs typeface="Verdana" panose="020B0604030504040204" pitchFamily="34" charset="0"/>
              </a:rPr>
              <a:t>.</a:t>
            </a:r>
            <a:r>
              <a:rPr lang="en-US" sz="4400" spc="31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O</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y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hos</a:t>
            </a:r>
            <a:r>
              <a:rPr lang="en-US" sz="4400" dirty="0">
                <a:solidFill>
                  <a:srgbClr val="000000"/>
                </a:solidFill>
                <a:effectLst/>
                <a:ea typeface="Malgun Gothic" panose="020B0503020000020004" pitchFamily="34" charset="-127"/>
                <a:cs typeface="Verdana" panose="020B0604030504040204" pitchFamily="34" charset="0"/>
              </a:rPr>
              <a:t>e</a:t>
            </a:r>
            <a:r>
              <a:rPr lang="en-US" sz="4400" spc="14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o</a:t>
            </a:r>
            <a:r>
              <a:rPr lang="en-US" sz="4400" spc="1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hav</a:t>
            </a:r>
            <a:r>
              <a:rPr lang="en-US" sz="4400" dirty="0">
                <a:solidFill>
                  <a:srgbClr val="000000"/>
                </a:solidFill>
                <a:effectLst/>
                <a:ea typeface="Malgun Gothic" panose="020B0503020000020004" pitchFamily="34" charset="-127"/>
                <a:cs typeface="Verdana" panose="020B0604030504040204" pitchFamily="34" charset="0"/>
              </a:rPr>
              <a:t>e</a:t>
            </a:r>
            <a:r>
              <a:rPr lang="en-US" sz="4400" spc="1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bee</a:t>
            </a:r>
            <a:r>
              <a:rPr lang="en-US" sz="4400" dirty="0">
                <a:solidFill>
                  <a:srgbClr val="000000"/>
                </a:solidFill>
                <a:effectLst/>
                <a:ea typeface="Malgun Gothic" panose="020B0503020000020004" pitchFamily="34" charset="-127"/>
                <a:cs typeface="Verdana" panose="020B0604030504040204" pitchFamily="34" charset="0"/>
              </a:rPr>
              <a:t>n</a:t>
            </a:r>
            <a:r>
              <a:rPr lang="en-US" sz="4400" spc="13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tr</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ne</a:t>
            </a:r>
            <a:r>
              <a:rPr lang="en-US" sz="4400" dirty="0">
                <a:solidFill>
                  <a:srgbClr val="000000"/>
                </a:solidFill>
                <a:effectLst/>
                <a:ea typeface="Malgun Gothic" panose="020B0503020000020004" pitchFamily="34" charset="-127"/>
                <a:cs typeface="Verdana" panose="020B0604030504040204" pitchFamily="34" charset="0"/>
              </a:rPr>
              <a:t>d</a:t>
            </a:r>
            <a:r>
              <a:rPr lang="en-US" sz="4400" spc="1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f</a:t>
            </a:r>
            <a:r>
              <a:rPr lang="en-US" sz="4400" spc="10" dirty="0">
                <a:solidFill>
                  <a:srgbClr val="000000"/>
                </a:solidFill>
                <a:effectLst/>
                <a:ea typeface="Malgun Gothic" panose="020B0503020000020004" pitchFamily="34" charset="-127"/>
                <a:cs typeface="Verdana" panose="020B0604030504040204" pitchFamily="34" charset="0"/>
              </a:rPr>
              <a:t>ess</a:t>
            </a:r>
            <a:r>
              <a:rPr lang="en-US" sz="4400" spc="5" dirty="0">
                <a:solidFill>
                  <a:srgbClr val="000000"/>
                </a:solidFill>
                <a:effectLst/>
                <a:ea typeface="Malgun Gothic" panose="020B0503020000020004" pitchFamily="34" charset="-127"/>
                <a:cs typeface="Verdana" panose="020B0604030504040204" pitchFamily="34" charset="0"/>
              </a:rPr>
              <a:t>io</a:t>
            </a:r>
            <a:r>
              <a:rPr lang="en-US" sz="4400" spc="10" dirty="0">
                <a:solidFill>
                  <a:srgbClr val="000000"/>
                </a:solidFill>
                <a:effectLst/>
                <a:ea typeface="Malgun Gothic" panose="020B0503020000020004" pitchFamily="34" charset="-127"/>
                <a:cs typeface="Verdana" panose="020B0604030504040204" pitchFamily="34" charset="0"/>
              </a:rPr>
              <a:t>na</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dirty="0">
                <a:solidFill>
                  <a:srgbClr val="000000"/>
                </a:solidFill>
                <a:effectLst/>
                <a:ea typeface="Malgun Gothic" panose="020B0503020000020004" pitchFamily="34" charset="-127"/>
                <a:cs typeface="Verdana" panose="020B0604030504040204" pitchFamily="34" charset="0"/>
              </a:rPr>
              <a:t>y</a:t>
            </a:r>
            <a:r>
              <a:rPr lang="en-US" sz="4400" spc="2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d</a:t>
            </a:r>
            <a:r>
              <a:rPr lang="en-US" sz="4400" spc="1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e</a:t>
            </a:r>
            <a:r>
              <a:rPr lang="en-US" sz="4400" spc="1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au</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ho</a:t>
            </a:r>
            <a:r>
              <a:rPr lang="en-US" sz="4400" spc="5" dirty="0">
                <a:solidFill>
                  <a:srgbClr val="000000"/>
                </a:solidFill>
                <a:effectLst/>
                <a:ea typeface="Malgun Gothic" panose="020B0503020000020004" pitchFamily="34" charset="-127"/>
                <a:cs typeface="Verdana" panose="020B0604030504040204" pitchFamily="34" charset="0"/>
              </a:rPr>
              <a:t>ri</a:t>
            </a:r>
            <a:r>
              <a:rPr lang="en-US" sz="4400" spc="10" dirty="0">
                <a:solidFill>
                  <a:srgbClr val="000000"/>
                </a:solidFill>
                <a:effectLst/>
                <a:ea typeface="Malgun Gothic" panose="020B0503020000020004" pitchFamily="34" charset="-127"/>
                <a:cs typeface="Verdana" panose="020B0604030504040204" pitchFamily="34" charset="0"/>
              </a:rPr>
              <a:t>ze</a:t>
            </a:r>
            <a:r>
              <a:rPr lang="en-US" sz="4400" dirty="0">
                <a:solidFill>
                  <a:srgbClr val="000000"/>
                </a:solidFill>
                <a:effectLst/>
                <a:ea typeface="Malgun Gothic" panose="020B0503020000020004" pitchFamily="34" charset="-127"/>
                <a:cs typeface="Verdana" panose="020B0604030504040204" pitchFamily="34" charset="0"/>
              </a:rPr>
              <a:t>d</a:t>
            </a:r>
            <a:r>
              <a:rPr lang="en-US" sz="4400" spc="2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l</a:t>
            </a:r>
            <a:r>
              <a:rPr lang="en-US" sz="4400" spc="12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dirty="0">
                <a:solidFill>
                  <a:srgbClr val="000000"/>
                </a:solidFill>
                <a:effectLst/>
                <a:ea typeface="Malgun Gothic" panose="020B0503020000020004" pitchFamily="34" charset="-127"/>
                <a:cs typeface="Verdana" panose="020B0604030504040204" pitchFamily="34" charset="0"/>
              </a:rPr>
              <a:t>,</a:t>
            </a:r>
            <a:r>
              <a:rPr lang="en-US" sz="4400" spc="15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epa</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r</a:t>
            </a:r>
            <a:r>
              <a:rPr lang="en-US" sz="4400" spc="1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8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n</a:t>
            </a:r>
            <a:r>
              <a:rPr lang="en-US" sz="4400" spc="1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6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es</a:t>
            </a:r>
            <a:r>
              <a:rPr lang="en-US" sz="4400" dirty="0">
                <a:solidFill>
                  <a:srgbClr val="000000"/>
                </a:solidFill>
                <a:effectLst/>
                <a:ea typeface="Malgun Gothic" panose="020B0503020000020004" pitchFamily="34" charset="-127"/>
                <a:cs typeface="Verdana" panose="020B0604030504040204" pitchFamily="34" charset="0"/>
              </a:rPr>
              <a:t>.</a:t>
            </a:r>
          </a:p>
          <a:p>
            <a:pPr marL="731520" marR="407035" indent="-342900" algn="just">
              <a:lnSpc>
                <a:spcPct val="104000"/>
              </a:lnSpc>
              <a:spcAft>
                <a:spcPts val="800"/>
              </a:spcAft>
              <a:buAutoNum type="alphaLcParenBoth"/>
            </a:pPr>
            <a:r>
              <a:rPr lang="en-US" sz="4400" spc="10"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o</a:t>
            </a:r>
            <a:r>
              <a:rPr lang="en-US" sz="4400" spc="19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educ</a:t>
            </a:r>
            <a:r>
              <a:rPr lang="en-US" sz="4400" dirty="0">
                <a:solidFill>
                  <a:srgbClr val="000000"/>
                </a:solidFill>
                <a:effectLst/>
                <a:ea typeface="Malgun Gothic" panose="020B0503020000020004" pitchFamily="34" charset="-127"/>
                <a:cs typeface="Verdana" panose="020B0604030504040204" pitchFamily="34" charset="0"/>
              </a:rPr>
              <a:t>e</a:t>
            </a:r>
            <a:r>
              <a:rPr lang="en-US" sz="4400" spc="24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dange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a:t>
            </a:r>
            <a:r>
              <a:rPr lang="en-US" sz="4400" spc="1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tri</a:t>
            </a:r>
            <a:r>
              <a:rPr lang="en-US" sz="4400" dirty="0">
                <a:solidFill>
                  <a:srgbClr val="000000"/>
                </a:solidFill>
                <a:effectLst/>
                <a:ea typeface="Malgun Gothic" panose="020B0503020000020004" pitchFamily="34" charset="-127"/>
                <a:cs typeface="Verdana" panose="020B0604030504040204" pitchFamily="34" charset="0"/>
              </a:rPr>
              <a:t>c</a:t>
            </a:r>
            <a:r>
              <a:rPr lang="en-US" sz="4400" spc="2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shock</a:t>
            </a:r>
            <a:r>
              <a:rPr lang="en-US" sz="4400" dirty="0">
                <a:solidFill>
                  <a:srgbClr val="000000"/>
                </a:solidFill>
                <a:effectLst/>
                <a:ea typeface="Malgun Gothic" panose="020B0503020000020004" pitchFamily="34" charset="-127"/>
                <a:cs typeface="Verdana" panose="020B0604030504040204" pitchFamily="34" charset="0"/>
              </a:rPr>
              <a:t>s</a:t>
            </a:r>
            <a:r>
              <a:rPr lang="en-US" sz="4400" spc="24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18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dange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a:t>
            </a:r>
            <a:r>
              <a:rPr lang="en-US" sz="4400" spc="17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fir</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opaqu</a:t>
            </a:r>
            <a:r>
              <a:rPr lang="en-US" sz="4400" dirty="0">
                <a:solidFill>
                  <a:srgbClr val="000000"/>
                </a:solidFill>
                <a:effectLst/>
                <a:ea typeface="Malgun Gothic" panose="020B0503020000020004" pitchFamily="34" charset="-127"/>
                <a:cs typeface="Verdana" panose="020B0604030504040204" pitchFamily="34" charset="0"/>
              </a:rPr>
              <a:t>e</a:t>
            </a:r>
            <a:r>
              <a:rPr lang="en-US" sz="4400" spc="26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ri</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s</a:t>
            </a:r>
            <a:r>
              <a:rPr lang="en-US" sz="4400" spc="2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dirty="0">
                <a:solidFill>
                  <a:srgbClr val="000000"/>
                </a:solidFill>
                <a:effectLst/>
                <a:ea typeface="Malgun Gothic" panose="020B0503020000020004" pitchFamily="34" charset="-127"/>
                <a:cs typeface="Verdana" panose="020B0604030504040204" pitchFamily="34" charset="0"/>
              </a:rPr>
              <a:t>n</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 </a:t>
            </a:r>
            <a:r>
              <a:rPr lang="en-US" sz="4400" spc="5" dirty="0">
                <a:solidFill>
                  <a:srgbClr val="000000"/>
                </a:solidFill>
                <a:effectLst/>
                <a:ea typeface="Malgun Gothic" panose="020B0503020000020004" pitchFamily="34" charset="-127"/>
                <a:cs typeface="Verdana" panose="020B0604030504040204" pitchFamily="34" charset="0"/>
              </a:rPr>
              <a:t>fl</a:t>
            </a:r>
            <a:r>
              <a:rPr lang="en-US" sz="4400" spc="10" dirty="0">
                <a:solidFill>
                  <a:srgbClr val="000000"/>
                </a:solidFill>
                <a:effectLst/>
                <a:ea typeface="Malgun Gothic" panose="020B0503020000020004" pitchFamily="34" charset="-127"/>
                <a:cs typeface="Verdana" panose="020B0604030504040204" pitchFamily="34" charset="0"/>
              </a:rPr>
              <a:t>ocke</a:t>
            </a:r>
            <a:r>
              <a:rPr lang="en-US" sz="4400" dirty="0">
                <a:solidFill>
                  <a:srgbClr val="000000"/>
                </a:solidFill>
                <a:effectLst/>
                <a:ea typeface="Malgun Gothic" panose="020B0503020000020004" pitchFamily="34" charset="-127"/>
                <a:cs typeface="Verdana" panose="020B0604030504040204" pitchFamily="34" charset="0"/>
              </a:rPr>
              <a:t>d</a:t>
            </a:r>
            <a:r>
              <a:rPr lang="en-US" sz="4400" spc="1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on</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o</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6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s</a:t>
            </a:r>
            <a:r>
              <a:rPr lang="en-US" sz="4400" spc="14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du</a:t>
            </a:r>
            <a:r>
              <a:rPr lang="en-US" sz="4400" spc="5" dirty="0">
                <a:solidFill>
                  <a:srgbClr val="000000"/>
                </a:solidFill>
                <a:effectLst/>
                <a:ea typeface="Malgun Gothic" panose="020B0503020000020004" pitchFamily="34" charset="-127"/>
                <a:cs typeface="Verdana" panose="020B0604030504040204" pitchFamily="34" charset="0"/>
              </a:rPr>
              <a:t>ri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a:t>
            </a:r>
            <a:r>
              <a:rPr lang="en-US" sz="4400" spc="12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on</a:t>
            </a:r>
            <a:r>
              <a:rPr lang="en-US" sz="4400" dirty="0">
                <a:solidFill>
                  <a:srgbClr val="000000"/>
                </a:solidFill>
                <a:effectLst/>
                <a:ea typeface="Malgun Gothic" panose="020B0503020000020004" pitchFamily="34" charset="-127"/>
                <a:cs typeface="Verdana" panose="020B0604030504040204" pitchFamily="34" charset="0"/>
              </a:rPr>
              <a:t>.</a:t>
            </a:r>
          </a:p>
          <a:p>
            <a:pPr marL="731520" marR="407035" indent="-342900" algn="just">
              <a:lnSpc>
                <a:spcPct val="104000"/>
              </a:lnSpc>
              <a:spcAft>
                <a:spcPts val="800"/>
              </a:spcAft>
              <a:buAutoNum type="alphaLcParenBoth"/>
            </a:pPr>
            <a:r>
              <a:rPr lang="en-US" sz="4400" spc="10" dirty="0">
                <a:solidFill>
                  <a:srgbClr val="000000"/>
                </a:solidFill>
                <a:effectLst/>
                <a:ea typeface="Malgun Gothic" panose="020B0503020000020004" pitchFamily="34" charset="-127"/>
                <a:cs typeface="Verdana" panose="020B0604030504040204" pitchFamily="34" charset="0"/>
              </a:rPr>
              <a:t>Du</a:t>
            </a:r>
            <a:r>
              <a:rPr lang="en-US" sz="4400" spc="5" dirty="0">
                <a:solidFill>
                  <a:srgbClr val="000000"/>
                </a:solidFill>
                <a:effectLst/>
                <a:ea typeface="Malgun Gothic" panose="020B0503020000020004" pitchFamily="34" charset="-127"/>
                <a:cs typeface="Verdana" panose="020B0604030504040204" pitchFamily="34" charset="0"/>
              </a:rPr>
              <a:t>ri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a:t>
            </a:r>
            <a:r>
              <a:rPr lang="en-US" sz="4400" spc="16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on</a:t>
            </a:r>
            <a:r>
              <a:rPr lang="en-US" sz="4400" dirty="0">
                <a:solidFill>
                  <a:srgbClr val="000000"/>
                </a:solidFill>
                <a:effectLst/>
                <a:ea typeface="Malgun Gothic" panose="020B0503020000020004" pitchFamily="34" charset="-127"/>
                <a:cs typeface="Verdana" panose="020B0604030504040204" pitchFamily="34" charset="0"/>
              </a:rPr>
              <a:t>,</a:t>
            </a:r>
            <a:r>
              <a:rPr lang="en-US" sz="4400" spc="2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o</a:t>
            </a:r>
            <a:r>
              <a:rPr lang="en-US" sz="4400" spc="1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tri</a:t>
            </a:r>
            <a:r>
              <a:rPr lang="en-US" sz="4400" dirty="0">
                <a:solidFill>
                  <a:srgbClr val="000000"/>
                </a:solidFill>
                <a:effectLst/>
                <a:ea typeface="Malgun Gothic" panose="020B0503020000020004" pitchFamily="34" charset="-127"/>
                <a:cs typeface="Verdana" panose="020B0604030504040204" pitchFamily="34" charset="0"/>
              </a:rPr>
              <a:t>c</a:t>
            </a:r>
            <a:r>
              <a:rPr lang="en-US" sz="4400" spc="16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a:t>
            </a:r>
            <a:r>
              <a:rPr lang="en-US" sz="4400" dirty="0">
                <a:solidFill>
                  <a:srgbClr val="000000"/>
                </a:solidFill>
                <a:effectLst/>
                <a:ea typeface="Malgun Gothic" panose="020B0503020000020004" pitchFamily="34" charset="-127"/>
                <a:cs typeface="Verdana" panose="020B0604030504040204" pitchFamily="34" charset="0"/>
              </a:rPr>
              <a:t>l</a:t>
            </a:r>
            <a:r>
              <a:rPr lang="en-US" sz="4400" spc="1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ponen</a:t>
            </a:r>
            <a:r>
              <a:rPr lang="en-US" sz="4400" dirty="0">
                <a:solidFill>
                  <a:srgbClr val="000000"/>
                </a:solidFill>
                <a:effectLst/>
                <a:ea typeface="Malgun Gothic" panose="020B0503020000020004" pitchFamily="34" charset="-127"/>
                <a:cs typeface="Verdana" panose="020B0604030504040204" pitchFamily="34" charset="0"/>
              </a:rPr>
              <a:t>t</a:t>
            </a:r>
            <a:r>
              <a:rPr lang="en-US" sz="4400" spc="2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l</a:t>
            </a:r>
            <a:r>
              <a:rPr lang="en-US" sz="4400" spc="1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10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ouched</a:t>
            </a:r>
            <a:r>
              <a:rPr lang="en-US" sz="4400" dirty="0">
                <a:solidFill>
                  <a:srgbClr val="000000"/>
                </a:solidFill>
                <a:effectLst/>
                <a:ea typeface="Malgun Gothic" panose="020B0503020000020004" pitchFamily="34" charset="-127"/>
                <a:cs typeface="Verdana" panose="020B0604030504040204" pitchFamily="34" charset="0"/>
              </a:rPr>
              <a:t>,</a:t>
            </a:r>
            <a:r>
              <a:rPr lang="en-US" sz="4400" spc="19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d</a:t>
            </a:r>
            <a:r>
              <a:rPr lang="en-US" sz="4400" spc="1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on</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y</a:t>
            </a:r>
            <a:r>
              <a:rPr lang="en-US" sz="4400" spc="13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isolate tools</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l</a:t>
            </a:r>
            <a:r>
              <a:rPr lang="en-US" sz="4400" spc="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use</a:t>
            </a:r>
            <a:r>
              <a:rPr lang="en-US" sz="4400" dirty="0">
                <a:solidFill>
                  <a:srgbClr val="000000"/>
                </a:solidFill>
                <a:effectLst/>
                <a:ea typeface="Malgun Gothic" panose="020B0503020000020004" pitchFamily="34" charset="-127"/>
                <a:cs typeface="Verdana" panose="020B0604030504040204" pitchFamily="34" charset="0"/>
              </a:rPr>
              <a:t>d</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spc="5" dirty="0">
                <a:solidFill>
                  <a:srgbClr val="000000"/>
                </a:solidFill>
                <a:effectLst/>
                <a:ea typeface="Malgun Gothic" panose="020B0503020000020004" pitchFamily="34" charset="-127"/>
                <a:cs typeface="Verdana" panose="020B0604030504040204" pitchFamily="34" charset="0"/>
              </a:rPr>
              <a:t>il</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dirty="0">
                <a:solidFill>
                  <a:srgbClr val="000000"/>
                </a:solidFill>
                <a:effectLst/>
                <a:ea typeface="Malgun Gothic" panose="020B0503020000020004" pitchFamily="34" charset="-127"/>
                <a:cs typeface="Verdana" panose="020B0604030504040204" pitchFamily="34" charset="0"/>
              </a:rPr>
              <a:t>t</a:t>
            </a:r>
            <a:r>
              <a:rPr lang="en-US" sz="4400" spc="1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pe</a:t>
            </a:r>
            <a:r>
              <a:rPr lang="en-US" sz="4400" spc="5" dirty="0">
                <a:solidFill>
                  <a:srgbClr val="000000"/>
                </a:solidFill>
                <a:effectLst/>
                <a:ea typeface="Malgun Gothic" panose="020B0503020000020004" pitchFamily="34" charset="-127"/>
                <a:cs typeface="Verdana" panose="020B0604030504040204" pitchFamily="34" charset="0"/>
              </a:rPr>
              <a:t>rf</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a:t>
            </a:r>
            <a:r>
              <a:rPr lang="en-US" sz="4400" spc="19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tri</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dirty="0">
                <a:solidFill>
                  <a:srgbClr val="000000"/>
                </a:solidFill>
                <a:effectLst/>
                <a:ea typeface="Malgun Gothic" panose="020B0503020000020004" pitchFamily="34" charset="-127"/>
                <a:cs typeface="Verdana" panose="020B0604030504040204" pitchFamily="34" charset="0"/>
              </a:rPr>
              <a:t>l</a:t>
            </a:r>
            <a:r>
              <a:rPr lang="en-US" sz="4400" spc="1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ons</a:t>
            </a:r>
            <a:r>
              <a:rPr lang="en-US" sz="4400" dirty="0">
                <a:solidFill>
                  <a:srgbClr val="000000"/>
                </a:solidFill>
                <a:effectLst/>
                <a:ea typeface="Malgun Gothic" panose="020B0503020000020004" pitchFamily="34" charset="-127"/>
                <a:cs typeface="Verdana" panose="020B0604030504040204" pitchFamily="34" charset="0"/>
              </a:rPr>
              <a:t>.</a:t>
            </a:r>
            <a:r>
              <a:rPr lang="en-US" sz="4400" dirty="0">
                <a:solidFill>
                  <a:srgbClr val="807F7F"/>
                </a:solidFill>
                <a:effectLst/>
                <a:ea typeface="Malgun Gothic" panose="020B0503020000020004" pitchFamily="34" charset="-127"/>
                <a:cs typeface="Calibri" panose="020F0502020204030204" pitchFamily="34" charset="0"/>
              </a:rPr>
              <a:t>  </a:t>
            </a:r>
          </a:p>
          <a:p>
            <a:pPr marL="731520" marR="407035" indent="-342900" algn="just">
              <a:lnSpc>
                <a:spcPct val="104000"/>
              </a:lnSpc>
              <a:spcAft>
                <a:spcPts val="800"/>
              </a:spcAft>
              <a:buAutoNum type="alphaLcParenBoth"/>
            </a:pP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ope</a:t>
            </a:r>
            <a:r>
              <a:rPr lang="en-US" sz="4400" dirty="0">
                <a:solidFill>
                  <a:srgbClr val="000000"/>
                </a:solidFill>
                <a:effectLst/>
                <a:ea typeface="Malgun Gothic" panose="020B0503020000020004" pitchFamily="34" charset="-127"/>
                <a:cs typeface="Verdana" panose="020B0604030504040204" pitchFamily="34" charset="0"/>
              </a:rPr>
              <a:t>r</a:t>
            </a:r>
            <a:r>
              <a:rPr lang="en-US" sz="4400" spc="3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cons</a:t>
            </a:r>
            <a:r>
              <a:rPr lang="en-US" sz="4400" spc="5" dirty="0">
                <a:solidFill>
                  <a:srgbClr val="000000"/>
                </a:solidFill>
                <a:effectLst/>
                <a:ea typeface="Malgun Gothic" panose="020B0503020000020004" pitchFamily="34" charset="-127"/>
                <a:cs typeface="Verdana" panose="020B0604030504040204" pitchFamily="34" charset="0"/>
              </a:rPr>
              <a:t>tr</a:t>
            </a:r>
            <a:r>
              <a:rPr lang="en-US" sz="4400" spc="10" dirty="0">
                <a:solidFill>
                  <a:srgbClr val="000000"/>
                </a:solidFill>
                <a:effectLst/>
                <a:ea typeface="Malgun Gothic" panose="020B0503020000020004" pitchFamily="34" charset="-127"/>
                <a:cs typeface="Verdana" panose="020B0604030504040204" pitchFamily="34" charset="0"/>
              </a:rPr>
              <a:t>uc</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n </a:t>
            </a:r>
            <a:r>
              <a:rPr lang="en-US" sz="4400" spc="70" dirty="0">
                <a:solidFill>
                  <a:srgbClr val="000000"/>
                </a:solidFill>
                <a:effectLst/>
                <a:ea typeface="Malgun Gothic" panose="020B0503020000020004" pitchFamily="34" charset="-127"/>
                <a:cs typeface="Verdana" panose="020B0604030504040204" pitchFamily="34" charset="0"/>
              </a:rPr>
              <a:t>safety</a:t>
            </a:r>
            <a:r>
              <a:rPr lang="en-US" sz="4400" spc="31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hod</a:t>
            </a:r>
            <a:r>
              <a:rPr lang="en-US" sz="4400" dirty="0">
                <a:solidFill>
                  <a:srgbClr val="000000"/>
                </a:solidFill>
                <a:effectLst/>
                <a:ea typeface="Malgun Gothic" panose="020B0503020000020004" pitchFamily="34" charset="-127"/>
                <a:cs typeface="Verdana" panose="020B0604030504040204" pitchFamily="34" charset="0"/>
              </a:rPr>
              <a:t>s </a:t>
            </a:r>
            <a:r>
              <a:rPr lang="en-US" sz="4400" spc="15" dirty="0">
                <a:solidFill>
                  <a:srgbClr val="000000"/>
                </a:solidFill>
                <a:effectLst/>
                <a:ea typeface="Malgun Gothic" panose="020B0503020000020004" pitchFamily="34" charset="-127"/>
                <a:cs typeface="Verdana" panose="020B0604030504040204" pitchFamily="34" charset="0"/>
              </a:rPr>
              <a:t>shall</a:t>
            </a:r>
            <a:r>
              <a:rPr lang="en-US" sz="4400" spc="2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2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app</a:t>
            </a:r>
            <a:r>
              <a:rPr lang="en-US" sz="4400" spc="5" dirty="0">
                <a:solidFill>
                  <a:srgbClr val="000000"/>
                </a:solidFill>
                <a:effectLst/>
                <a:ea typeface="Malgun Gothic" panose="020B0503020000020004" pitchFamily="34" charset="-127"/>
                <a:cs typeface="Verdana" panose="020B0604030504040204" pitchFamily="34" charset="0"/>
              </a:rPr>
              <a:t>li</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 at</a:t>
            </a:r>
            <a:r>
              <a:rPr lang="en-US" sz="4400" spc="2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l</a:t>
            </a:r>
            <a:r>
              <a:rPr lang="en-US" sz="4400" spc="25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s</a:t>
            </a:r>
            <a:r>
              <a:rPr lang="en-US" sz="4400" spc="3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du</a:t>
            </a:r>
            <a:r>
              <a:rPr lang="en-US" sz="4400" spc="5" dirty="0">
                <a:solidFill>
                  <a:srgbClr val="000000"/>
                </a:solidFill>
                <a:effectLst/>
                <a:ea typeface="Malgun Gothic" panose="020B0503020000020004" pitchFamily="34" charset="-127"/>
                <a:cs typeface="Verdana" panose="020B0604030504040204" pitchFamily="34" charset="0"/>
              </a:rPr>
              <a:t>ri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a:t>
            </a:r>
            <a:r>
              <a:rPr lang="en-US" sz="4400" spc="31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n </a:t>
            </a:r>
            <a:r>
              <a:rPr lang="en-US" sz="4400" spc="50" dirty="0">
                <a:solidFill>
                  <a:srgbClr val="000000"/>
                </a:solidFill>
                <a:effectLst/>
                <a:ea typeface="Malgun Gothic" panose="020B0503020000020004" pitchFamily="34" charset="-127"/>
                <a:cs typeface="Verdana" panose="020B0604030504040204" pitchFamily="34" charset="0"/>
              </a:rPr>
              <a:t>to</a:t>
            </a:r>
            <a:r>
              <a:rPr lang="en-US" sz="4400" spc="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even</a:t>
            </a:r>
            <a:r>
              <a:rPr lang="en-US" sz="4400" dirty="0">
                <a:solidFill>
                  <a:srgbClr val="000000"/>
                </a:solidFill>
                <a:effectLst/>
                <a:ea typeface="Malgun Gothic" panose="020B0503020000020004" pitchFamily="34" charset="-127"/>
                <a:cs typeface="Verdana" panose="020B0604030504040204" pitchFamily="34" charset="0"/>
              </a:rPr>
              <a:t>t</a:t>
            </a:r>
            <a:r>
              <a:rPr lang="en-US" sz="4400" spc="13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lli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a:t>
            </a:r>
            <a:r>
              <a:rPr lang="en-US" sz="4400" spc="1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6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le</a:t>
            </a:r>
            <a:r>
              <a:rPr lang="en-US" sz="4400" dirty="0">
                <a:solidFill>
                  <a:srgbClr val="000000"/>
                </a:solidFill>
                <a:effectLst/>
                <a:ea typeface="Malgun Gothic" panose="020B0503020000020004" pitchFamily="34" charset="-127"/>
                <a:cs typeface="Verdana" panose="020B0604030504040204" pitchFamily="34" charset="0"/>
              </a:rPr>
              <a:t>s</a:t>
            </a:r>
            <a:r>
              <a:rPr lang="en-US" sz="4400" spc="14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fr</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m</a:t>
            </a:r>
            <a:r>
              <a:rPr lang="en-US" sz="4400" spc="1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he</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gh</a:t>
            </a:r>
            <a:r>
              <a:rPr lang="en-US" sz="4400" dirty="0">
                <a:solidFill>
                  <a:srgbClr val="000000"/>
                </a:solidFill>
                <a:effectLst/>
                <a:ea typeface="Malgun Gothic" panose="020B0503020000020004" pitchFamily="34" charset="-127"/>
                <a:cs typeface="Verdana" panose="020B0604030504040204" pitchFamily="34" charset="0"/>
              </a:rPr>
              <a:t>t</a:t>
            </a:r>
            <a:r>
              <a:rPr lang="en-US" sz="4400" spc="1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caus</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a:t>
            </a:r>
            <a:r>
              <a:rPr lang="en-US" sz="4400" spc="1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dea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a:t>
            </a:r>
            <a:r>
              <a:rPr lang="en-US" sz="4400" spc="11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spc="5" dirty="0">
                <a:solidFill>
                  <a:srgbClr val="000000"/>
                </a:solidFill>
                <a:effectLst/>
                <a:ea typeface="Malgun Gothic" panose="020B0503020000020004" pitchFamily="34" charset="-127"/>
                <a:cs typeface="Verdana" panose="020B0604030504040204" pitchFamily="34" charset="0"/>
              </a:rPr>
              <a:t>j</a:t>
            </a:r>
            <a:r>
              <a:rPr lang="en-US" sz="4400" spc="10" dirty="0">
                <a:solidFill>
                  <a:srgbClr val="000000"/>
                </a:solidFill>
                <a:effectLst/>
                <a:ea typeface="Malgun Gothic" panose="020B0503020000020004" pitchFamily="34" charset="-127"/>
                <a:cs typeface="Verdana" panose="020B0604030504040204" pitchFamily="34" charset="0"/>
              </a:rPr>
              <a:t>u</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y</a:t>
            </a:r>
            <a:r>
              <a:rPr lang="en-US" sz="4400" spc="1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ope</a:t>
            </a:r>
            <a:r>
              <a:rPr lang="en-US" sz="4400" spc="5" dirty="0">
                <a:solidFill>
                  <a:srgbClr val="000000"/>
                </a:solidFill>
                <a:effectLst/>
                <a:ea typeface="Malgun Gothic" panose="020B0503020000020004" pitchFamily="34" charset="-127"/>
                <a:cs typeface="Verdana" panose="020B0604030504040204" pitchFamily="34" charset="0"/>
              </a:rPr>
              <a:t>rt</a:t>
            </a:r>
            <a:r>
              <a:rPr lang="en-US" sz="4400" dirty="0">
                <a:solidFill>
                  <a:srgbClr val="000000"/>
                </a:solidFill>
                <a:effectLst/>
                <a:ea typeface="Malgun Gothic" panose="020B0503020000020004" pitchFamily="34" charset="-127"/>
                <a:cs typeface="Verdana" panose="020B0604030504040204" pitchFamily="34" charset="0"/>
              </a:rPr>
              <a:t>y</a:t>
            </a:r>
            <a:r>
              <a:rPr lang="en-US" sz="4400" spc="14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age</a:t>
            </a:r>
            <a:r>
              <a:rPr lang="en-US" sz="4400" dirty="0">
                <a:solidFill>
                  <a:srgbClr val="000000"/>
                </a:solidFill>
                <a:effectLst/>
                <a:ea typeface="Malgun Gothic" panose="020B0503020000020004" pitchFamily="34" charset="-127"/>
                <a:cs typeface="Verdana" panose="020B0604030504040204" pitchFamily="34" charset="0"/>
              </a:rPr>
              <a:t>.</a:t>
            </a:r>
            <a:endParaRPr lang="en-AE" sz="4400" dirty="0">
              <a:ea typeface="Malgun Gothic" panose="020B0503020000020004" pitchFamily="34" charset="-127"/>
              <a:cs typeface="Times New Roman" panose="02020603050405020304" pitchFamily="18" charset="0"/>
            </a:endParaRPr>
          </a:p>
          <a:p>
            <a:pPr marL="731520" marR="407035" indent="-342900" algn="just">
              <a:lnSpc>
                <a:spcPct val="104000"/>
              </a:lnSpc>
              <a:spcAft>
                <a:spcPts val="800"/>
              </a:spcAft>
              <a:buAutoNum type="alphaLcParenBoth"/>
            </a:pPr>
            <a:r>
              <a:rPr lang="en-US" sz="4400" spc="-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Eac</a:t>
            </a:r>
            <a:r>
              <a:rPr lang="en-US" sz="4400" dirty="0">
                <a:solidFill>
                  <a:srgbClr val="000000"/>
                </a:solidFill>
                <a:effectLst/>
                <a:ea typeface="Malgun Gothic" panose="020B0503020000020004" pitchFamily="34" charset="-127"/>
                <a:cs typeface="Verdana" panose="020B0604030504040204" pitchFamily="34" charset="0"/>
              </a:rPr>
              <a:t>h</a:t>
            </a:r>
            <a:r>
              <a:rPr lang="en-US" sz="4400" spc="2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2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19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26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ha</a:t>
            </a:r>
            <a:r>
              <a:rPr lang="en-US" sz="4400" dirty="0">
                <a:solidFill>
                  <a:srgbClr val="000000"/>
                </a:solidFill>
                <a:effectLst/>
                <a:ea typeface="Malgun Gothic" panose="020B0503020000020004" pitchFamily="34" charset="-127"/>
                <a:cs typeface="Verdana" panose="020B0604030504040204" pitchFamily="34" charset="0"/>
              </a:rPr>
              <a:t>s</a:t>
            </a:r>
            <a:r>
              <a:rPr lang="en-US" sz="4400" spc="210" dirty="0">
                <a:solidFill>
                  <a:srgbClr val="000000"/>
                </a:solidFill>
                <a:effectLst/>
                <a:ea typeface="Malgun Gothic" panose="020B0503020000020004" pitchFamily="34" charset="-127"/>
                <a:cs typeface="Verdana" panose="020B0604030504040204" pitchFamily="34" charset="0"/>
              </a:rPr>
              <a:t> </a:t>
            </a:r>
            <a:r>
              <a:rPr lang="en-US" sz="4400" dirty="0">
                <a:solidFill>
                  <a:srgbClr val="000000"/>
                </a:solidFill>
                <a:effectLst/>
                <a:ea typeface="Malgun Gothic" panose="020B0503020000020004" pitchFamily="34" charset="-127"/>
                <a:cs typeface="Verdana" panose="020B0604030504040204" pitchFamily="34" charset="0"/>
              </a:rPr>
              <a:t>a</a:t>
            </a:r>
            <a:r>
              <a:rPr lang="en-US" sz="4400" spc="1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r</a:t>
            </a:r>
            <a:r>
              <a:rPr lang="en-US" sz="4400" spc="2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a:t>
            </a:r>
            <a:r>
              <a:rPr lang="en-US" sz="4400" spc="18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2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d</a:t>
            </a:r>
            <a:r>
              <a:rPr lang="en-US" sz="4400" spc="21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le</a:t>
            </a:r>
            <a:r>
              <a:rPr lang="en-US" sz="4400" dirty="0">
                <a:solidFill>
                  <a:srgbClr val="000000"/>
                </a:solidFill>
                <a:effectLst/>
                <a:ea typeface="Malgun Gothic" panose="020B0503020000020004" pitchFamily="34" charset="-127"/>
                <a:cs typeface="Verdana" panose="020B0604030504040204" pitchFamily="34" charset="0"/>
              </a:rPr>
              <a:t>,</a:t>
            </a:r>
            <a:r>
              <a:rPr lang="en-US" sz="4400" spc="26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oo</a:t>
            </a:r>
            <a:r>
              <a:rPr lang="en-US" sz="4400" dirty="0">
                <a:solidFill>
                  <a:srgbClr val="000000"/>
                </a:solidFill>
                <a:effectLst/>
                <a:ea typeface="Malgun Gothic" panose="020B0503020000020004" pitchFamily="34" charset="-127"/>
                <a:cs typeface="Verdana" panose="020B0604030504040204" pitchFamily="34" charset="0"/>
              </a:rPr>
              <a:t>f</a:t>
            </a:r>
            <a:r>
              <a:rPr lang="en-US" sz="4400" spc="3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n</a:t>
            </a:r>
            <a:r>
              <a:rPr lang="en-US" sz="4400" spc="31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terminals. When</a:t>
            </a:r>
            <a:r>
              <a:rPr lang="en-US" sz="4400" spc="14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tri</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dirty="0">
                <a:solidFill>
                  <a:srgbClr val="000000"/>
                </a:solidFill>
                <a:effectLst/>
                <a:ea typeface="Malgun Gothic" panose="020B0503020000020004" pitchFamily="34" charset="-127"/>
                <a:cs typeface="Verdana" panose="020B0604030504040204" pitchFamily="34" charset="0"/>
              </a:rPr>
              <a:t>y</a:t>
            </a:r>
            <a:r>
              <a:rPr lang="en-US" sz="4400" spc="2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21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n</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se</a:t>
            </a:r>
            <a:r>
              <a:rPr lang="en-US" sz="4400" spc="5" dirty="0">
                <a:solidFill>
                  <a:srgbClr val="000000"/>
                </a:solidFill>
                <a:effectLst/>
                <a:ea typeface="Malgun Gothic" panose="020B0503020000020004" pitchFamily="34" charset="-127"/>
                <a:cs typeface="Verdana" panose="020B0604030504040204" pitchFamily="34" charset="0"/>
              </a:rPr>
              <a:t>ri</a:t>
            </a:r>
            <a:r>
              <a:rPr lang="en-US" sz="4400" spc="10" dirty="0">
                <a:solidFill>
                  <a:srgbClr val="000000"/>
                </a:solidFill>
                <a:effectLst/>
                <a:ea typeface="Malgun Gothic" panose="020B0503020000020004" pitchFamily="34" charset="-127"/>
                <a:cs typeface="Verdana" panose="020B0604030504040204" pitchFamily="34" charset="0"/>
              </a:rPr>
              <a:t>es</a:t>
            </a:r>
            <a:r>
              <a:rPr lang="en-US" sz="4400" dirty="0">
                <a:solidFill>
                  <a:srgbClr val="000000"/>
                </a:solidFill>
                <a:effectLst/>
                <a:ea typeface="Malgun Gothic" panose="020B0503020000020004" pitchFamily="34" charset="-127"/>
                <a:cs typeface="Verdana" panose="020B0604030504040204" pitchFamily="34" charset="0"/>
              </a:rPr>
              <a:t>,</a:t>
            </a:r>
            <a:r>
              <a:rPr lang="en-US" sz="4400" spc="16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1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n</a:t>
            </a:r>
            <a:r>
              <a:rPr lang="en-US" sz="4400" spc="22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a:t>
            </a:r>
            <a:r>
              <a:rPr lang="en-US" sz="4400" dirty="0">
                <a:solidFill>
                  <a:srgbClr val="000000"/>
                </a:solidFill>
                <a:effectLst/>
                <a:ea typeface="Malgun Gothic" panose="020B0503020000020004" pitchFamily="34" charset="-127"/>
                <a:cs typeface="Verdana" panose="020B0604030504040204" pitchFamily="34" charset="0"/>
              </a:rPr>
              <a:t>l</a:t>
            </a:r>
            <a:r>
              <a:rPr lang="en-US" sz="4400" spc="18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5" dirty="0">
                <a:solidFill>
                  <a:srgbClr val="000000"/>
                </a:solidFill>
                <a:effectLst/>
                <a:ea typeface="Malgun Gothic" panose="020B0503020000020004" pitchFamily="34" charset="-127"/>
                <a:cs typeface="Verdana" panose="020B0604030504040204" pitchFamily="34" charset="0"/>
              </a:rPr>
              <a:t>it</a:t>
            </a:r>
            <a:r>
              <a:rPr lang="en-US" sz="4400" dirty="0">
                <a:solidFill>
                  <a:srgbClr val="000000"/>
                </a:solidFill>
                <a:effectLst/>
                <a:ea typeface="Malgun Gothic" panose="020B0503020000020004" pitchFamily="34" charset="-127"/>
                <a:cs typeface="Verdana" panose="020B0604030504040204" pitchFamily="34" charset="0"/>
              </a:rPr>
              <a:t>h</a:t>
            </a:r>
            <a:r>
              <a:rPr lang="en-US" sz="4400" spc="12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1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pos</a:t>
            </a:r>
            <a:r>
              <a:rPr lang="en-US" sz="4400" spc="5" dirty="0">
                <a:solidFill>
                  <a:srgbClr val="000000"/>
                </a:solidFill>
                <a:effectLst/>
                <a:ea typeface="Malgun Gothic" panose="020B0503020000020004" pitchFamily="34" charset="-127"/>
                <a:cs typeface="Verdana" panose="020B0604030504040204" pitchFamily="34" charset="0"/>
              </a:rPr>
              <a:t>iti</a:t>
            </a:r>
            <a:r>
              <a:rPr lang="en-US" sz="4400" spc="10" dirty="0">
                <a:solidFill>
                  <a:srgbClr val="000000"/>
                </a:solidFill>
                <a:effectLst/>
                <a:ea typeface="Malgun Gothic" panose="020B0503020000020004" pitchFamily="34" charset="-127"/>
                <a:cs typeface="Verdana" panose="020B0604030504040204" pitchFamily="34" charset="0"/>
              </a:rPr>
              <a:t>v</a:t>
            </a:r>
            <a:r>
              <a:rPr lang="en-US" sz="4400" dirty="0">
                <a:solidFill>
                  <a:srgbClr val="000000"/>
                </a:solidFill>
                <a:effectLst/>
                <a:ea typeface="Malgun Gothic" panose="020B0503020000020004" pitchFamily="34" charset="-127"/>
                <a:cs typeface="Verdana" panose="020B0604030504040204" pitchFamily="34" charset="0"/>
              </a:rPr>
              <a:t>e</a:t>
            </a:r>
            <a:r>
              <a:rPr lang="en-US" sz="4400" spc="1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a:t>
            </a:r>
            <a:r>
              <a:rPr lang="en-US" sz="4400" spc="10" dirty="0">
                <a:solidFill>
                  <a:srgbClr val="000000"/>
                </a:solidFill>
                <a:effectLst/>
                <a:ea typeface="Malgun Gothic" panose="020B0503020000020004" pitchFamily="34" charset="-127"/>
                <a:cs typeface="Verdana" panose="020B0604030504040204" pitchFamily="34" charset="0"/>
              </a:rPr>
              <a:t>ode o</a:t>
            </a:r>
            <a:r>
              <a:rPr lang="en-US" sz="4400" dirty="0">
                <a:solidFill>
                  <a:srgbClr val="000000"/>
                </a:solidFill>
                <a:effectLst/>
                <a:ea typeface="Malgun Gothic" panose="020B0503020000020004" pitchFamily="34" charset="-127"/>
                <a:cs typeface="Verdana" panose="020B0604030504040204" pitchFamily="34" charset="0"/>
              </a:rPr>
              <a:t>f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fir</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dirty="0">
                <a:solidFill>
                  <a:srgbClr val="000000"/>
                </a:solidFill>
                <a:effectLst/>
                <a:ea typeface="Malgun Gothic" panose="020B0503020000020004" pitchFamily="34" charset="-127"/>
                <a:cs typeface="Verdana" panose="020B0604030504040204" pitchFamily="34" charset="0"/>
              </a:rPr>
              <a:t>t</a:t>
            </a:r>
            <a:r>
              <a:rPr lang="en-US" sz="4400" spc="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15" dirty="0">
                <a:solidFill>
                  <a:srgbClr val="000000"/>
                </a:solidFill>
                <a:effectLst/>
                <a:ea typeface="Malgun Gothic" panose="020B0503020000020004" pitchFamily="34" charset="-127"/>
                <a:cs typeface="Verdana" panose="020B0604030504040204" pitchFamily="34" charset="0"/>
              </a:rPr>
              <a:t> 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shou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d</a:t>
            </a:r>
            <a:r>
              <a:rPr lang="en-US" sz="4400" spc="7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10" dirty="0">
                <a:solidFill>
                  <a:srgbClr val="000000"/>
                </a:solidFill>
                <a:effectLst/>
                <a:ea typeface="Malgun Gothic" panose="020B0503020000020004" pitchFamily="34" charset="-127"/>
                <a:cs typeface="Verdana" panose="020B0604030504040204" pitchFamily="34" charset="0"/>
              </a:rPr>
              <a:t> conn</a:t>
            </a:r>
            <a:r>
              <a:rPr lang="en-US" sz="4400" spc="15" dirty="0">
                <a:solidFill>
                  <a:srgbClr val="000000"/>
                </a:solidFill>
                <a:effectLst/>
                <a:ea typeface="Malgun Gothic" panose="020B0503020000020004" pitchFamily="34" charset="-127"/>
                <a:cs typeface="Verdana" panose="020B0604030504040204" pitchFamily="34" charset="0"/>
              </a:rPr>
              <a:t>e</a:t>
            </a:r>
            <a:r>
              <a:rPr lang="en-US" sz="4400" spc="10" dirty="0">
                <a:solidFill>
                  <a:srgbClr val="000000"/>
                </a:solidFill>
                <a:effectLst/>
                <a:ea typeface="Malgun Gothic" panose="020B0503020000020004" pitchFamily="34" charset="-127"/>
                <a:cs typeface="Verdana" panose="020B0604030504040204" pitchFamily="34" charset="0"/>
              </a:rPr>
              <a:t>c</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12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 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nex</a:t>
            </a:r>
            <a:r>
              <a:rPr lang="en-US" sz="4400" dirty="0">
                <a:solidFill>
                  <a:srgbClr val="000000"/>
                </a:solidFill>
                <a:effectLst/>
                <a:ea typeface="Malgun Gothic" panose="020B0503020000020004" pitchFamily="34" charset="-127"/>
                <a:cs typeface="Verdana" panose="020B0604030504040204" pitchFamily="34" charset="0"/>
              </a:rPr>
              <a:t>t</a:t>
            </a:r>
            <a:r>
              <a:rPr lang="en-US" sz="4400" spc="3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le’</a:t>
            </a:r>
            <a:r>
              <a:rPr lang="en-US" sz="4400" dirty="0">
                <a:solidFill>
                  <a:srgbClr val="000000"/>
                </a:solidFill>
                <a:effectLst/>
                <a:ea typeface="Malgun Gothic" panose="020B0503020000020004" pitchFamily="34" charset="-127"/>
                <a:cs typeface="Verdana" panose="020B0604030504040204" pitchFamily="34" charset="0"/>
              </a:rPr>
              <a:t>s</a:t>
            </a:r>
            <a:r>
              <a:rPr lang="en-US" sz="4400" spc="1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nega</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v</a:t>
            </a:r>
            <a:r>
              <a:rPr lang="en-US" sz="4400" dirty="0">
                <a:solidFill>
                  <a:srgbClr val="000000"/>
                </a:solidFill>
                <a:effectLst/>
                <a:ea typeface="Malgun Gothic" panose="020B0503020000020004" pitchFamily="34" charset="-127"/>
                <a:cs typeface="Verdana" panose="020B0604030504040204" pitchFamily="34" charset="0"/>
              </a:rPr>
              <a:t>e</a:t>
            </a:r>
            <a:r>
              <a:rPr lang="en-US" sz="4400" spc="1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a:t>
            </a:r>
            <a:r>
              <a:rPr lang="en-US" sz="4400" spc="10" dirty="0">
                <a:solidFill>
                  <a:srgbClr val="000000"/>
                </a:solidFill>
                <a:effectLst/>
                <a:ea typeface="Malgun Gothic" panose="020B0503020000020004" pitchFamily="34" charset="-127"/>
                <a:cs typeface="Verdana" panose="020B0604030504040204" pitchFamily="34" charset="0"/>
              </a:rPr>
              <a:t>od</a:t>
            </a:r>
            <a:r>
              <a:rPr lang="en-US" sz="4400" dirty="0">
                <a:solidFill>
                  <a:srgbClr val="000000"/>
                </a:solidFill>
                <a:effectLst/>
                <a:ea typeface="Malgun Gothic" panose="020B0503020000020004" pitchFamily="34" charset="-127"/>
                <a:cs typeface="Verdana" panose="020B0604030504040204" pitchFamily="34" charset="0"/>
              </a:rPr>
              <a:t>e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n</a:t>
            </a:r>
            <a:r>
              <a:rPr lang="en-US" sz="4400" spc="18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a:t>
            </a:r>
          </a:p>
          <a:p>
            <a:pPr marL="731520" marR="407035" indent="-342900" algn="just">
              <a:lnSpc>
                <a:spcPct val="104000"/>
              </a:lnSpc>
              <a:spcAft>
                <a:spcPts val="800"/>
              </a:spcAft>
              <a:buAutoNum type="alphaLcParenBoth"/>
            </a:pPr>
            <a:r>
              <a:rPr lang="en-US" sz="4400" spc="10" dirty="0">
                <a:solidFill>
                  <a:srgbClr val="000000"/>
                </a:solidFill>
                <a:effectLst/>
                <a:ea typeface="Malgun Gothic" panose="020B0503020000020004" pitchFamily="34" charset="-127"/>
                <a:cs typeface="Verdana" panose="020B0604030504040204" pitchFamily="34" charset="0"/>
              </a:rPr>
              <a:t>Pos</a:t>
            </a:r>
            <a:r>
              <a:rPr lang="en-US" sz="4400" spc="5" dirty="0">
                <a:solidFill>
                  <a:srgbClr val="000000"/>
                </a:solidFill>
                <a:effectLst/>
                <a:ea typeface="Malgun Gothic" panose="020B0503020000020004" pitchFamily="34" charset="-127"/>
                <a:cs typeface="Verdana" panose="020B0604030504040204" pitchFamily="34" charset="0"/>
              </a:rPr>
              <a:t>iti</a:t>
            </a:r>
            <a:r>
              <a:rPr lang="en-US" sz="4400" spc="10" dirty="0">
                <a:solidFill>
                  <a:srgbClr val="000000"/>
                </a:solidFill>
                <a:effectLst/>
                <a:ea typeface="Malgun Gothic" panose="020B0503020000020004" pitchFamily="34" charset="-127"/>
                <a:cs typeface="Verdana" panose="020B0604030504040204" pitchFamily="34" charset="0"/>
              </a:rPr>
              <a:t>v</a:t>
            </a:r>
            <a:r>
              <a:rPr lang="en-US" sz="4400" dirty="0">
                <a:solidFill>
                  <a:srgbClr val="000000"/>
                </a:solidFill>
                <a:effectLst/>
                <a:ea typeface="Malgun Gothic" panose="020B0503020000020004" pitchFamily="34" charset="-127"/>
                <a:cs typeface="Verdana" panose="020B0604030504040204" pitchFamily="34" charset="0"/>
              </a:rPr>
              <a:t>e </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d </a:t>
            </a:r>
            <a:r>
              <a:rPr lang="en-US" sz="4400" spc="10" dirty="0">
                <a:solidFill>
                  <a:srgbClr val="000000"/>
                </a:solidFill>
                <a:effectLst/>
                <a:ea typeface="Malgun Gothic" panose="020B0503020000020004" pitchFamily="34" charset="-127"/>
                <a:cs typeface="Verdana" panose="020B0604030504040204" pitchFamily="34" charset="0"/>
              </a:rPr>
              <a:t>nega</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v</a:t>
            </a:r>
            <a:r>
              <a:rPr lang="en-US" sz="4400" dirty="0">
                <a:solidFill>
                  <a:srgbClr val="000000"/>
                </a:solidFill>
                <a:effectLst/>
                <a:ea typeface="Malgun Gothic" panose="020B0503020000020004" pitchFamily="34" charset="-127"/>
                <a:cs typeface="Verdana" panose="020B0604030504040204" pitchFamily="34" charset="0"/>
              </a:rPr>
              <a:t>e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a:t>
            </a:r>
            <a:r>
              <a:rPr lang="en-US" sz="4400" spc="10" dirty="0">
                <a:solidFill>
                  <a:srgbClr val="000000"/>
                </a:solidFill>
                <a:effectLst/>
                <a:ea typeface="Malgun Gothic" panose="020B0503020000020004" pitchFamily="34" charset="-127"/>
                <a:cs typeface="Verdana" panose="020B0604030504040204" pitchFamily="34" charset="0"/>
              </a:rPr>
              <a:t>ode</a:t>
            </a:r>
            <a:r>
              <a:rPr lang="en-US" sz="4400" dirty="0">
                <a:solidFill>
                  <a:srgbClr val="000000"/>
                </a:solidFill>
                <a:effectLst/>
                <a:ea typeface="Malgun Gothic" panose="020B0503020000020004" pitchFamily="34" charset="-127"/>
                <a:cs typeface="Verdana" panose="020B0604030504040204" pitchFamily="34" charset="0"/>
              </a:rPr>
              <a:t>s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 </a:t>
            </a:r>
            <a:r>
              <a:rPr lang="en-US" sz="4400" spc="10" dirty="0">
                <a:solidFill>
                  <a:srgbClr val="000000"/>
                </a:solidFill>
                <a:effectLst/>
                <a:ea typeface="Malgun Gothic" panose="020B0503020000020004" pitchFamily="34" charset="-127"/>
                <a:cs typeface="Verdana" panose="020B0604030504040204" pitchFamily="34" charset="0"/>
              </a:rPr>
              <a:t>canno</a:t>
            </a:r>
            <a:r>
              <a:rPr lang="en-US" sz="4400" dirty="0">
                <a:solidFill>
                  <a:srgbClr val="000000"/>
                </a:solidFill>
                <a:effectLst/>
                <a:ea typeface="Malgun Gothic" panose="020B0503020000020004" pitchFamily="34" charset="-127"/>
                <a:cs typeface="Verdana" panose="020B0604030504040204" pitchFamily="34" charset="0"/>
              </a:rPr>
              <a:t>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 </a:t>
            </a:r>
            <a:r>
              <a:rPr lang="en-US" sz="4400" spc="10" dirty="0">
                <a:solidFill>
                  <a:srgbClr val="000000"/>
                </a:solidFill>
                <a:effectLst/>
                <a:ea typeface="Malgun Gothic" panose="020B0503020000020004" pitchFamily="34" charset="-127"/>
                <a:cs typeface="Verdana" panose="020B0604030504040204" pitchFamily="34" charset="0"/>
              </a:rPr>
              <a:t>sho</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t</a:t>
            </a:r>
            <a:r>
              <a:rPr lang="en-US" sz="4400" spc="5" dirty="0">
                <a:solidFill>
                  <a:srgbClr val="000000"/>
                </a:solidFill>
                <a:effectLst/>
                <a:ea typeface="Malgun Gothic" panose="020B0503020000020004" pitchFamily="34" charset="-127"/>
                <a:cs typeface="Verdana" panose="020B0604030504040204" pitchFamily="34" charset="0"/>
              </a:rPr>
              <a:t>-</a:t>
            </a:r>
            <a:r>
              <a:rPr lang="en-US" sz="4400" spc="10" dirty="0">
                <a:solidFill>
                  <a:srgbClr val="000000"/>
                </a:solidFill>
                <a:effectLst/>
                <a:ea typeface="Malgun Gothic" panose="020B0503020000020004" pitchFamily="34" charset="-127"/>
                <a:cs typeface="Verdana" panose="020B0604030504040204" pitchFamily="34" charset="0"/>
              </a:rPr>
              <a:t>c</a:t>
            </a:r>
            <a:r>
              <a:rPr lang="en-US" sz="4400" spc="5" dirty="0">
                <a:solidFill>
                  <a:srgbClr val="000000"/>
                </a:solidFill>
                <a:effectLst/>
                <a:ea typeface="Malgun Gothic" panose="020B0503020000020004" pitchFamily="34" charset="-127"/>
                <a:cs typeface="Verdana" panose="020B0604030504040204" pitchFamily="34" charset="0"/>
              </a:rPr>
              <a:t>ir</a:t>
            </a:r>
            <a:r>
              <a:rPr lang="en-US" sz="4400" spc="10" dirty="0">
                <a:solidFill>
                  <a:srgbClr val="000000"/>
                </a:solidFill>
                <a:effectLst/>
                <a:ea typeface="Malgun Gothic" panose="020B0503020000020004" pitchFamily="34" charset="-127"/>
                <a:cs typeface="Verdana" panose="020B0604030504040204" pitchFamily="34" charset="0"/>
              </a:rPr>
              <a:t>cu</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ed</a:t>
            </a:r>
            <a:r>
              <a:rPr lang="en-US" sz="4400" dirty="0">
                <a:solidFill>
                  <a:srgbClr val="000000"/>
                </a:solidFill>
                <a:effectLst/>
                <a:ea typeface="Malgun Gothic" panose="020B0503020000020004" pitchFamily="34" charset="-127"/>
                <a:cs typeface="Verdana" panose="020B0604030504040204" pitchFamily="34" charset="0"/>
              </a:rPr>
              <a:t>,</a:t>
            </a:r>
            <a:r>
              <a:rPr lang="en-US" sz="4400" spc="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d</a:t>
            </a:r>
            <a:r>
              <a:rPr lang="en-US" sz="4400" spc="2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canno</a:t>
            </a:r>
            <a:r>
              <a:rPr lang="en-US" sz="4400" dirty="0">
                <a:solidFill>
                  <a:srgbClr val="000000"/>
                </a:solidFill>
                <a:effectLst/>
                <a:ea typeface="Malgun Gothic" panose="020B0503020000020004" pitchFamily="34" charset="-127"/>
                <a:cs typeface="Verdana" panose="020B0604030504040204" pitchFamily="34" charset="0"/>
              </a:rPr>
              <a:t>t</a:t>
            </a:r>
            <a:r>
              <a:rPr lang="en-US" sz="4400" spc="2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23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sconnec</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 </a:t>
            </a:r>
            <a:r>
              <a:rPr lang="en-US" sz="4400" spc="50" dirty="0">
                <a:solidFill>
                  <a:srgbClr val="000000"/>
                </a:solidFill>
                <a:effectLst/>
                <a:ea typeface="Malgun Gothic" panose="020B0503020000020004" pitchFamily="34" charset="-127"/>
                <a:cs typeface="Verdana" panose="020B0604030504040204" pitchFamily="34" charset="0"/>
              </a:rPr>
              <a:t>when</a:t>
            </a:r>
            <a:r>
              <a:rPr lang="en-US" sz="4400" spc="28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4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30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s</a:t>
            </a:r>
            <a:r>
              <a:rPr lang="en-US" sz="4400" spc="2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unde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8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oad</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ng</a:t>
            </a:r>
            <a:r>
              <a:rPr lang="en-US" sz="4400" dirty="0">
                <a:solidFill>
                  <a:srgbClr val="000000"/>
                </a:solidFill>
                <a:effectLst/>
                <a:ea typeface="Malgun Gothic" panose="020B0503020000020004" pitchFamily="34" charset="-127"/>
                <a:cs typeface="Verdana" panose="020B0604030504040204" pitchFamily="34" charset="0"/>
              </a:rPr>
              <a:t>.</a:t>
            </a:r>
            <a:r>
              <a:rPr lang="en-US" sz="4400" spc="31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ak</a:t>
            </a:r>
            <a:r>
              <a:rPr lang="en-US" sz="4400" dirty="0">
                <a:solidFill>
                  <a:srgbClr val="000000"/>
                </a:solidFill>
                <a:effectLst/>
                <a:ea typeface="Malgun Gothic" panose="020B0503020000020004" pitchFamily="34" charset="-127"/>
                <a:cs typeface="Verdana" panose="020B0604030504040204" pitchFamily="34" charset="0"/>
              </a:rPr>
              <a:t>e</a:t>
            </a:r>
            <a:r>
              <a:rPr lang="en-US" sz="4400" spc="2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su</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e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e</a:t>
            </a:r>
            <a:r>
              <a:rPr lang="en-US" sz="4400" spc="29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s</a:t>
            </a:r>
            <a:r>
              <a:rPr lang="en-US" sz="4400" spc="2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o</a:t>
            </a:r>
            <a:r>
              <a:rPr lang="en-US" sz="4400" spc="2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ga</a:t>
            </a:r>
            <a:r>
              <a:rPr lang="en-US" sz="4400" dirty="0">
                <a:solidFill>
                  <a:srgbClr val="000000"/>
                </a:solidFill>
                <a:effectLst/>
                <a:ea typeface="Malgun Gothic" panose="020B0503020000020004" pitchFamily="34" charset="-127"/>
                <a:cs typeface="Verdana" panose="020B0604030504040204" pitchFamily="34" charset="0"/>
              </a:rPr>
              <a:t>p</a:t>
            </a:r>
            <a:r>
              <a:rPr lang="en-US" sz="4400" spc="26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be</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10" dirty="0">
                <a:solidFill>
                  <a:srgbClr val="000000"/>
                </a:solidFill>
                <a:effectLst/>
                <a:ea typeface="Malgun Gothic" panose="020B0503020000020004" pitchFamily="34" charset="-127"/>
                <a:cs typeface="Verdana" panose="020B0604030504040204" pitchFamily="34" charset="0"/>
              </a:rPr>
              <a:t>ee</a:t>
            </a:r>
            <a:r>
              <a:rPr lang="en-US" sz="4400" dirty="0">
                <a:solidFill>
                  <a:srgbClr val="000000"/>
                </a:solidFill>
                <a:effectLst/>
                <a:ea typeface="Malgun Gothic" panose="020B0503020000020004" pitchFamily="34" charset="-127"/>
                <a:cs typeface="Verdana" panose="020B0604030504040204" pitchFamily="34" charset="0"/>
              </a:rPr>
              <a:t>n the</a:t>
            </a:r>
            <a:r>
              <a:rPr lang="en-US" sz="4400" spc="25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nsu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s </a:t>
            </a:r>
            <a:r>
              <a:rPr lang="en-US" sz="4400" spc="15" dirty="0">
                <a:solidFill>
                  <a:srgbClr val="000000"/>
                </a:solidFill>
                <a:effectLst/>
                <a:ea typeface="Malgun Gothic" panose="020B0503020000020004" pitchFamily="34" charset="-127"/>
                <a:cs typeface="Verdana" panose="020B0604030504040204" pitchFamily="34" charset="0"/>
              </a:rPr>
              <a:t>of</a:t>
            </a:r>
            <a:r>
              <a:rPr lang="en-US" sz="4400" spc="23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n </a:t>
            </a:r>
            <a:r>
              <a:rPr lang="en-US" sz="4400" spc="35" dirty="0">
                <a:solidFill>
                  <a:srgbClr val="000000"/>
                </a:solidFill>
                <a:effectLst/>
                <a:ea typeface="Malgun Gothic" panose="020B0503020000020004" pitchFamily="34" charset="-127"/>
                <a:cs typeface="Verdana" panose="020B0604030504040204" pitchFamily="34" charset="0"/>
              </a:rPr>
              <a:t>terminals</a:t>
            </a:r>
            <a:r>
              <a:rPr lang="en-US" sz="440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This</a:t>
            </a:r>
            <a:r>
              <a:rPr lang="en-US" sz="4400" spc="26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y</a:t>
            </a:r>
            <a:r>
              <a:rPr lang="en-US" sz="4400" spc="27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caus</a:t>
            </a:r>
            <a:r>
              <a:rPr lang="en-US" sz="4400" dirty="0">
                <a:solidFill>
                  <a:srgbClr val="000000"/>
                </a:solidFill>
                <a:effectLst/>
                <a:ea typeface="Malgun Gothic" panose="020B0503020000020004" pitchFamily="34" charset="-127"/>
                <a:cs typeface="Verdana" panose="020B0604030504040204" pitchFamily="34" charset="0"/>
              </a:rPr>
              <a:t>e</a:t>
            </a:r>
            <a:r>
              <a:rPr lang="en-US" sz="4400" spc="30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spc="5" dirty="0">
                <a:solidFill>
                  <a:srgbClr val="000000"/>
                </a:solidFill>
                <a:effectLst/>
                <a:ea typeface="Malgun Gothic" panose="020B0503020000020004" pitchFamily="34" charset="-127"/>
                <a:cs typeface="Verdana" panose="020B0604030504040204" pitchFamily="34" charset="0"/>
              </a:rPr>
              <a:t>j</a:t>
            </a:r>
            <a:r>
              <a:rPr lang="en-US" sz="4400" spc="10" dirty="0">
                <a:solidFill>
                  <a:srgbClr val="000000"/>
                </a:solidFill>
                <a:effectLst/>
                <a:ea typeface="Malgun Gothic" panose="020B0503020000020004" pitchFamily="34" charset="-127"/>
                <a:cs typeface="Verdana" panose="020B0604030504040204" pitchFamily="34" charset="0"/>
              </a:rPr>
              <a:t>u</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y </a:t>
            </a:r>
            <a:r>
              <a:rPr lang="en-US" sz="4400" spc="10" dirty="0">
                <a:solidFill>
                  <a:srgbClr val="000000"/>
                </a:solidFill>
                <a:effectLst/>
                <a:ea typeface="Malgun Gothic" panose="020B0503020000020004" pitchFamily="34" charset="-127"/>
                <a:cs typeface="Verdana" panose="020B0604030504040204" pitchFamily="34" charset="0"/>
              </a:rPr>
              <a:t>and</a:t>
            </a:r>
            <a:r>
              <a:rPr lang="en-US" sz="4400" spc="5" dirty="0">
                <a:solidFill>
                  <a:srgbClr val="000000"/>
                </a:solidFill>
                <a:effectLst/>
                <a:ea typeface="Malgun Gothic" panose="020B0503020000020004" pitchFamily="34" charset="-127"/>
                <a:cs typeface="Verdana" panose="020B0604030504040204" pitchFamily="34" charset="0"/>
              </a:rPr>
              <a:t>/</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1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dea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h</a:t>
            </a:r>
            <a:r>
              <a:rPr lang="en-US" sz="4400" spc="1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y</a:t>
            </a:r>
            <a:r>
              <a:rPr lang="en-US" sz="4400" spc="6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tri</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dirty="0">
                <a:solidFill>
                  <a:srgbClr val="000000"/>
                </a:solidFill>
                <a:effectLst/>
                <a:ea typeface="Malgun Gothic" panose="020B0503020000020004" pitchFamily="34" charset="-127"/>
                <a:cs typeface="Verdana" panose="020B0604030504040204" pitchFamily="34" charset="0"/>
              </a:rPr>
              <a:t>l</a:t>
            </a:r>
            <a:r>
              <a:rPr lang="en-US" sz="4400" spc="1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shock</a:t>
            </a:r>
            <a:r>
              <a:rPr lang="en-US" sz="4400" dirty="0">
                <a:solidFill>
                  <a:srgbClr val="000000"/>
                </a:solidFill>
                <a:effectLst/>
                <a:ea typeface="Malgun Gothic" panose="020B0503020000020004" pitchFamily="34" charset="-127"/>
                <a:cs typeface="Verdana" panose="020B0604030504040204" pitchFamily="34" charset="0"/>
              </a:rPr>
              <a:t>,</a:t>
            </a:r>
            <a:r>
              <a:rPr lang="en-US" sz="4400" spc="11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fir</a:t>
            </a:r>
            <a:r>
              <a:rPr lang="en-US" sz="4400" dirty="0">
                <a:solidFill>
                  <a:srgbClr val="000000"/>
                </a:solidFill>
                <a:effectLst/>
                <a:ea typeface="Malgun Gothic" panose="020B0503020000020004" pitchFamily="34" charset="-127"/>
                <a:cs typeface="Verdana" panose="020B0604030504040204" pitchFamily="34" charset="0"/>
              </a:rPr>
              <a:t>e</a:t>
            </a:r>
            <a:r>
              <a:rPr lang="en-US" sz="4400" spc="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he</a:t>
            </a:r>
            <a:r>
              <a:rPr lang="en-US" sz="4400" dirty="0">
                <a:solidFill>
                  <a:srgbClr val="000000"/>
                </a:solidFill>
                <a:effectLst/>
                <a:ea typeface="Malgun Gothic" panose="020B0503020000020004" pitchFamily="34" charset="-127"/>
                <a:cs typeface="Verdana" panose="020B0604030504040204" pitchFamily="34" charset="0"/>
              </a:rPr>
              <a:t>r</a:t>
            </a:r>
            <a:r>
              <a:rPr lang="en-US" sz="4400" spc="1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dange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ou</a:t>
            </a:r>
            <a:r>
              <a:rPr lang="en-US" sz="4400" dirty="0">
                <a:solidFill>
                  <a:srgbClr val="000000"/>
                </a:solidFill>
                <a:effectLst/>
                <a:ea typeface="Malgun Gothic" panose="020B0503020000020004" pitchFamily="34" charset="-127"/>
                <a:cs typeface="Verdana" panose="020B0604030504040204" pitchFamily="34" charset="0"/>
              </a:rPr>
              <a:t>s</a:t>
            </a:r>
            <a:r>
              <a:rPr lang="en-US" sz="4400" spc="17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pac</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dirty="0">
                <a:solidFill>
                  <a:srgbClr val="000000"/>
                </a:solidFill>
                <a:effectLst/>
                <a:ea typeface="Malgun Gothic" panose="020B0503020000020004" pitchFamily="34" charset="-127"/>
                <a:cs typeface="Verdana" panose="020B0604030504040204" pitchFamily="34" charset="0"/>
              </a:rPr>
              <a:t>.</a:t>
            </a:r>
            <a:endParaRPr lang="en-AE" sz="4400" dirty="0">
              <a:ea typeface="Malgun Gothic" panose="020B0503020000020004" pitchFamily="34" charset="-127"/>
              <a:cs typeface="Times New Roman" panose="02020603050405020304" pitchFamily="18" charset="0"/>
            </a:endParaRPr>
          </a:p>
          <a:p>
            <a:pPr marL="731520" marR="407035" indent="-342900" algn="just">
              <a:lnSpc>
                <a:spcPct val="104000"/>
              </a:lnSpc>
              <a:spcAft>
                <a:spcPts val="800"/>
              </a:spcAft>
              <a:buAutoNum type="alphaLcParenBoth"/>
            </a:pPr>
            <a:r>
              <a:rPr lang="en-US" sz="4400" spc="10" dirty="0">
                <a:solidFill>
                  <a:srgbClr val="000000"/>
                </a:solidFill>
                <a:effectLst/>
                <a:ea typeface="Malgun Gothic" panose="020B0503020000020004" pitchFamily="34" charset="-127"/>
                <a:cs typeface="Verdana" panose="020B0604030504040204" pitchFamily="34" charset="0"/>
              </a:rPr>
              <a:t>Sun</a:t>
            </a:r>
            <a:r>
              <a:rPr lang="en-US" sz="4400" spc="5" dirty="0">
                <a:solidFill>
                  <a:srgbClr val="000000"/>
                </a:solidFill>
                <a:effectLst/>
                <a:ea typeface="Malgun Gothic" panose="020B0503020000020004" pitchFamily="34" charset="-127"/>
                <a:cs typeface="Verdana" panose="020B0604030504040204" pitchFamily="34" charset="0"/>
              </a:rPr>
              <a:t>li</a:t>
            </a:r>
            <a:r>
              <a:rPr lang="en-US" sz="4400" spc="10" dirty="0">
                <a:solidFill>
                  <a:srgbClr val="000000"/>
                </a:solidFill>
                <a:effectLst/>
                <a:ea typeface="Malgun Gothic" panose="020B0503020000020004" pitchFamily="34" charset="-127"/>
                <a:cs typeface="Verdana" panose="020B0604030504040204" pitchFamily="34" charset="0"/>
              </a:rPr>
              <a:t>gh</a:t>
            </a:r>
            <a:r>
              <a:rPr lang="en-US" sz="4400" dirty="0">
                <a:solidFill>
                  <a:srgbClr val="000000"/>
                </a:solidFill>
                <a:effectLst/>
                <a:ea typeface="Malgun Gothic" panose="020B0503020000020004" pitchFamily="34" charset="-127"/>
                <a:cs typeface="Verdana" panose="020B0604030504040204" pitchFamily="34" charset="0"/>
              </a:rPr>
              <a:t>t </a:t>
            </a:r>
            <a:r>
              <a:rPr lang="en-US" sz="4400" spc="80" dirty="0">
                <a:solidFill>
                  <a:srgbClr val="000000"/>
                </a:solidFill>
                <a:effectLst/>
                <a:ea typeface="Malgun Gothic" panose="020B0503020000020004" pitchFamily="34" charset="-127"/>
                <a:cs typeface="Verdana" panose="020B0604030504040204" pitchFamily="34" charset="0"/>
              </a:rPr>
              <a:t>cannot</a:t>
            </a:r>
            <a:r>
              <a:rPr lang="en-US" sz="4400" dirty="0">
                <a:solidFill>
                  <a:srgbClr val="000000"/>
                </a:solidFill>
                <a:effectLst/>
                <a:ea typeface="Malgun Gothic" panose="020B0503020000020004" pitchFamily="34" charset="-127"/>
                <a:cs typeface="Verdana" panose="020B0604030504040204" pitchFamily="34" charset="0"/>
              </a:rPr>
              <a:t> </a:t>
            </a:r>
            <a:r>
              <a:rPr lang="en-US" sz="4400" spc="55" dirty="0">
                <a:solidFill>
                  <a:srgbClr val="000000"/>
                </a:solidFill>
                <a:effectLst/>
                <a:ea typeface="Malgun Gothic" panose="020B0503020000020004" pitchFamily="34" charset="-127"/>
                <a:cs typeface="Verdana" panose="020B0604030504040204" pitchFamily="34" charset="0"/>
              </a:rPr>
              <a:t>be</a:t>
            </a:r>
            <a:r>
              <a:rPr lang="en-US" sz="4400" dirty="0">
                <a:solidFill>
                  <a:srgbClr val="000000"/>
                </a:solidFill>
                <a:effectLst/>
                <a:ea typeface="Malgun Gothic" panose="020B0503020000020004" pitchFamily="34" charset="-127"/>
                <a:cs typeface="Verdana" panose="020B0604030504040204" pitchFamily="34" charset="0"/>
              </a:rPr>
              <a:t> manmade. </a:t>
            </a:r>
            <a:r>
              <a:rPr lang="en-US" sz="4400" spc="1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Fo</a:t>
            </a:r>
            <a:r>
              <a:rPr lang="en-US" sz="4400" dirty="0">
                <a:solidFill>
                  <a:srgbClr val="000000"/>
                </a:solidFill>
                <a:effectLst/>
                <a:ea typeface="Malgun Gothic" panose="020B0503020000020004" pitchFamily="34" charset="-127"/>
                <a:cs typeface="Verdana" panose="020B0604030504040204" pitchFamily="34" charset="0"/>
              </a:rPr>
              <a:t>r </a:t>
            </a:r>
            <a:r>
              <a:rPr lang="en-US" sz="4400" spc="5" dirty="0">
                <a:solidFill>
                  <a:srgbClr val="000000"/>
                </a:solidFill>
                <a:effectLst/>
                <a:ea typeface="Malgun Gothic" panose="020B0503020000020004" pitchFamily="34" charset="-127"/>
                <a:cs typeface="Verdana" panose="020B0604030504040204" pitchFamily="34" charset="0"/>
              </a:rPr>
              <a:t>rating</a:t>
            </a:r>
            <a:r>
              <a:rPr lang="en-US" sz="4400" dirty="0">
                <a:solidFill>
                  <a:srgbClr val="000000"/>
                </a:solidFill>
                <a:effectLst/>
                <a:ea typeface="Malgun Gothic" panose="020B0503020000020004" pitchFamily="34" charset="-127"/>
                <a:cs typeface="Verdana" panose="020B0604030504040204" pitchFamily="34" charset="0"/>
              </a:rPr>
              <a:t> </a:t>
            </a:r>
            <a:r>
              <a:rPr lang="en-US" sz="4400" spc="50" dirty="0">
                <a:solidFill>
                  <a:srgbClr val="000000"/>
                </a:solidFill>
                <a:effectLst/>
                <a:ea typeface="Malgun Gothic" panose="020B0503020000020004" pitchFamily="34" charset="-127"/>
                <a:cs typeface="Verdana" panose="020B0604030504040204" pitchFamily="34" charset="0"/>
              </a:rPr>
              <a:t>and</a:t>
            </a:r>
            <a:r>
              <a:rPr lang="en-US" sz="4400" dirty="0">
                <a:solidFill>
                  <a:srgbClr val="000000"/>
                </a:solidFill>
                <a:effectLst/>
                <a:ea typeface="Malgun Gothic" panose="020B0503020000020004" pitchFamily="34" charset="-127"/>
                <a:cs typeface="Verdana" panose="020B0604030504040204" pitchFamily="34" charset="0"/>
              </a:rPr>
              <a:t> </a:t>
            </a:r>
            <a:r>
              <a:rPr lang="en-US" sz="4400" spc="20" dirty="0">
                <a:solidFill>
                  <a:srgbClr val="000000"/>
                </a:solidFill>
                <a:effectLst/>
                <a:ea typeface="Malgun Gothic" panose="020B0503020000020004" pitchFamily="34" charset="-127"/>
                <a:cs typeface="Verdana" panose="020B0604030504040204" pitchFamily="34" charset="0"/>
              </a:rPr>
              <a:t>testing</a:t>
            </a:r>
            <a:r>
              <a:rPr lang="en-US" sz="4400" dirty="0">
                <a:solidFill>
                  <a:srgbClr val="000000"/>
                </a:solidFill>
                <a:effectLst/>
                <a:ea typeface="Malgun Gothic" panose="020B0503020000020004" pitchFamily="34" charset="-127"/>
                <a:cs typeface="Verdana" panose="020B0604030504040204" pitchFamily="34" charset="0"/>
              </a:rPr>
              <a:t> </a:t>
            </a:r>
            <a:r>
              <a:rPr lang="en-US" sz="4400" spc="65" dirty="0">
                <a:solidFill>
                  <a:srgbClr val="000000"/>
                </a:solidFill>
                <a:effectLst/>
                <a:ea typeface="Malgun Gothic" panose="020B0503020000020004" pitchFamily="34" charset="-127"/>
                <a:cs typeface="Verdana" panose="020B0604030504040204" pitchFamily="34" charset="0"/>
              </a:rPr>
              <a:t>purposes</a:t>
            </a:r>
            <a:r>
              <a:rPr lang="en-US" sz="4400" dirty="0">
                <a:solidFill>
                  <a:srgbClr val="000000"/>
                </a:solidFill>
                <a:effectLst/>
                <a:ea typeface="Malgun Gothic" panose="020B0503020000020004" pitchFamily="34" charset="-127"/>
                <a:cs typeface="Verdana" panose="020B0604030504040204" pitchFamily="34" charset="0"/>
              </a:rPr>
              <a:t> </a:t>
            </a:r>
            <a:r>
              <a:rPr lang="en-US" sz="4400" spc="95" dirty="0">
                <a:solidFill>
                  <a:srgbClr val="000000"/>
                </a:solidFill>
                <a:effectLst/>
                <a:ea typeface="Malgun Gothic" panose="020B0503020000020004" pitchFamily="34" charset="-127"/>
                <a:cs typeface="Verdana" panose="020B0604030504040204" pitchFamily="34" charset="0"/>
              </a:rPr>
              <a:t>standard</a:t>
            </a:r>
            <a:r>
              <a:rPr lang="en-US" sz="4400" dirty="0">
                <a:solidFill>
                  <a:srgbClr val="000000"/>
                </a:solidFill>
                <a:effectLst/>
                <a:ea typeface="Malgun Gothic" panose="020B0503020000020004" pitchFamily="34" charset="-127"/>
                <a:cs typeface="Verdana" panose="020B0604030504040204" pitchFamily="34" charset="0"/>
              </a:rPr>
              <a:t> </a:t>
            </a:r>
            <a:r>
              <a:rPr lang="en-US" sz="4400" spc="90" dirty="0">
                <a:solidFill>
                  <a:srgbClr val="000000"/>
                </a:solidFill>
                <a:effectLst/>
                <a:ea typeface="Malgun Gothic" panose="020B0503020000020004" pitchFamily="34" charset="-127"/>
                <a:cs typeface="Verdana" panose="020B0604030504040204" pitchFamily="34" charset="0"/>
              </a:rPr>
              <a:t>simulation</a:t>
            </a:r>
            <a:r>
              <a:rPr lang="en-US" sz="440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hod</a:t>
            </a:r>
            <a:r>
              <a:rPr lang="en-US" sz="4400" dirty="0">
                <a:solidFill>
                  <a:srgbClr val="000000"/>
                </a:solidFill>
                <a:effectLst/>
                <a:ea typeface="Malgun Gothic" panose="020B0503020000020004" pitchFamily="34" charset="-127"/>
                <a:cs typeface="Verdana" panose="020B0604030504040204" pitchFamily="34" charset="0"/>
              </a:rPr>
              <a:t>s</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hav</a:t>
            </a:r>
            <a:r>
              <a:rPr lang="en-US" sz="4400" dirty="0">
                <a:solidFill>
                  <a:srgbClr val="000000"/>
                </a:solidFill>
                <a:effectLst/>
                <a:ea typeface="Malgun Gothic" panose="020B0503020000020004" pitchFamily="34" charset="-127"/>
                <a:cs typeface="Verdana" panose="020B0604030504040204" pitchFamily="34" charset="0"/>
              </a:rPr>
              <a:t>e</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bee</a:t>
            </a:r>
            <a:r>
              <a:rPr lang="en-US" sz="4400" dirty="0">
                <a:solidFill>
                  <a:srgbClr val="000000"/>
                </a:solidFill>
                <a:effectLst/>
                <a:ea typeface="Malgun Gothic" panose="020B0503020000020004" pitchFamily="34" charset="-127"/>
                <a:cs typeface="Verdana" panose="020B0604030504040204" pitchFamily="34" charset="0"/>
              </a:rPr>
              <a:t>n</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de</a:t>
            </a:r>
            <a:r>
              <a:rPr lang="en-US" sz="4400" spc="5" dirty="0">
                <a:solidFill>
                  <a:srgbClr val="000000"/>
                </a:solidFill>
                <a:effectLst/>
                <a:ea typeface="Malgun Gothic" panose="020B0503020000020004" pitchFamily="34" charset="-127"/>
                <a:cs typeface="Verdana" panose="020B0604030504040204" pitchFamily="34" charset="0"/>
              </a:rPr>
              <a:t>fi</a:t>
            </a:r>
            <a:r>
              <a:rPr lang="en-US" sz="4400" spc="10" dirty="0">
                <a:solidFill>
                  <a:srgbClr val="000000"/>
                </a:solidFill>
                <a:effectLst/>
                <a:ea typeface="Malgun Gothic" panose="020B0503020000020004" pitchFamily="34" charset="-127"/>
                <a:cs typeface="Verdana" panose="020B0604030504040204" pitchFamily="34" charset="0"/>
              </a:rPr>
              <a:t>ne</a:t>
            </a:r>
            <a:r>
              <a:rPr lang="en-US" sz="4400" dirty="0">
                <a:solidFill>
                  <a:srgbClr val="000000"/>
                </a:solidFill>
                <a:effectLst/>
                <a:ea typeface="Malgun Gothic" panose="020B0503020000020004" pitchFamily="34" charset="-127"/>
                <a:cs typeface="Verdana" panose="020B0604030504040204" pitchFamily="34" charset="0"/>
              </a:rPr>
              <a:t>d</a:t>
            </a:r>
            <a:r>
              <a:rPr lang="en-US" sz="4400" spc="8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1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es</a:t>
            </a:r>
            <a:r>
              <a:rPr lang="en-US" sz="4400" dirty="0">
                <a:solidFill>
                  <a:srgbClr val="000000"/>
                </a:solidFill>
                <a:effectLst/>
                <a:ea typeface="Malgun Gothic" panose="020B0503020000020004" pitchFamily="34" charset="-127"/>
                <a:cs typeface="Verdana" panose="020B0604030504040204" pitchFamily="34" charset="0"/>
              </a:rPr>
              <a:t>.</a:t>
            </a:r>
            <a:r>
              <a:rPr lang="en-US" sz="4400" spc="1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pea</a:t>
            </a:r>
            <a:r>
              <a:rPr lang="en-US" sz="4400" dirty="0">
                <a:solidFill>
                  <a:srgbClr val="000000"/>
                </a:solidFill>
                <a:effectLst/>
                <a:ea typeface="Malgun Gothic" panose="020B0503020000020004" pitchFamily="34" charset="-127"/>
                <a:cs typeface="Verdana" panose="020B0604030504040204" pitchFamily="34" charset="0"/>
              </a:rPr>
              <a:t>k</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po</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r</a:t>
            </a:r>
            <a:r>
              <a:rPr lang="en-US" sz="4400" spc="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x</a:t>
            </a:r>
            <a:r>
              <a:rPr lang="en-US" sz="4400" spc="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PV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 </a:t>
            </a:r>
            <a:r>
              <a:rPr lang="en-US" sz="4400" spc="90" dirty="0">
                <a:solidFill>
                  <a:srgbClr val="000000"/>
                </a:solidFill>
                <a:effectLst/>
                <a:ea typeface="Malgun Gothic" panose="020B0503020000020004" pitchFamily="34" charset="-127"/>
                <a:cs typeface="Verdana" panose="020B0604030504040204" pitchFamily="34" charset="0"/>
              </a:rPr>
              <a:t>is</a:t>
            </a:r>
            <a:r>
              <a:rPr lang="en-US" sz="44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tested</a:t>
            </a:r>
            <a:r>
              <a:rPr lang="en-US" sz="4400" dirty="0">
                <a:solidFill>
                  <a:srgbClr val="000000"/>
                </a:solidFill>
                <a:effectLst/>
                <a:ea typeface="Malgun Gothic" panose="020B0503020000020004" pitchFamily="34" charset="-127"/>
                <a:cs typeface="Verdana" panose="020B0604030504040204" pitchFamily="34" charset="0"/>
              </a:rPr>
              <a:t> </a:t>
            </a:r>
            <a:r>
              <a:rPr lang="en-US" sz="4400" spc="75" dirty="0">
                <a:solidFill>
                  <a:srgbClr val="000000"/>
                </a:solidFill>
                <a:effectLst/>
                <a:ea typeface="Malgun Gothic" panose="020B0503020000020004" pitchFamily="34" charset="-127"/>
                <a:cs typeface="Verdana" panose="020B0604030504040204" pitchFamily="34" charset="0"/>
              </a:rPr>
              <a:t>under</a:t>
            </a:r>
            <a:r>
              <a:rPr lang="en-US" sz="4400" dirty="0">
                <a:solidFill>
                  <a:srgbClr val="000000"/>
                </a:solidFill>
                <a:effectLst/>
                <a:ea typeface="Malgun Gothic" panose="020B0503020000020004" pitchFamily="34" charset="-127"/>
                <a:cs typeface="Verdana" panose="020B0604030504040204" pitchFamily="34" charset="0"/>
              </a:rPr>
              <a:t> </a:t>
            </a:r>
            <a:r>
              <a:rPr lang="en-US" sz="4400" spc="70" dirty="0">
                <a:solidFill>
                  <a:srgbClr val="000000"/>
                </a:solidFill>
                <a:effectLst/>
                <a:ea typeface="Malgun Gothic" panose="020B0503020000020004" pitchFamily="34" charset="-127"/>
                <a:cs typeface="Verdana" panose="020B0604030504040204" pitchFamily="34" charset="0"/>
              </a:rPr>
              <a:t>standard</a:t>
            </a:r>
            <a:r>
              <a:rPr lang="en-US" sz="4400" dirty="0">
                <a:solidFill>
                  <a:srgbClr val="000000"/>
                </a:solidFill>
                <a:effectLst/>
                <a:ea typeface="Malgun Gothic" panose="020B0503020000020004" pitchFamily="34" charset="-127"/>
                <a:cs typeface="Verdana" panose="020B0604030504040204" pitchFamily="34" charset="0"/>
              </a:rPr>
              <a:t> </a:t>
            </a:r>
            <a:r>
              <a:rPr lang="en-US" sz="4400" spc="110" dirty="0">
                <a:solidFill>
                  <a:srgbClr val="000000"/>
                </a:solidFill>
                <a:effectLst/>
                <a:ea typeface="Malgun Gothic" panose="020B0503020000020004" pitchFamily="34" charset="-127"/>
                <a:cs typeface="Verdana" panose="020B0604030504040204" pitchFamily="34" charset="0"/>
              </a:rPr>
              <a:t>testing</a:t>
            </a:r>
            <a:r>
              <a:rPr lang="en-US" sz="4400" dirty="0">
                <a:solidFill>
                  <a:srgbClr val="000000"/>
                </a:solidFill>
                <a:effectLst/>
                <a:ea typeface="Malgun Gothic" panose="020B0503020000020004" pitchFamily="34" charset="-127"/>
                <a:cs typeface="Verdana" panose="020B0604030504040204" pitchFamily="34" charset="0"/>
              </a:rPr>
              <a:t> </a:t>
            </a:r>
            <a:r>
              <a:rPr lang="en-US" sz="4400" spc="85" dirty="0">
                <a:solidFill>
                  <a:srgbClr val="000000"/>
                </a:solidFill>
                <a:effectLst/>
                <a:ea typeface="Malgun Gothic" panose="020B0503020000020004" pitchFamily="34" charset="-127"/>
                <a:cs typeface="Verdana" panose="020B0604030504040204" pitchFamily="34" charset="0"/>
              </a:rPr>
              <a:t>circumstance</a:t>
            </a:r>
            <a:r>
              <a:rPr lang="en-US" sz="4400" dirty="0">
                <a:solidFill>
                  <a:srgbClr val="000000"/>
                </a:solidFill>
                <a:effectLst/>
                <a:ea typeface="Malgun Gothic" panose="020B0503020000020004" pitchFamily="34" charset="-127"/>
                <a:cs typeface="Verdana" panose="020B0604030504040204" pitchFamily="34" charset="0"/>
              </a:rPr>
              <a:t> </a:t>
            </a:r>
            <a:r>
              <a:rPr lang="en-US" sz="4400" spc="175" dirty="0">
                <a:solidFill>
                  <a:srgbClr val="000000"/>
                </a:solidFill>
                <a:effectLst/>
                <a:ea typeface="Malgun Gothic" panose="020B0503020000020004" pitchFamily="34" charset="-127"/>
                <a:cs typeface="Verdana" panose="020B0604030504040204" pitchFamily="34" charset="0"/>
              </a:rPr>
              <a:t>(</a:t>
            </a:r>
            <a:r>
              <a:rPr lang="en-US" sz="4400" spc="10" dirty="0">
                <a:solidFill>
                  <a:srgbClr val="000000"/>
                </a:solidFill>
                <a:effectLst/>
                <a:ea typeface="Malgun Gothic" panose="020B0503020000020004" pitchFamily="34" charset="-127"/>
                <a:cs typeface="Verdana" panose="020B0604030504040204" pitchFamily="34" charset="0"/>
              </a:rPr>
              <a:t>STC</a:t>
            </a:r>
            <a:r>
              <a:rPr lang="en-US" sz="4400" dirty="0">
                <a:solidFill>
                  <a:srgbClr val="000000"/>
                </a:solidFill>
                <a:effectLst/>
                <a:ea typeface="Malgun Gothic" panose="020B0503020000020004" pitchFamily="34" charset="-127"/>
                <a:cs typeface="Verdana" panose="020B0604030504040204" pitchFamily="34" charset="0"/>
              </a:rPr>
              <a:t>: </a:t>
            </a:r>
            <a:r>
              <a:rPr lang="en-US" sz="4400" spc="7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1000</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dirty="0">
                <a:solidFill>
                  <a:srgbClr val="000000"/>
                </a:solidFill>
                <a:effectLst/>
                <a:ea typeface="Malgun Gothic" panose="020B0503020000020004" pitchFamily="34" charset="-127"/>
                <a:cs typeface="Verdana" panose="020B0604030504040204" pitchFamily="34" charset="0"/>
              </a:rPr>
              <a:t>/ </a:t>
            </a:r>
            <a:r>
              <a:rPr lang="en-US" sz="4400" spc="100" dirty="0">
                <a:solidFill>
                  <a:srgbClr val="000000"/>
                </a:solidFill>
                <a:effectLst/>
                <a:ea typeface="Malgun Gothic" panose="020B0503020000020004" pitchFamily="34" charset="-127"/>
                <a:cs typeface="Verdana" panose="020B0604030504040204" pitchFamily="34" charset="0"/>
              </a:rPr>
              <a:t>m</a:t>
            </a:r>
            <a:r>
              <a:rPr lang="en-US" sz="4400" dirty="0">
                <a:solidFill>
                  <a:srgbClr val="000000"/>
                </a:solidFill>
                <a:effectLst/>
                <a:ea typeface="Malgun Gothic" panose="020B0503020000020004" pitchFamily="34" charset="-127"/>
                <a:cs typeface="Verdana" panose="020B0604030504040204" pitchFamily="34" charset="0"/>
              </a:rPr>
              <a:t>2;</a:t>
            </a:r>
            <a:r>
              <a:rPr lang="en-US" sz="4400" spc="3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M </a:t>
            </a:r>
            <a:r>
              <a:rPr lang="en-US" sz="4400" spc="35" dirty="0">
                <a:solidFill>
                  <a:srgbClr val="000000"/>
                </a:solidFill>
                <a:effectLst/>
                <a:ea typeface="Malgun Gothic" panose="020B0503020000020004" pitchFamily="34" charset="-127"/>
                <a:cs typeface="Verdana" panose="020B0604030504040204" pitchFamily="34" charset="0"/>
              </a:rPr>
              <a:t>1.5</a:t>
            </a:r>
            <a:r>
              <a:rPr lang="en-US" sz="4400" dirty="0">
                <a:solidFill>
                  <a:srgbClr val="000000"/>
                </a:solidFill>
                <a:effectLst/>
                <a:ea typeface="Malgun Gothic" panose="020B0503020000020004" pitchFamily="34" charset="-127"/>
                <a:cs typeface="Verdana" panose="020B0604030504040204" pitchFamily="34" charset="0"/>
              </a:rPr>
              <a:t>;</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pe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u</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e</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25</a:t>
            </a:r>
            <a:r>
              <a:rPr lang="en-US" sz="4400" spc="15" dirty="0">
                <a:solidFill>
                  <a:srgbClr val="000000"/>
                </a:solidFill>
                <a:effectLst/>
                <a:ea typeface="Times New Roman" panose="02020603050405020304" pitchFamily="18" charset="0"/>
                <a:cs typeface="Malgun Gothic" panose="020B0503020000020004" pitchFamily="34" charset="-127"/>
              </a:rPr>
              <a:t>°</a:t>
            </a:r>
            <a:r>
              <a:rPr lang="en-US" sz="4400" spc="10" dirty="0">
                <a:solidFill>
                  <a:srgbClr val="000000"/>
                </a:solidFill>
                <a:effectLst/>
                <a:ea typeface="Malgun Gothic" panose="020B0503020000020004" pitchFamily="34" charset="-127"/>
                <a:cs typeface="Verdana" panose="020B0604030504040204" pitchFamily="34" charset="0"/>
              </a:rPr>
              <a:t>C)</a:t>
            </a:r>
            <a:endParaRPr lang="en-AE" sz="4400" dirty="0">
              <a:ea typeface="Malgun Gothic" panose="020B0503020000020004" pitchFamily="34" charset="-127"/>
              <a:cs typeface="Times New Roman" panose="02020603050405020304" pitchFamily="18" charset="0"/>
            </a:endParaRPr>
          </a:p>
          <a:p>
            <a:pPr marL="731520" marR="407035" indent="-342900" algn="just">
              <a:lnSpc>
                <a:spcPct val="104000"/>
              </a:lnSpc>
              <a:spcAft>
                <a:spcPts val="800"/>
              </a:spcAft>
              <a:buAutoNum type="alphaLcParenBoth"/>
            </a:pPr>
            <a:r>
              <a:rPr lang="en-US" sz="4400" spc="10" dirty="0">
                <a:solidFill>
                  <a:srgbClr val="000000"/>
                </a:solidFill>
                <a:effectLst/>
                <a:ea typeface="Malgun Gothic" panose="020B0503020000020004" pitchFamily="34" charset="-127"/>
                <a:cs typeface="Verdana" panose="020B0604030504040204" pitchFamily="34" charset="0"/>
              </a:rPr>
              <a:t>Unde</a:t>
            </a:r>
            <a:r>
              <a:rPr lang="en-US" sz="4400" dirty="0">
                <a:solidFill>
                  <a:srgbClr val="000000"/>
                </a:solidFill>
                <a:effectLst/>
                <a:ea typeface="Malgun Gothic" panose="020B0503020000020004" pitchFamily="34" charset="-127"/>
                <a:cs typeface="Verdana" panose="020B0604030504040204" pitchFamily="34" charset="0"/>
              </a:rPr>
              <a:t>r</a:t>
            </a:r>
            <a:r>
              <a:rPr lang="en-US" sz="4400" spc="18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no</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l</a:t>
            </a:r>
            <a:r>
              <a:rPr lang="en-US" sz="4400" spc="1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sun</a:t>
            </a:r>
            <a:r>
              <a:rPr lang="en-US" sz="4400" spc="5" dirty="0">
                <a:solidFill>
                  <a:srgbClr val="000000"/>
                </a:solidFill>
                <a:effectLst/>
                <a:ea typeface="Malgun Gothic" panose="020B0503020000020004" pitchFamily="34" charset="-127"/>
                <a:cs typeface="Verdana" panose="020B0604030504040204" pitchFamily="34" charset="0"/>
              </a:rPr>
              <a:t>li</a:t>
            </a:r>
            <a:r>
              <a:rPr lang="en-US" sz="4400" spc="10" dirty="0">
                <a:solidFill>
                  <a:srgbClr val="000000"/>
                </a:solidFill>
                <a:effectLst/>
                <a:ea typeface="Malgun Gothic" panose="020B0503020000020004" pitchFamily="34" charset="-127"/>
                <a:cs typeface="Verdana" panose="020B0604030504040204" pitchFamily="34" charset="0"/>
              </a:rPr>
              <a:t>gh</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a:t>
            </a:r>
            <a:r>
              <a:rPr lang="en-US" sz="4400" spc="2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cu</a:t>
            </a:r>
            <a:r>
              <a:rPr lang="en-US" sz="4400" spc="5" dirty="0">
                <a:solidFill>
                  <a:srgbClr val="000000"/>
                </a:solidFill>
                <a:effectLst/>
                <a:ea typeface="Malgun Gothic" panose="020B0503020000020004" pitchFamily="34" charset="-127"/>
                <a:cs typeface="Verdana" panose="020B0604030504040204" pitchFamily="34" charset="0"/>
              </a:rPr>
              <a:t>rr</a:t>
            </a:r>
            <a:r>
              <a:rPr lang="en-US" sz="4400" spc="10" dirty="0">
                <a:solidFill>
                  <a:srgbClr val="000000"/>
                </a:solidFill>
                <a:effectLst/>
                <a:ea typeface="Malgun Gothic" panose="020B0503020000020004" pitchFamily="34" charset="-127"/>
                <a:cs typeface="Verdana" panose="020B0604030504040204" pitchFamily="34" charset="0"/>
              </a:rPr>
              <a:t>enc</a:t>
            </a:r>
            <a:r>
              <a:rPr lang="en-US" sz="4400" dirty="0">
                <a:solidFill>
                  <a:srgbClr val="000000"/>
                </a:solidFill>
                <a:effectLst/>
                <a:ea typeface="Malgun Gothic" panose="020B0503020000020004" pitchFamily="34" charset="-127"/>
                <a:cs typeface="Verdana" panose="020B0604030504040204" pitchFamily="34" charset="0"/>
              </a:rPr>
              <a:t>y</a:t>
            </a:r>
            <a:r>
              <a:rPr lang="en-US" sz="4400" spc="2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1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vo</a:t>
            </a:r>
            <a:r>
              <a:rPr lang="en-US" sz="4400" spc="5" dirty="0">
                <a:solidFill>
                  <a:srgbClr val="000000"/>
                </a:solidFill>
                <a:effectLst/>
                <a:ea typeface="Malgun Gothic" panose="020B0503020000020004" pitchFamily="34" charset="-127"/>
                <a:cs typeface="Verdana" panose="020B0604030504040204" pitchFamily="34" charset="0"/>
              </a:rPr>
              <a:t>lt</a:t>
            </a:r>
            <a:r>
              <a:rPr lang="en-US" sz="4400" spc="10" dirty="0">
                <a:solidFill>
                  <a:srgbClr val="000000"/>
                </a:solidFill>
                <a:effectLst/>
                <a:ea typeface="Malgun Gothic" panose="020B0503020000020004" pitchFamily="34" charset="-127"/>
                <a:cs typeface="Verdana" panose="020B0604030504040204" pitchFamily="34" charset="0"/>
              </a:rPr>
              <a:t>ag</a:t>
            </a:r>
            <a:r>
              <a:rPr lang="en-US" sz="4400" dirty="0">
                <a:solidFill>
                  <a:srgbClr val="000000"/>
                </a:solidFill>
                <a:effectLst/>
                <a:ea typeface="Malgun Gothic" panose="020B0503020000020004" pitchFamily="34" charset="-127"/>
                <a:cs typeface="Verdana" panose="020B0604030504040204" pitchFamily="34" charset="0"/>
              </a:rPr>
              <a:t>e</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gene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24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y</a:t>
            </a:r>
            <a:r>
              <a:rPr lang="en-US" sz="4400" spc="13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16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13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20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y</a:t>
            </a:r>
            <a:r>
              <a:rPr lang="en-US" sz="4400" spc="1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13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uc</a:t>
            </a:r>
            <a:r>
              <a:rPr lang="en-US" sz="4400" dirty="0">
                <a:solidFill>
                  <a:srgbClr val="000000"/>
                </a:solidFill>
                <a:effectLst/>
                <a:ea typeface="Malgun Gothic" panose="020B0503020000020004" pitchFamily="34" charset="-127"/>
                <a:cs typeface="Verdana" panose="020B0604030504040204" pitchFamily="34" charset="0"/>
              </a:rPr>
              <a:t>h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e</a:t>
            </a:r>
            <a:r>
              <a:rPr lang="en-US" sz="4400" spc="5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a:t>
            </a:r>
            <a:r>
              <a:rPr lang="en-US" sz="4400" dirty="0">
                <a:solidFill>
                  <a:srgbClr val="000000"/>
                </a:solidFill>
                <a:effectLst/>
                <a:ea typeface="Malgun Gothic" panose="020B0503020000020004" pitchFamily="34" charset="-127"/>
                <a:cs typeface="Verdana" panose="020B0604030504040204" pitchFamily="34" charset="0"/>
              </a:rPr>
              <a:t>n</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unde</a:t>
            </a:r>
            <a:r>
              <a:rPr lang="en-US" sz="4400" dirty="0">
                <a:solidFill>
                  <a:srgbClr val="000000"/>
                </a:solidFill>
                <a:effectLst/>
                <a:ea typeface="Malgun Gothic" panose="020B0503020000020004" pitchFamily="34" charset="-127"/>
                <a:cs typeface="Verdana" panose="020B0604030504040204" pitchFamily="34" charset="0"/>
              </a:rPr>
              <a:t>r</a:t>
            </a:r>
            <a:r>
              <a:rPr lang="en-US" sz="4400" spc="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STC</a:t>
            </a:r>
            <a:r>
              <a:rPr lang="en-US" sz="4400" dirty="0">
                <a:solidFill>
                  <a:srgbClr val="000000"/>
                </a:solidFill>
                <a:effectLst/>
                <a:ea typeface="Malgun Gothic" panose="020B0503020000020004" pitchFamily="34" charset="-127"/>
                <a:cs typeface="Verdana" panose="020B0604030504040204" pitchFamily="34" charset="0"/>
              </a:rPr>
              <a:t>.</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3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vo</a:t>
            </a:r>
            <a:r>
              <a:rPr lang="en-US" sz="4400" spc="5" dirty="0">
                <a:solidFill>
                  <a:srgbClr val="000000"/>
                </a:solidFill>
                <a:effectLst/>
                <a:ea typeface="Malgun Gothic" panose="020B0503020000020004" pitchFamily="34" charset="-127"/>
                <a:cs typeface="Verdana" panose="020B0604030504040204" pitchFamily="34" charset="0"/>
              </a:rPr>
              <a:t>lt</a:t>
            </a:r>
            <a:r>
              <a:rPr lang="en-US" sz="4400" spc="10" dirty="0">
                <a:solidFill>
                  <a:srgbClr val="000000"/>
                </a:solidFill>
                <a:effectLst/>
                <a:ea typeface="Malgun Gothic" panose="020B0503020000020004" pitchFamily="34" charset="-127"/>
                <a:cs typeface="Verdana" panose="020B0604030504040204" pitchFamily="34" charset="0"/>
              </a:rPr>
              <a:t>age</a:t>
            </a:r>
            <a:r>
              <a:rPr lang="en-US" sz="4400" dirty="0">
                <a:solidFill>
                  <a:srgbClr val="000000"/>
                </a:solidFill>
                <a:effectLst/>
                <a:ea typeface="Malgun Gothic" panose="020B0503020000020004" pitchFamily="34" charset="-127"/>
                <a:cs typeface="Verdana" panose="020B0604030504040204" pitchFamily="34" charset="0"/>
              </a:rPr>
              <a:t>,</a:t>
            </a:r>
            <a:r>
              <a:rPr lang="en-US" sz="4400" spc="9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cu</a:t>
            </a:r>
            <a:r>
              <a:rPr lang="en-US" sz="4400" spc="5" dirty="0">
                <a:solidFill>
                  <a:srgbClr val="000000"/>
                </a:solidFill>
                <a:effectLst/>
                <a:ea typeface="Malgun Gothic" panose="020B0503020000020004" pitchFamily="34" charset="-127"/>
                <a:cs typeface="Verdana" panose="020B0604030504040204" pitchFamily="34" charset="0"/>
              </a:rPr>
              <a:t>rr</a:t>
            </a:r>
            <a:r>
              <a:rPr lang="en-US" sz="4400" spc="10" dirty="0">
                <a:solidFill>
                  <a:srgbClr val="000000"/>
                </a:solidFill>
                <a:effectLst/>
                <a:ea typeface="Malgun Gothic" panose="020B0503020000020004" pitchFamily="34" charset="-127"/>
                <a:cs typeface="Verdana" panose="020B0604030504040204" pitchFamily="34" charset="0"/>
              </a:rPr>
              <a:t>enc</a:t>
            </a:r>
            <a:r>
              <a:rPr lang="en-US" sz="4400" dirty="0">
                <a:solidFill>
                  <a:srgbClr val="000000"/>
                </a:solidFill>
                <a:effectLst/>
                <a:ea typeface="Malgun Gothic" panose="020B0503020000020004" pitchFamily="34" charset="-127"/>
                <a:cs typeface="Verdana" panose="020B0604030504040204" pitchFamily="34" charset="0"/>
              </a:rPr>
              <a:t>y</a:t>
            </a:r>
            <a:r>
              <a:rPr lang="en-US" sz="4400" spc="10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n</a:t>
            </a:r>
            <a:r>
              <a:rPr lang="en-US" sz="4400" spc="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dirty="0">
                <a:solidFill>
                  <a:srgbClr val="000000"/>
                </a:solidFill>
                <a:effectLst/>
                <a:ea typeface="Malgun Gothic" panose="020B0503020000020004" pitchFamily="34" charset="-127"/>
                <a:cs typeface="Verdana" panose="020B0604030504040204" pitchFamily="34" charset="0"/>
              </a:rPr>
              <a:t>,</a:t>
            </a:r>
            <a:r>
              <a:rPr lang="en-US" sz="4400" spc="1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z</a:t>
            </a:r>
            <a:r>
              <a:rPr lang="en-US" sz="4400" dirty="0">
                <a:solidFill>
                  <a:srgbClr val="000000"/>
                </a:solidFill>
                <a:effectLst/>
                <a:ea typeface="Malgun Gothic" panose="020B0503020000020004" pitchFamily="34" charset="-127"/>
                <a:cs typeface="Verdana" panose="020B0604030504040204" pitchFamily="34" charset="0"/>
              </a:rPr>
              <a:t>e</a:t>
            </a:r>
            <a:r>
              <a:rPr lang="en-US" sz="4400" spc="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 </a:t>
            </a:r>
            <a:r>
              <a:rPr lang="en-US" sz="4400" spc="5" dirty="0">
                <a:solidFill>
                  <a:srgbClr val="000000"/>
                </a:solidFill>
                <a:effectLst/>
                <a:ea typeface="Malgun Gothic" panose="020B0503020000020004" pitchFamily="34" charset="-127"/>
                <a:cs typeface="Verdana" panose="020B0604030504040204" pitchFamily="34" charset="0"/>
              </a:rPr>
              <a:t>f</a:t>
            </a:r>
            <a:r>
              <a:rPr lang="en-US" sz="4400" spc="10" dirty="0">
                <a:solidFill>
                  <a:srgbClr val="000000"/>
                </a:solidFill>
                <a:effectLst/>
                <a:ea typeface="Malgun Gothic" panose="020B0503020000020004" pitchFamily="34" charset="-127"/>
                <a:cs typeface="Verdana" panose="020B0604030504040204" pitchFamily="34" charset="0"/>
              </a:rPr>
              <a:t>us</a:t>
            </a:r>
            <a:r>
              <a:rPr lang="en-US" sz="4400" dirty="0">
                <a:solidFill>
                  <a:srgbClr val="000000"/>
                </a:solidFill>
                <a:effectLst/>
                <a:ea typeface="Malgun Gothic" panose="020B0503020000020004" pitchFamily="34" charset="-127"/>
                <a:cs typeface="Verdana" panose="020B0604030504040204" pitchFamily="34" charset="0"/>
              </a:rPr>
              <a:t>e</a:t>
            </a:r>
            <a:r>
              <a:rPr lang="en-US" sz="4400" spc="3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d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31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o</a:t>
            </a:r>
            <a:r>
              <a:rPr lang="en-US" sz="4400" spc="19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dirty="0">
                <a:solidFill>
                  <a:srgbClr val="000000"/>
                </a:solidFill>
                <a:effectLst/>
                <a:ea typeface="Malgun Gothic" panose="020B0503020000020004" pitchFamily="34" charset="-127"/>
                <a:cs typeface="Verdana" panose="020B0604030504040204" pitchFamily="34" charset="0"/>
              </a:rPr>
              <a:t>V</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ou</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pu</a:t>
            </a:r>
            <a:r>
              <a:rPr lang="en-US" sz="4400" dirty="0">
                <a:solidFill>
                  <a:srgbClr val="000000"/>
                </a:solidFill>
                <a:effectLst/>
                <a:ea typeface="Malgun Gothic" panose="020B0503020000020004" pitchFamily="34" charset="-127"/>
                <a:cs typeface="Verdana" panose="020B0604030504040204" pitchFamily="34" charset="0"/>
              </a:rPr>
              <a:t>t</a:t>
            </a:r>
            <a:r>
              <a:rPr lang="en-US" sz="4400" spc="2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a:t>
            </a:r>
            <a:r>
              <a:rPr lang="en-US" sz="4400" spc="5" dirty="0">
                <a:solidFill>
                  <a:srgbClr val="000000"/>
                </a:solidFill>
                <a:effectLst/>
                <a:ea typeface="Malgun Gothic" panose="020B0503020000020004" pitchFamily="34" charset="-127"/>
                <a:cs typeface="Verdana" panose="020B0604030504040204" pitchFamily="34" charset="0"/>
              </a:rPr>
              <a:t>tr</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r</a:t>
            </a:r>
            <a:r>
              <a:rPr lang="en-US" sz="4400" spc="3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shou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d</a:t>
            </a:r>
            <a:r>
              <a:rPr lang="en-US" sz="4400" spc="2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cu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31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y</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21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24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nu</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be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7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a:t>
            </a:r>
            <a:r>
              <a:rPr lang="en-US" sz="4400" spc="190" dirty="0">
                <a:solidFill>
                  <a:srgbClr val="000000"/>
                </a:solidFill>
                <a:effectLst/>
                <a:ea typeface="Malgun Gothic" panose="020B0503020000020004" pitchFamily="34" charset="-127"/>
                <a:cs typeface="Verdana" panose="020B0604030504040204" pitchFamily="34" charset="0"/>
              </a:rPr>
              <a:t> </a:t>
            </a:r>
            <a:r>
              <a:rPr lang="en-US" sz="4400" spc="5" dirty="0" err="1">
                <a:solidFill>
                  <a:srgbClr val="000000"/>
                </a:solidFill>
                <a:effectLst/>
                <a:ea typeface="Malgun Gothic" panose="020B0503020000020004" pitchFamily="34" charset="-127"/>
                <a:cs typeface="Verdana" panose="020B0604030504040204" pitchFamily="34" charset="0"/>
              </a:rPr>
              <a:t>I</a:t>
            </a:r>
            <a:r>
              <a:rPr lang="en-US" sz="4400" spc="10" dirty="0" err="1">
                <a:solidFill>
                  <a:srgbClr val="000000"/>
                </a:solidFill>
                <a:effectLst/>
                <a:ea typeface="Malgun Gothic" panose="020B0503020000020004" pitchFamily="34" charset="-127"/>
                <a:cs typeface="Verdana" panose="020B0604030504040204" pitchFamily="34" charset="0"/>
              </a:rPr>
              <a:t>sc</a:t>
            </a:r>
            <a:r>
              <a:rPr lang="en-US" sz="4400" spc="10" dirty="0">
                <a:solidFill>
                  <a:srgbClr val="000000"/>
                </a:solidFill>
                <a:effectLst/>
                <a:ea typeface="Malgun Gothic" panose="020B0503020000020004" pitchFamily="34" charset="-127"/>
                <a:cs typeface="Verdana" panose="020B0604030504040204" pitchFamily="34" charset="0"/>
              </a:rPr>
              <a:t> an</a:t>
            </a:r>
            <a:r>
              <a:rPr lang="en-US" sz="4400" dirty="0">
                <a:solidFill>
                  <a:srgbClr val="000000"/>
                </a:solidFill>
                <a:effectLst/>
                <a:ea typeface="Malgun Gothic" panose="020B0503020000020004" pitchFamily="34" charset="-127"/>
                <a:cs typeface="Verdana" panose="020B0604030504040204" pitchFamily="34" charset="0"/>
              </a:rPr>
              <a:t>d </a:t>
            </a:r>
            <a:r>
              <a:rPr lang="en-US" sz="4400" spc="35" dirty="0" err="1">
                <a:solidFill>
                  <a:srgbClr val="000000"/>
                </a:solidFill>
                <a:effectLst/>
                <a:ea typeface="Malgun Gothic" panose="020B0503020000020004" pitchFamily="34" charset="-127"/>
                <a:cs typeface="Verdana" panose="020B0604030504040204" pitchFamily="34" charset="0"/>
              </a:rPr>
              <a:t>Voc</a:t>
            </a:r>
            <a:r>
              <a:rPr lang="en-US" sz="4400" dirty="0">
                <a:solidFill>
                  <a:srgbClr val="000000"/>
                </a:solidFill>
                <a:effectLst/>
                <a:ea typeface="Malgun Gothic" panose="020B0503020000020004" pitchFamily="34" charset="-127"/>
                <a:cs typeface="Verdana" panose="020B0604030504040204" pitchFamily="34" charset="0"/>
              </a:rPr>
              <a:t> </a:t>
            </a:r>
            <a:r>
              <a:rPr lang="en-US" sz="4400" spc="35" dirty="0">
                <a:solidFill>
                  <a:srgbClr val="000000"/>
                </a:solidFill>
                <a:effectLst/>
                <a:ea typeface="Malgun Gothic" panose="020B0503020000020004" pitchFamily="34" charset="-127"/>
                <a:cs typeface="Verdana" panose="020B0604030504040204" pitchFamily="34" charset="0"/>
              </a:rPr>
              <a:t>multiplied</a:t>
            </a:r>
            <a:r>
              <a:rPr lang="en-US" sz="4400" dirty="0">
                <a:solidFill>
                  <a:srgbClr val="000000"/>
                </a:solidFill>
                <a:effectLst/>
                <a:ea typeface="Malgun Gothic" panose="020B0503020000020004" pitchFamily="34" charset="-127"/>
                <a:cs typeface="Verdana" panose="020B0604030504040204" pitchFamily="34" charset="0"/>
              </a:rPr>
              <a:t> </a:t>
            </a:r>
            <a:r>
              <a:rPr lang="en-US" sz="4400" spc="125" dirty="0">
                <a:solidFill>
                  <a:srgbClr val="000000"/>
                </a:solidFill>
                <a:effectLst/>
                <a:ea typeface="Malgun Gothic" panose="020B0503020000020004" pitchFamily="34" charset="-127"/>
                <a:cs typeface="Verdana" panose="020B0604030504040204" pitchFamily="34" charset="0"/>
              </a:rPr>
              <a:t>by</a:t>
            </a:r>
            <a:r>
              <a:rPr lang="en-US" sz="440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 coefficient </a:t>
            </a:r>
            <a:r>
              <a:rPr lang="en-US" sz="4400" spc="125" dirty="0">
                <a:solidFill>
                  <a:srgbClr val="000000"/>
                </a:solidFill>
                <a:effectLst/>
                <a:ea typeface="Malgun Gothic" panose="020B0503020000020004" pitchFamily="34" charset="-127"/>
                <a:cs typeface="Verdana" panose="020B0604030504040204" pitchFamily="34" charset="0"/>
              </a:rPr>
              <a:t>0.8.</a:t>
            </a:r>
            <a:r>
              <a:rPr lang="en-US" sz="4400" dirty="0">
                <a:solidFill>
                  <a:srgbClr val="000000"/>
                </a:solidFill>
                <a:effectLst/>
                <a:ea typeface="Malgun Gothic" panose="020B0503020000020004" pitchFamily="34" charset="-127"/>
                <a:cs typeface="Verdana" panose="020B0604030504040204" pitchFamily="34" charset="0"/>
              </a:rPr>
              <a:t> </a:t>
            </a:r>
            <a:r>
              <a:rPr lang="en-US" sz="4400" spc="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eas</a:t>
            </a:r>
            <a:r>
              <a:rPr lang="en-US" sz="4400" dirty="0">
                <a:solidFill>
                  <a:srgbClr val="000000"/>
                </a:solidFill>
                <a:effectLst/>
                <a:ea typeface="Malgun Gothic" panose="020B0503020000020004" pitchFamily="34" charset="-127"/>
                <a:cs typeface="Verdana" panose="020B0604030504040204" pitchFamily="34" charset="0"/>
              </a:rPr>
              <a:t>e </a:t>
            </a:r>
            <a:r>
              <a:rPr lang="en-US" sz="4400" spc="75" dirty="0">
                <a:solidFill>
                  <a:srgbClr val="000000"/>
                </a:solidFill>
                <a:effectLst/>
                <a:ea typeface="Malgun Gothic" panose="020B0503020000020004" pitchFamily="34" charset="-127"/>
                <a:cs typeface="Verdana" panose="020B0604030504040204" pitchFamily="34" charset="0"/>
              </a:rPr>
              <a:t>refer</a:t>
            </a:r>
            <a:r>
              <a:rPr lang="en-US" sz="4400" dirty="0">
                <a:solidFill>
                  <a:srgbClr val="000000"/>
                </a:solidFill>
                <a:effectLst/>
                <a:ea typeface="Malgun Gothic" panose="020B0503020000020004" pitchFamily="34" charset="-127"/>
                <a:cs typeface="Verdana" panose="020B0604030504040204" pitchFamily="34" charset="0"/>
              </a:rPr>
              <a:t> </a:t>
            </a:r>
            <a:r>
              <a:rPr lang="en-US" sz="4400" spc="45" dirty="0">
                <a:solidFill>
                  <a:srgbClr val="000000"/>
                </a:solidFill>
                <a:effectLst/>
                <a:ea typeface="Malgun Gothic" panose="020B0503020000020004" pitchFamily="34" charset="-127"/>
                <a:cs typeface="Verdana" panose="020B0604030504040204" pitchFamily="34" charset="0"/>
              </a:rPr>
              <a:t>to</a:t>
            </a:r>
            <a:r>
              <a:rPr lang="en-US" sz="44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each</a:t>
            </a:r>
            <a:r>
              <a:rPr lang="en-US" sz="4400" dirty="0">
                <a:solidFill>
                  <a:srgbClr val="000000"/>
                </a:solidFill>
                <a:effectLst/>
                <a:ea typeface="Malgun Gothic" panose="020B0503020000020004" pitchFamily="34" charset="-127"/>
                <a:cs typeface="Verdana" panose="020B0604030504040204" pitchFamily="34" charset="0"/>
              </a:rPr>
              <a:t> </a:t>
            </a:r>
            <a:r>
              <a:rPr lang="en-US" sz="4400" spc="50" dirty="0">
                <a:solidFill>
                  <a:srgbClr val="000000"/>
                </a:solidFill>
                <a:effectLst/>
                <a:ea typeface="Malgun Gothic" panose="020B0503020000020004" pitchFamily="34" charset="-127"/>
                <a:cs typeface="Verdana" panose="020B0604030504040204" pitchFamily="34" charset="0"/>
              </a:rPr>
              <a:t>country’s</a:t>
            </a:r>
            <a:r>
              <a:rPr lang="en-US" sz="4400" dirty="0">
                <a:solidFill>
                  <a:srgbClr val="000000"/>
                </a:solidFill>
                <a:effectLst/>
                <a:ea typeface="Malgun Gothic" panose="020B0503020000020004" pitchFamily="34" charset="-127"/>
                <a:cs typeface="Verdana" panose="020B0604030504040204" pitchFamily="34" charset="0"/>
              </a:rPr>
              <a:t> </a:t>
            </a:r>
            <a:r>
              <a:rPr lang="en-US" sz="4400" spc="115" dirty="0">
                <a:solidFill>
                  <a:srgbClr val="000000"/>
                </a:solidFill>
                <a:effectLst/>
                <a:ea typeface="Malgun Gothic" panose="020B0503020000020004" pitchFamily="34" charset="-127"/>
                <a:cs typeface="Verdana" panose="020B0604030504040204" pitchFamily="34" charset="0"/>
              </a:rPr>
              <a:t>laws</a:t>
            </a:r>
            <a:r>
              <a:rPr lang="en-US" sz="4400" dirty="0">
                <a:solidFill>
                  <a:srgbClr val="000000"/>
                </a:solidFill>
                <a:effectLst/>
                <a:ea typeface="Malgun Gothic" panose="020B0503020000020004" pitchFamily="34" charset="-127"/>
                <a:cs typeface="Verdana" panose="020B0604030504040204" pitchFamily="34" charset="0"/>
              </a:rPr>
              <a:t> </a:t>
            </a:r>
            <a:r>
              <a:rPr lang="en-US" sz="4400" spc="45" dirty="0">
                <a:solidFill>
                  <a:srgbClr val="000000"/>
                </a:solidFill>
                <a:effectLst/>
                <a:ea typeface="Malgun Gothic" panose="020B0503020000020004" pitchFamily="34" charset="-127"/>
                <a:cs typeface="Verdana" panose="020B0604030504040204" pitchFamily="34" charset="0"/>
              </a:rPr>
              <a:t>and</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 </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egu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on</a:t>
            </a:r>
            <a:r>
              <a:rPr lang="en-US" sz="4400" dirty="0">
                <a:solidFill>
                  <a:srgbClr val="000000"/>
                </a:solidFill>
                <a:effectLst/>
                <a:ea typeface="Malgun Gothic" panose="020B0503020000020004" pitchFamily="34" charset="-127"/>
                <a:cs typeface="Verdana" panose="020B0604030504040204" pitchFamily="34" charset="0"/>
              </a:rPr>
              <a:t>s</a:t>
            </a:r>
            <a:r>
              <a:rPr lang="en-US" sz="4400" spc="1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app</a:t>
            </a:r>
            <a:r>
              <a:rPr lang="en-US" sz="4400" spc="5" dirty="0">
                <a:solidFill>
                  <a:srgbClr val="000000"/>
                </a:solidFill>
                <a:effectLst/>
                <a:ea typeface="Malgun Gothic" panose="020B0503020000020004" pitchFamily="34" charset="-127"/>
                <a:cs typeface="Verdana" panose="020B0604030504040204" pitchFamily="34" charset="0"/>
              </a:rPr>
              <a:t>li</a:t>
            </a:r>
            <a:r>
              <a:rPr lang="en-US" sz="4400" spc="10" dirty="0">
                <a:solidFill>
                  <a:srgbClr val="000000"/>
                </a:solidFill>
                <a:effectLst/>
                <a:ea typeface="Malgun Gothic" panose="020B0503020000020004" pitchFamily="34" charset="-127"/>
                <a:cs typeface="Verdana" panose="020B0604030504040204" pitchFamily="34" charset="0"/>
              </a:rPr>
              <a:t>cab</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17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o</a:t>
            </a:r>
            <a:r>
              <a:rPr lang="en-US" sz="4400" spc="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so</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r</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t</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on</a:t>
            </a:r>
            <a:r>
              <a:rPr lang="en-US" sz="4400" dirty="0">
                <a:solidFill>
                  <a:srgbClr val="000000"/>
                </a:solidFill>
                <a:effectLst/>
                <a:ea typeface="Malgun Gothic" panose="020B0503020000020004" pitchFamily="34" charset="-127"/>
                <a:cs typeface="Verdana" panose="020B0604030504040204" pitchFamily="34" charset="0"/>
              </a:rPr>
              <a:t>s</a:t>
            </a:r>
            <a:r>
              <a:rPr lang="en-US" sz="4400" spc="19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o</a:t>
            </a:r>
            <a:r>
              <a:rPr lang="en-US" sz="4400" spc="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a:t>
            </a:r>
            <a:r>
              <a:rPr lang="en-US" sz="4400" spc="5" dirty="0">
                <a:solidFill>
                  <a:srgbClr val="000000"/>
                </a:solidFill>
                <a:effectLst/>
                <a:ea typeface="Malgun Gothic" panose="020B0503020000020004" pitchFamily="34" charset="-127"/>
                <a:cs typeface="Verdana" panose="020B0604030504040204" pitchFamily="34" charset="0"/>
              </a:rPr>
              <a:t>fir</a:t>
            </a:r>
            <a:r>
              <a:rPr lang="en-US" sz="4400" dirty="0">
                <a:solidFill>
                  <a:srgbClr val="000000"/>
                </a:solidFill>
                <a:effectLst/>
                <a:ea typeface="Malgun Gothic" panose="020B0503020000020004" pitchFamily="34" charset="-127"/>
                <a:cs typeface="Verdana" panose="020B0604030504040204" pitchFamily="34" charset="0"/>
              </a:rPr>
              <a:t>m</a:t>
            </a:r>
            <a:r>
              <a:rPr lang="en-US" sz="4400" spc="14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oca</a:t>
            </a:r>
            <a:r>
              <a:rPr lang="en-US" sz="4400" spc="5" dirty="0">
                <a:solidFill>
                  <a:srgbClr val="000000"/>
                </a:solidFill>
                <a:effectLst/>
                <a:ea typeface="Malgun Gothic" panose="020B0503020000020004" pitchFamily="34" charset="-127"/>
                <a:cs typeface="Verdana" panose="020B0604030504040204" pitchFamily="34" charset="0"/>
              </a:rPr>
              <a:t>ll</a:t>
            </a:r>
            <a:r>
              <a:rPr lang="en-US" sz="4400" dirty="0">
                <a:solidFill>
                  <a:srgbClr val="000000"/>
                </a:solidFill>
                <a:effectLst/>
                <a:ea typeface="Malgun Gothic" panose="020B0503020000020004" pitchFamily="34" charset="-127"/>
                <a:cs typeface="Verdana" panose="020B0604030504040204" pitchFamily="34" charset="0"/>
              </a:rPr>
              <a:t>y</a:t>
            </a:r>
            <a:r>
              <a:rPr lang="en-US" sz="4400" spc="1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t>
            </a:r>
            <a:r>
              <a:rPr lang="en-US" sz="4400" spc="5" dirty="0">
                <a:solidFill>
                  <a:srgbClr val="000000"/>
                </a:solidFill>
                <a:effectLst/>
                <a:ea typeface="Malgun Gothic" panose="020B0503020000020004" pitchFamily="34" charset="-127"/>
                <a:cs typeface="Verdana" panose="020B0604030504040204" pitchFamily="34" charset="0"/>
              </a:rPr>
              <a:t>iff</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ri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a:t>
            </a:r>
            <a:r>
              <a:rPr lang="en-US" sz="4400" spc="1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coe</a:t>
            </a:r>
            <a:r>
              <a:rPr lang="en-US" sz="4400" spc="5" dirty="0">
                <a:solidFill>
                  <a:srgbClr val="000000"/>
                </a:solidFill>
                <a:effectLst/>
                <a:ea typeface="Malgun Gothic" panose="020B0503020000020004" pitchFamily="34" charset="-127"/>
                <a:cs typeface="Verdana" panose="020B0604030504040204" pitchFamily="34" charset="0"/>
              </a:rPr>
              <a:t>ffi</a:t>
            </a:r>
            <a:r>
              <a:rPr lang="en-US" sz="4400" spc="10" dirty="0">
                <a:solidFill>
                  <a:srgbClr val="000000"/>
                </a:solidFill>
                <a:effectLst/>
                <a:ea typeface="Malgun Gothic" panose="020B0503020000020004" pitchFamily="34" charset="-127"/>
                <a:cs typeface="Verdana" panose="020B0604030504040204" pitchFamily="34" charset="0"/>
              </a:rPr>
              <a:t>c</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en</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dirty="0">
                <a:solidFill>
                  <a:srgbClr val="000000"/>
                </a:solidFill>
                <a:effectLst/>
                <a:ea typeface="Malgun Gothic" panose="020B0503020000020004" pitchFamily="34" charset="-127"/>
                <a:cs typeface="Verdana" panose="020B0604030504040204" pitchFamily="34" charset="0"/>
              </a:rPr>
              <a:t>.</a:t>
            </a:r>
            <a:endParaRPr lang="en-AE" sz="4400" dirty="0">
              <a:effectLst/>
              <a:ea typeface="Times New Roman" panose="02020603050405020304" pitchFamily="18" charset="0"/>
              <a:cs typeface="Times New Roman" panose="02020603050405020304" pitchFamily="18" charset="0"/>
            </a:endParaRPr>
          </a:p>
          <a:p>
            <a:pPr marL="388620" indent="0">
              <a:lnSpc>
                <a:spcPct val="107000"/>
              </a:lnSpc>
              <a:spcBef>
                <a:spcPts val="90"/>
              </a:spcBef>
              <a:spcAft>
                <a:spcPts val="800"/>
              </a:spcAft>
              <a:buNone/>
            </a:pPr>
            <a:r>
              <a:rPr lang="en-US" sz="5600" b="1" dirty="0">
                <a:solidFill>
                  <a:srgbClr val="000000"/>
                </a:solidFill>
                <a:ea typeface="Malgun Gothic" panose="020B0503020000020004" pitchFamily="34" charset="-127"/>
                <a:cs typeface="Calibri" panose="020F0502020204030204" pitchFamily="34" charset="0"/>
              </a:rPr>
              <a:t>14.</a:t>
            </a:r>
            <a:r>
              <a:rPr lang="en-US" sz="5600" b="1" dirty="0">
                <a:solidFill>
                  <a:srgbClr val="000000"/>
                </a:solidFill>
                <a:effectLst/>
                <a:ea typeface="Malgun Gothic" panose="020B0503020000020004" pitchFamily="34" charset="-127"/>
                <a:cs typeface="Calibri" panose="020F0502020204030204" pitchFamily="34" charset="0"/>
              </a:rPr>
              <a:t> Wiring of solar PV module </a:t>
            </a:r>
            <a:endParaRPr lang="en-AE" sz="5600" b="1" dirty="0">
              <a:ea typeface="Malgun Gothic" panose="020B0503020000020004" pitchFamily="34" charset="-127"/>
              <a:cs typeface="Times New Roman" panose="02020603050405020304" pitchFamily="18" charset="0"/>
            </a:endParaRPr>
          </a:p>
          <a:p>
            <a:pPr marL="902970" indent="-514350">
              <a:lnSpc>
                <a:spcPct val="107000"/>
              </a:lnSpc>
              <a:spcBef>
                <a:spcPts val="90"/>
              </a:spcBef>
              <a:spcAft>
                <a:spcPts val="800"/>
              </a:spcAft>
              <a:buAutoNum type="alphaLcParenBoth"/>
            </a:pPr>
            <a:r>
              <a:rPr lang="en-US" sz="4400" spc="10" dirty="0">
                <a:solidFill>
                  <a:srgbClr val="000000"/>
                </a:solidFill>
                <a:effectLst/>
                <a:ea typeface="Malgun Gothic" panose="020B0503020000020004" pitchFamily="34" charset="-127"/>
                <a:cs typeface="Verdana" panose="020B0604030504040204" pitchFamily="34" charset="0"/>
              </a:rPr>
              <a:t>Eac</a:t>
            </a:r>
            <a:r>
              <a:rPr lang="en-US" sz="4400" dirty="0">
                <a:solidFill>
                  <a:srgbClr val="000000"/>
                </a:solidFill>
                <a:effectLst/>
                <a:ea typeface="Malgun Gothic" panose="020B0503020000020004" pitchFamily="34" charset="-127"/>
                <a:cs typeface="Verdana" panose="020B0604030504040204" pitchFamily="34" charset="0"/>
              </a:rPr>
              <a:t>h</a:t>
            </a:r>
            <a:r>
              <a:rPr lang="en-US" sz="4400" spc="14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odu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18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ha</a:t>
            </a:r>
            <a:r>
              <a:rPr lang="en-US" sz="4400" dirty="0">
                <a:solidFill>
                  <a:srgbClr val="000000"/>
                </a:solidFill>
                <a:effectLst/>
                <a:ea typeface="Malgun Gothic" panose="020B0503020000020004" pitchFamily="34" charset="-127"/>
                <a:cs typeface="Verdana" panose="020B0604030504040204" pitchFamily="34" charset="0"/>
              </a:rPr>
              <a:t>s</a:t>
            </a:r>
            <a:r>
              <a:rPr lang="en-US" sz="4400" spc="12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dirty="0">
                <a:solidFill>
                  <a:srgbClr val="000000"/>
                </a:solidFill>
                <a:effectLst/>
                <a:ea typeface="Malgun Gothic" panose="020B0503020000020004" pitchFamily="34" charset="-127"/>
                <a:cs typeface="Verdana" panose="020B0604030504040204" pitchFamily="34" charset="0"/>
              </a:rPr>
              <a:t>o</a:t>
            </a:r>
            <a:r>
              <a:rPr lang="en-US" sz="4400" spc="12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4</a:t>
            </a:r>
            <a:r>
              <a:rPr lang="en-US" sz="4400" spc="15" dirty="0">
                <a:solidFill>
                  <a:srgbClr val="000000"/>
                </a:solidFill>
                <a:effectLst/>
                <a:ea typeface="Malgun Gothic" panose="020B0503020000020004" pitchFamily="34" charset="-127"/>
                <a:cs typeface="Verdana" panose="020B0604030504040204" pitchFamily="34" charset="0"/>
              </a:rPr>
              <a:t>mm</a:t>
            </a:r>
            <a:r>
              <a:rPr lang="en-US" sz="4400" dirty="0">
                <a:solidFill>
                  <a:srgbClr val="000000"/>
                </a:solidFill>
                <a:effectLst/>
                <a:ea typeface="Malgun Gothic" panose="020B0503020000020004" pitchFamily="34" charset="-127"/>
                <a:cs typeface="Verdana" panose="020B0604030504040204" pitchFamily="34" charset="0"/>
              </a:rPr>
              <a:t>2 </a:t>
            </a:r>
            <a:r>
              <a:rPr lang="en-US" sz="4400" spc="10" dirty="0">
                <a:solidFill>
                  <a:srgbClr val="000000"/>
                </a:solidFill>
                <a:effectLst/>
                <a:ea typeface="Malgun Gothic" panose="020B0503020000020004" pitchFamily="34" charset="-127"/>
                <a:cs typeface="Verdana" panose="020B0604030504040204" pitchFamily="34" charset="0"/>
              </a:rPr>
              <a:t>d</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anda</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d</a:t>
            </a:r>
            <a:r>
              <a:rPr lang="en-US" sz="4400" spc="2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90°</a:t>
            </a:r>
            <a:r>
              <a:rPr lang="en-US" sz="4400" dirty="0">
                <a:solidFill>
                  <a:srgbClr val="000000"/>
                </a:solidFill>
                <a:effectLst/>
                <a:ea typeface="Malgun Gothic" panose="020B0503020000020004" pitchFamily="34" charset="-127"/>
                <a:cs typeface="Verdana" panose="020B0604030504040204" pitchFamily="34" charset="0"/>
              </a:rPr>
              <a:t>C</a:t>
            </a:r>
            <a:r>
              <a:rPr lang="en-US" sz="4400" spc="14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d</a:t>
            </a:r>
            <a:r>
              <a:rPr lang="en-US" sz="4400" spc="13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sun</a:t>
            </a:r>
            <a:r>
              <a:rPr lang="en-US" sz="4400" spc="5" dirty="0">
                <a:solidFill>
                  <a:srgbClr val="000000"/>
                </a:solidFill>
                <a:effectLst/>
                <a:ea typeface="Malgun Gothic" panose="020B0503020000020004" pitchFamily="34" charset="-127"/>
                <a:cs typeface="Verdana" panose="020B0604030504040204" pitchFamily="34" charset="0"/>
              </a:rPr>
              <a:t>li</a:t>
            </a:r>
            <a:r>
              <a:rPr lang="en-US" sz="4400" spc="10" dirty="0">
                <a:solidFill>
                  <a:srgbClr val="000000"/>
                </a:solidFill>
                <a:effectLst/>
                <a:ea typeface="Malgun Gothic" panose="020B0503020000020004" pitchFamily="34" charset="-127"/>
                <a:cs typeface="Verdana" panose="020B0604030504040204" pitchFamily="34" charset="0"/>
              </a:rPr>
              <a:t>gh</a:t>
            </a:r>
            <a:r>
              <a:rPr lang="en-US" sz="4400" dirty="0">
                <a:solidFill>
                  <a:srgbClr val="000000"/>
                </a:solidFill>
                <a:effectLst/>
                <a:ea typeface="Malgun Gothic" panose="020B0503020000020004" pitchFamily="34" charset="-127"/>
                <a:cs typeface="Verdana" panose="020B0604030504040204" pitchFamily="34" charset="0"/>
              </a:rPr>
              <a:t>t</a:t>
            </a:r>
            <a:r>
              <a:rPr lang="en-US" sz="4400" spc="18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es</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t</a:t>
            </a:r>
            <a:r>
              <a:rPr lang="en-US" sz="4400" spc="1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ou</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pu</a:t>
            </a:r>
            <a:r>
              <a:rPr lang="en-US" sz="4400" dirty="0">
                <a:solidFill>
                  <a:srgbClr val="000000"/>
                </a:solidFill>
                <a:effectLst/>
                <a:ea typeface="Malgun Gothic" panose="020B0503020000020004" pitchFamily="34" charset="-127"/>
                <a:cs typeface="Verdana" panose="020B0604030504040204" pitchFamily="34" charset="0"/>
              </a:rPr>
              <a:t>t</a:t>
            </a:r>
            <a:r>
              <a:rPr lang="en-US" sz="4400" spc="16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cab</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s</a:t>
            </a:r>
            <a:r>
              <a:rPr lang="en-US" sz="4400" dirty="0">
                <a:solidFill>
                  <a:srgbClr val="000000"/>
                </a:solidFill>
                <a:effectLst/>
                <a:ea typeface="Malgun Gothic" panose="020B0503020000020004" pitchFamily="34" charset="-127"/>
                <a:cs typeface="Verdana" panose="020B0604030504040204" pitchFamily="34" charset="0"/>
              </a:rPr>
              <a:t>,</a:t>
            </a:r>
            <a:r>
              <a:rPr lang="en-US" sz="4400" spc="17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eac</a:t>
            </a:r>
            <a:r>
              <a:rPr lang="en-US" sz="4400" dirty="0">
                <a:solidFill>
                  <a:srgbClr val="000000"/>
                </a:solidFill>
                <a:effectLst/>
                <a:ea typeface="Malgun Gothic" panose="020B0503020000020004" pitchFamily="34" charset="-127"/>
                <a:cs typeface="Verdana" panose="020B0604030504040204" pitchFamily="34" charset="0"/>
              </a:rPr>
              <a:t>h </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13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5" dirty="0">
                <a:solidFill>
                  <a:srgbClr val="000000"/>
                </a:solidFill>
                <a:effectLst/>
                <a:ea typeface="Malgun Gothic" panose="020B0503020000020004" pitchFamily="34" charset="-127"/>
                <a:cs typeface="Verdana" panose="020B0604030504040204" pitchFamily="34" charset="0"/>
              </a:rPr>
              <a:t>it</a:t>
            </a:r>
            <a:r>
              <a:rPr lang="en-US" sz="4400" dirty="0">
                <a:solidFill>
                  <a:srgbClr val="000000"/>
                </a:solidFill>
                <a:effectLst/>
                <a:ea typeface="Malgun Gothic" panose="020B0503020000020004" pitchFamily="34" charset="-127"/>
                <a:cs typeface="Verdana" panose="020B0604030504040204" pitchFamily="34" charset="0"/>
              </a:rPr>
              <a:t>h</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u</a:t>
            </a:r>
            <a:r>
              <a:rPr lang="en-US" sz="4400" dirty="0">
                <a:solidFill>
                  <a:srgbClr val="000000"/>
                </a:solidFill>
                <a:effectLst/>
                <a:ea typeface="Malgun Gothic" panose="020B0503020000020004" pitchFamily="34" charset="-127"/>
                <a:cs typeface="Verdana" panose="020B0604030504040204" pitchFamily="34" charset="0"/>
              </a:rPr>
              <a:t>g</a:t>
            </a:r>
            <a:r>
              <a:rPr lang="en-US" sz="4400" spc="40" dirty="0">
                <a:solidFill>
                  <a:srgbClr val="000000"/>
                </a:solidFill>
                <a:effectLst/>
                <a:ea typeface="Malgun Gothic" panose="020B0503020000020004" pitchFamily="34" charset="-127"/>
                <a:cs typeface="Verdana" panose="020B0604030504040204" pitchFamily="34" charset="0"/>
              </a:rPr>
              <a:t> </a:t>
            </a:r>
            <a:r>
              <a:rPr lang="en-US" sz="4400" dirty="0">
                <a:solidFill>
                  <a:srgbClr val="000000"/>
                </a:solidFill>
                <a:effectLst/>
                <a:ea typeface="Malgun Gothic" panose="020B0503020000020004" pitchFamily="34" charset="-127"/>
                <a:cs typeface="Verdana" panose="020B0604030504040204" pitchFamily="34" charset="0"/>
              </a:rPr>
              <a:t>&amp;</a:t>
            </a:r>
            <a:r>
              <a:rPr lang="en-US" sz="4400" spc="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p</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dirty="0">
                <a:solidFill>
                  <a:srgbClr val="000000"/>
                </a:solidFill>
                <a:effectLst/>
                <a:ea typeface="Malgun Gothic" panose="020B0503020000020004" pitchFamily="34" charset="-127"/>
                <a:cs typeface="Verdana" panose="020B0604030504040204" pitchFamily="34" charset="0"/>
              </a:rPr>
              <a:t>y</a:t>
            </a:r>
            <a:r>
              <a:rPr lang="en-US" sz="4400" spc="3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dirty="0">
                <a:solidFill>
                  <a:srgbClr val="000000"/>
                </a:solidFill>
                <a:effectLst/>
                <a:ea typeface="Malgun Gothic" panose="020B0503020000020004" pitchFamily="34" charset="-127"/>
                <a:cs typeface="Verdana" panose="020B0604030504040204" pitchFamily="34" charset="0"/>
              </a:rPr>
              <a:t>.</a:t>
            </a:r>
            <a:r>
              <a:rPr lang="en-US" sz="4400" spc="1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Th</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s</a:t>
            </a:r>
            <a:r>
              <a:rPr lang="en-US" sz="4400" spc="3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cab</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5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s </a:t>
            </a:r>
            <a:r>
              <a:rPr lang="en-US" sz="4400" spc="10" dirty="0">
                <a:solidFill>
                  <a:srgbClr val="000000"/>
                </a:solidFill>
                <a:effectLst/>
                <a:ea typeface="Malgun Gothic" panose="020B0503020000020004" pitchFamily="34" charset="-127"/>
                <a:cs typeface="Verdana" panose="020B0604030504040204" pitchFamily="34" charset="0"/>
              </a:rPr>
              <a:t>su</a:t>
            </a:r>
            <a:r>
              <a:rPr lang="en-US" sz="4400" spc="5" dirty="0">
                <a:solidFill>
                  <a:srgbClr val="000000"/>
                </a:solidFill>
                <a:effectLst/>
                <a:ea typeface="Malgun Gothic" panose="020B0503020000020004" pitchFamily="34" charset="-127"/>
                <a:cs typeface="Verdana" panose="020B0604030504040204" pitchFamily="34" charset="0"/>
              </a:rPr>
              <a:t>it</a:t>
            </a:r>
            <a:r>
              <a:rPr lang="en-US" sz="4400" spc="10" dirty="0">
                <a:solidFill>
                  <a:srgbClr val="000000"/>
                </a:solidFill>
                <a:effectLst/>
                <a:ea typeface="Malgun Gothic" panose="020B0503020000020004" pitchFamily="34" charset="-127"/>
                <a:cs typeface="Verdana" panose="020B0604030504040204" pitchFamily="34" charset="0"/>
              </a:rPr>
              <a:t>ab</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e</a:t>
            </a:r>
            <a:r>
              <a:rPr lang="en-US" sz="4400" spc="9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1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app</a:t>
            </a:r>
            <a:r>
              <a:rPr lang="en-US" sz="4400" spc="5" dirty="0">
                <a:solidFill>
                  <a:srgbClr val="000000"/>
                </a:solidFill>
                <a:effectLst/>
                <a:ea typeface="Malgun Gothic" panose="020B0503020000020004" pitchFamily="34" charset="-127"/>
                <a:cs typeface="Verdana" panose="020B0604030504040204" pitchFamily="34" charset="0"/>
              </a:rPr>
              <a:t>li</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on</a:t>
            </a:r>
            <a:r>
              <a:rPr lang="en-US" sz="4400" dirty="0">
                <a:solidFill>
                  <a:srgbClr val="000000"/>
                </a:solidFill>
                <a:effectLst/>
                <a:ea typeface="Malgun Gothic" panose="020B0503020000020004" pitchFamily="34" charset="-127"/>
                <a:cs typeface="Verdana" panose="020B0604030504040204" pitchFamily="34" charset="0"/>
              </a:rPr>
              <a:t>s</a:t>
            </a:r>
            <a:r>
              <a:rPr lang="en-US" sz="4400" spc="14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10" dirty="0">
                <a:solidFill>
                  <a:srgbClr val="000000"/>
                </a:solidFill>
                <a:effectLst/>
                <a:ea typeface="Malgun Gothic" panose="020B0503020000020004" pitchFamily="34" charset="-127"/>
                <a:cs typeface="Verdana" panose="020B0604030504040204" pitchFamily="34" charset="0"/>
              </a:rPr>
              <a:t>he</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dirty="0">
                <a:solidFill>
                  <a:srgbClr val="000000"/>
                </a:solidFill>
                <a:effectLst/>
                <a:ea typeface="Malgun Gothic" panose="020B0503020000020004" pitchFamily="34" charset="-127"/>
                <a:cs typeface="Verdana" panose="020B0604030504040204" pitchFamily="34" charset="0"/>
              </a:rPr>
              <a:t>e</a:t>
            </a:r>
            <a:r>
              <a:rPr lang="en-US" sz="4400" spc="6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5" dirty="0">
                <a:solidFill>
                  <a:srgbClr val="000000"/>
                </a:solidFill>
                <a:effectLst/>
                <a:ea typeface="Malgun Gothic" panose="020B0503020000020004" pitchFamily="34" charset="-127"/>
                <a:cs typeface="Verdana" panose="020B0604030504040204" pitchFamily="34" charset="0"/>
              </a:rPr>
              <a:t>iri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a:t>
            </a:r>
            <a:r>
              <a:rPr lang="en-US" sz="4400" spc="65"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dirty="0">
                <a:solidFill>
                  <a:srgbClr val="000000"/>
                </a:solidFill>
                <a:effectLst/>
                <a:ea typeface="Malgun Gothic" panose="020B0503020000020004" pitchFamily="34" charset="-127"/>
                <a:cs typeface="Verdana" panose="020B0604030504040204" pitchFamily="34" charset="0"/>
              </a:rPr>
              <a:t>s </a:t>
            </a:r>
            <a:r>
              <a:rPr lang="en-US" sz="4400" spc="10" dirty="0">
                <a:solidFill>
                  <a:srgbClr val="000000"/>
                </a:solidFill>
                <a:effectLst/>
                <a:ea typeface="Malgun Gothic" panose="020B0503020000020004" pitchFamily="34" charset="-127"/>
                <a:cs typeface="Verdana" panose="020B0604030504040204" pitchFamily="34" charset="0"/>
              </a:rPr>
              <a:t>expose</a:t>
            </a:r>
            <a:r>
              <a:rPr lang="en-US" sz="4400" dirty="0">
                <a:solidFill>
                  <a:srgbClr val="000000"/>
                </a:solidFill>
                <a:effectLst/>
                <a:ea typeface="Malgun Gothic" panose="020B0503020000020004" pitchFamily="34" charset="-127"/>
                <a:cs typeface="Verdana" panose="020B0604030504040204" pitchFamily="34" charset="0"/>
              </a:rPr>
              <a:t>d </a:t>
            </a:r>
            <a:r>
              <a:rPr lang="en-US" sz="4400" spc="95" dirty="0">
                <a:solidFill>
                  <a:srgbClr val="000000"/>
                </a:solidFill>
                <a:effectLst/>
                <a:ea typeface="Malgun Gothic" panose="020B0503020000020004" pitchFamily="34" charset="-127"/>
                <a:cs typeface="Verdana" panose="020B0604030504040204" pitchFamily="34" charset="0"/>
              </a:rPr>
              <a:t>to</a:t>
            </a:r>
            <a:r>
              <a:rPr lang="en-US" sz="4400" dirty="0">
                <a:solidFill>
                  <a:srgbClr val="000000"/>
                </a:solidFill>
                <a:effectLst/>
                <a:ea typeface="Malgun Gothic" panose="020B0503020000020004" pitchFamily="34" charset="-127"/>
                <a:cs typeface="Verdana" panose="020B0604030504040204" pitchFamily="34" charset="0"/>
              </a:rPr>
              <a:t> the </a:t>
            </a:r>
            <a:r>
              <a:rPr lang="en-US" sz="4400" spc="20" dirty="0">
                <a:solidFill>
                  <a:srgbClr val="000000"/>
                </a:solidFill>
                <a:effectLst/>
                <a:ea typeface="Malgun Gothic" panose="020B0503020000020004" pitchFamily="34" charset="-127"/>
                <a:cs typeface="Verdana" panose="020B0604030504040204" pitchFamily="34" charset="0"/>
              </a:rPr>
              <a:t>direct</a:t>
            </a:r>
            <a:r>
              <a:rPr lang="en-US" sz="4400" dirty="0">
                <a:solidFill>
                  <a:srgbClr val="000000"/>
                </a:solidFill>
                <a:effectLst/>
                <a:ea typeface="Malgun Gothic" panose="020B0503020000020004" pitchFamily="34" charset="-127"/>
                <a:cs typeface="Verdana" panose="020B0604030504040204" pitchFamily="34" charset="0"/>
              </a:rPr>
              <a:t> </a:t>
            </a:r>
            <a:r>
              <a:rPr lang="en-US" sz="4400" spc="50" dirty="0">
                <a:solidFill>
                  <a:srgbClr val="000000"/>
                </a:solidFill>
                <a:effectLst/>
                <a:ea typeface="Malgun Gothic" panose="020B0503020000020004" pitchFamily="34" charset="-127"/>
                <a:cs typeface="Verdana" panose="020B0604030504040204" pitchFamily="34" charset="0"/>
              </a:rPr>
              <a:t>sunlight</a:t>
            </a:r>
            <a:r>
              <a:rPr lang="en-US" sz="4400" dirty="0">
                <a:solidFill>
                  <a:srgbClr val="000000"/>
                </a:solidFill>
                <a:effectLst/>
                <a:ea typeface="Malgun Gothic" panose="020B0503020000020004" pitchFamily="34" charset="-127"/>
                <a:cs typeface="Verdana" panose="020B0604030504040204" pitchFamily="34" charset="0"/>
              </a:rPr>
              <a:t>. </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5" dirty="0">
                <a:solidFill>
                  <a:srgbClr val="000000"/>
                </a:solidFill>
                <a:effectLst/>
                <a:ea typeface="Malgun Gothic" panose="020B0503020000020004" pitchFamily="34" charset="-127"/>
                <a:cs typeface="Verdana" panose="020B0604030504040204" pitchFamily="34" charset="0"/>
              </a:rPr>
              <a:t>iri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dirty="0">
                <a:solidFill>
                  <a:srgbClr val="000000"/>
                </a:solidFill>
                <a:effectLst/>
                <a:ea typeface="Malgun Gothic" panose="020B0503020000020004" pitchFamily="34" charset="-127"/>
                <a:cs typeface="Verdana" panose="020B0604030504040204" pitchFamily="34" charset="0"/>
              </a:rPr>
              <a:t>g </a:t>
            </a:r>
            <a:r>
              <a:rPr lang="en-US" sz="4400" spc="65" dirty="0">
                <a:solidFill>
                  <a:srgbClr val="000000"/>
                </a:solidFill>
                <a:effectLst/>
                <a:ea typeface="Malgun Gothic" panose="020B0503020000020004" pitchFamily="34" charset="-127"/>
                <a:cs typeface="Verdana" panose="020B0604030504040204" pitchFamily="34" charset="0"/>
              </a:rPr>
              <a:t>and</a:t>
            </a:r>
            <a:r>
              <a:rPr lang="en-US" sz="4400" dirty="0">
                <a:solidFill>
                  <a:srgbClr val="000000"/>
                </a:solidFill>
                <a:effectLst/>
                <a:ea typeface="Malgun Gothic" panose="020B0503020000020004" pitchFamily="34" charset="-127"/>
                <a:cs typeface="Verdana" panose="020B0604030504040204" pitchFamily="34" charset="0"/>
              </a:rPr>
              <a:t> </a:t>
            </a:r>
            <a:r>
              <a:rPr lang="en-US" sz="4400" spc="25" dirty="0">
                <a:solidFill>
                  <a:srgbClr val="000000"/>
                </a:solidFill>
                <a:effectLst/>
                <a:ea typeface="Malgun Gothic" panose="020B0503020000020004" pitchFamily="34" charset="-127"/>
                <a:cs typeface="Verdana" panose="020B0604030504040204" pitchFamily="34" charset="0"/>
              </a:rPr>
              <a:t>electrical</a:t>
            </a:r>
            <a:r>
              <a:rPr lang="en-US" sz="4400" dirty="0">
                <a:solidFill>
                  <a:srgbClr val="000000"/>
                </a:solidFill>
                <a:effectLst/>
                <a:ea typeface="Malgun Gothic" panose="020B0503020000020004" pitchFamily="34" charset="-127"/>
                <a:cs typeface="Verdana" panose="020B0604030504040204" pitchFamily="34" charset="0"/>
              </a:rPr>
              <a:t> </a:t>
            </a:r>
            <a:r>
              <a:rPr lang="en-US" sz="4400" spc="95" dirty="0">
                <a:solidFill>
                  <a:srgbClr val="000000"/>
                </a:solidFill>
                <a:effectLst/>
                <a:ea typeface="Malgun Gothic" panose="020B0503020000020004" pitchFamily="34" charset="-127"/>
                <a:cs typeface="Verdana" panose="020B0604030504040204" pitchFamily="34" charset="0"/>
              </a:rPr>
              <a:t>connections</a:t>
            </a:r>
            <a:r>
              <a:rPr lang="en-US" sz="4400" dirty="0">
                <a:solidFill>
                  <a:srgbClr val="000000"/>
                </a:solidFill>
                <a:effectLst/>
                <a:ea typeface="Malgun Gothic" panose="020B0503020000020004" pitchFamily="34" charset="-127"/>
                <a:cs typeface="Verdana" panose="020B0604030504040204" pitchFamily="34" charset="0"/>
              </a:rPr>
              <a:t> </a:t>
            </a:r>
            <a:r>
              <a:rPr lang="en-US" sz="4400" spc="135" dirty="0">
                <a:solidFill>
                  <a:srgbClr val="000000"/>
                </a:solidFill>
                <a:effectLst/>
                <a:ea typeface="Malgun Gothic" panose="020B0503020000020004" pitchFamily="34" charset="-127"/>
                <a:cs typeface="Verdana" panose="020B0604030504040204" pitchFamily="34" charset="0"/>
              </a:rPr>
              <a:t>need</a:t>
            </a:r>
            <a:r>
              <a:rPr lang="en-US" sz="4400" dirty="0">
                <a:solidFill>
                  <a:srgbClr val="000000"/>
                </a:solidFill>
                <a:effectLst/>
                <a:ea typeface="Malgun Gothic" panose="020B0503020000020004" pitchFamily="34" charset="-127"/>
                <a:cs typeface="Verdana" panose="020B0604030504040204" pitchFamily="34" charset="0"/>
              </a:rPr>
              <a:t> </a:t>
            </a:r>
            <a:r>
              <a:rPr lang="en-US" sz="4400" spc="40" dirty="0">
                <a:solidFill>
                  <a:srgbClr val="000000"/>
                </a:solidFill>
                <a:effectLst/>
                <a:ea typeface="Malgun Gothic" panose="020B0503020000020004" pitchFamily="34" charset="-127"/>
                <a:cs typeface="Verdana" panose="020B0604030504040204" pitchFamily="34" charset="0"/>
              </a:rPr>
              <a:t>to</a:t>
            </a:r>
            <a:r>
              <a:rPr lang="en-US" sz="440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comply</a:t>
            </a:r>
            <a:r>
              <a:rPr lang="en-US" sz="4400" dirty="0">
                <a:solidFill>
                  <a:srgbClr val="000000"/>
                </a:solidFill>
                <a:effectLst/>
                <a:ea typeface="Malgun Gothic" panose="020B0503020000020004" pitchFamily="34" charset="-127"/>
                <a:cs typeface="Verdana" panose="020B0604030504040204" pitchFamily="34" charset="0"/>
              </a:rPr>
              <a:t> </a:t>
            </a:r>
            <a:r>
              <a:rPr lang="en-US" sz="4400" spc="75" dirty="0">
                <a:solidFill>
                  <a:srgbClr val="000000"/>
                </a:solidFill>
                <a:effectLst/>
                <a:ea typeface="Malgun Gothic" panose="020B0503020000020004" pitchFamily="34" charset="-127"/>
                <a:cs typeface="Verdana" panose="020B0604030504040204" pitchFamily="34" charset="0"/>
              </a:rPr>
              <a:t>with</a:t>
            </a:r>
            <a:r>
              <a:rPr lang="en-US" sz="4400" dirty="0">
                <a:solidFill>
                  <a:srgbClr val="000000"/>
                </a:solidFill>
                <a:effectLst/>
                <a:ea typeface="Malgun Gothic" panose="020B0503020000020004" pitchFamily="34" charset="-127"/>
                <a:cs typeface="Verdana" panose="020B0604030504040204" pitchFamily="34" charset="0"/>
              </a:rPr>
              <a:t> </a:t>
            </a:r>
            <a:r>
              <a:rPr lang="en-US" sz="4400" spc="35" dirty="0">
                <a:solidFill>
                  <a:srgbClr val="000000"/>
                </a:solidFill>
                <a:effectLst/>
                <a:ea typeface="Malgun Gothic" panose="020B0503020000020004" pitchFamily="34" charset="-127"/>
                <a:cs typeface="Verdana" panose="020B0604030504040204" pitchFamily="34" charset="0"/>
              </a:rPr>
              <a:t>the</a:t>
            </a:r>
            <a:r>
              <a:rPr lang="en-US" sz="44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app</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op</a:t>
            </a:r>
            <a:r>
              <a:rPr lang="en-US" sz="4400" spc="5" dirty="0">
                <a:solidFill>
                  <a:srgbClr val="000000"/>
                </a:solidFill>
                <a:effectLst/>
                <a:ea typeface="Malgun Gothic" panose="020B0503020000020004" pitchFamily="34" charset="-127"/>
                <a:cs typeface="Verdana" panose="020B0604030504040204" pitchFamily="34" charset="0"/>
              </a:rPr>
              <a:t>ri</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dirty="0">
                <a:solidFill>
                  <a:srgbClr val="000000"/>
                </a:solidFill>
                <a:effectLst/>
                <a:ea typeface="Malgun Gothic" panose="020B0503020000020004" pitchFamily="34" charset="-127"/>
                <a:cs typeface="Verdana" panose="020B0604030504040204" pitchFamily="34" charset="0"/>
              </a:rPr>
              <a:t>e</a:t>
            </a:r>
            <a:r>
              <a:rPr lang="en-US" sz="4400" spc="19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na</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ona</a:t>
            </a:r>
            <a:r>
              <a:rPr lang="en-US" sz="4400" dirty="0">
                <a:solidFill>
                  <a:srgbClr val="000000"/>
                </a:solidFill>
                <a:effectLst/>
                <a:ea typeface="Malgun Gothic" panose="020B0503020000020004" pitchFamily="34" charset="-127"/>
                <a:cs typeface="Verdana" panose="020B0604030504040204" pitchFamily="34" charset="0"/>
              </a:rPr>
              <a:t>l</a:t>
            </a:r>
            <a:r>
              <a:rPr lang="en-US" sz="4400" spc="1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ec</a:t>
            </a:r>
            <a:r>
              <a:rPr lang="en-US" sz="4400" spc="5" dirty="0">
                <a:solidFill>
                  <a:srgbClr val="000000"/>
                </a:solidFill>
                <a:effectLst/>
                <a:ea typeface="Malgun Gothic" panose="020B0503020000020004" pitchFamily="34" charset="-127"/>
                <a:cs typeface="Verdana" panose="020B0604030504040204" pitchFamily="34" charset="0"/>
              </a:rPr>
              <a:t>tri</a:t>
            </a:r>
            <a:r>
              <a:rPr lang="en-US" sz="4400" spc="10" dirty="0">
                <a:solidFill>
                  <a:srgbClr val="000000"/>
                </a:solidFill>
                <a:effectLst/>
                <a:ea typeface="Malgun Gothic" panose="020B0503020000020004" pitchFamily="34" charset="-127"/>
                <a:cs typeface="Verdana" panose="020B0604030504040204" pitchFamily="34" charset="0"/>
              </a:rPr>
              <a:t>ca</a:t>
            </a:r>
            <a:r>
              <a:rPr lang="en-US" sz="4400" dirty="0">
                <a:solidFill>
                  <a:srgbClr val="000000"/>
                </a:solidFill>
                <a:effectLst/>
                <a:ea typeface="Malgun Gothic" panose="020B0503020000020004" pitchFamily="34" charset="-127"/>
                <a:cs typeface="Verdana" panose="020B0604030504040204" pitchFamily="34" charset="0"/>
              </a:rPr>
              <a:t>l</a:t>
            </a:r>
            <a:r>
              <a:rPr lang="en-US" sz="4400" spc="15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code.</a:t>
            </a:r>
          </a:p>
          <a:p>
            <a:pPr marL="902970" indent="-514350">
              <a:lnSpc>
                <a:spcPct val="107000"/>
              </a:lnSpc>
              <a:spcBef>
                <a:spcPts val="90"/>
              </a:spcBef>
              <a:spcAft>
                <a:spcPts val="800"/>
              </a:spcAft>
              <a:buAutoNum type="alphaLcParenBoth"/>
            </a:pPr>
            <a:r>
              <a:rPr lang="en-US" sz="4400" spc="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Fo</a:t>
            </a:r>
            <a:r>
              <a:rPr lang="en-US" sz="4400" dirty="0">
                <a:solidFill>
                  <a:srgbClr val="000000"/>
                </a:solidFill>
                <a:effectLst/>
                <a:ea typeface="Malgun Gothic" panose="020B0503020000020004" pitchFamily="34" charset="-127"/>
                <a:cs typeface="Verdana" panose="020B0604030504040204" pitchFamily="34" charset="0"/>
              </a:rPr>
              <a:t>r</a:t>
            </a:r>
            <a:r>
              <a:rPr lang="en-US" sz="4400" spc="12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fi</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d</a:t>
            </a:r>
            <a:r>
              <a:rPr lang="en-US" sz="4400" spc="14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connec</a:t>
            </a:r>
            <a:r>
              <a:rPr lang="en-US" sz="4400" spc="5" dirty="0">
                <a:solidFill>
                  <a:srgbClr val="000000"/>
                </a:solidFill>
                <a:effectLst/>
                <a:ea typeface="Malgun Gothic" panose="020B0503020000020004" pitchFamily="34" charset="-127"/>
                <a:cs typeface="Verdana" panose="020B0604030504040204" pitchFamily="34" charset="0"/>
              </a:rPr>
              <a:t>ti</a:t>
            </a:r>
            <a:r>
              <a:rPr lang="en-US" sz="4400" spc="10" dirty="0">
                <a:solidFill>
                  <a:srgbClr val="000000"/>
                </a:solidFill>
                <a:effectLst/>
                <a:ea typeface="Malgun Gothic" panose="020B0503020000020004" pitchFamily="34" charset="-127"/>
                <a:cs typeface="Verdana" panose="020B0604030504040204" pitchFamily="34" charset="0"/>
              </a:rPr>
              <a:t>ons</a:t>
            </a:r>
            <a:r>
              <a:rPr lang="en-US" sz="4400" dirty="0">
                <a:solidFill>
                  <a:srgbClr val="000000"/>
                </a:solidFill>
                <a:effectLst/>
                <a:ea typeface="Malgun Gothic" panose="020B0503020000020004" pitchFamily="34" charset="-127"/>
                <a:cs typeface="Verdana" panose="020B0604030504040204" pitchFamily="34" charset="0"/>
              </a:rPr>
              <a:t>,</a:t>
            </a:r>
            <a:r>
              <a:rPr lang="en-US" sz="4400" spc="25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u</a:t>
            </a:r>
            <a:r>
              <a:rPr lang="en-US" sz="4400" dirty="0">
                <a:solidFill>
                  <a:srgbClr val="000000"/>
                </a:solidFill>
                <a:effectLst/>
                <a:ea typeface="Malgun Gothic" panose="020B0503020000020004" pitchFamily="34" charset="-127"/>
                <a:cs typeface="Verdana" panose="020B0604030504040204" pitchFamily="34" charset="0"/>
              </a:rPr>
              <a:t>m</a:t>
            </a:r>
            <a:r>
              <a:rPr lang="en-US" sz="4400" spc="2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4</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20" dirty="0">
                <a:solidFill>
                  <a:srgbClr val="000000"/>
                </a:solidFill>
                <a:effectLst/>
                <a:ea typeface="Malgun Gothic" panose="020B0503020000020004" pitchFamily="34" charset="-127"/>
                <a:cs typeface="Verdana" panose="020B0604030504040204" pitchFamily="34" charset="0"/>
              </a:rPr>
              <a:t>m</a:t>
            </a:r>
            <a:r>
              <a:rPr lang="en-US" sz="4400" dirty="0">
                <a:solidFill>
                  <a:srgbClr val="000000"/>
                </a:solidFill>
                <a:effectLst/>
                <a:ea typeface="Malgun Gothic" panose="020B0503020000020004" pitchFamily="34" charset="-127"/>
                <a:cs typeface="Verdana" panose="020B0604030504040204" pitchFamily="34" charset="0"/>
              </a:rPr>
              <a:t>2 </a:t>
            </a:r>
            <a:r>
              <a:rPr lang="en-US" sz="4400" spc="10" dirty="0">
                <a:solidFill>
                  <a:srgbClr val="000000"/>
                </a:solidFill>
                <a:effectLst/>
                <a:ea typeface="Malgun Gothic" panose="020B0503020000020004" pitchFamily="34" charset="-127"/>
                <a:cs typeface="Verdana" panose="020B0604030504040204" pitchFamily="34" charset="0"/>
              </a:rPr>
              <a:t>d</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r</a:t>
            </a:r>
            <a:r>
              <a:rPr lang="en-US" sz="4400" spc="2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coppe</a:t>
            </a:r>
            <a:r>
              <a:rPr lang="en-US" sz="4400" dirty="0">
                <a:solidFill>
                  <a:srgbClr val="000000"/>
                </a:solidFill>
                <a:effectLst/>
                <a:ea typeface="Malgun Gothic" panose="020B0503020000020004" pitchFamily="34" charset="-127"/>
                <a:cs typeface="Verdana" panose="020B0604030504040204" pitchFamily="34" charset="0"/>
              </a:rPr>
              <a:t>r</a:t>
            </a:r>
            <a:r>
              <a:rPr lang="en-US" sz="4400" spc="17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5" dirty="0">
                <a:solidFill>
                  <a:srgbClr val="000000"/>
                </a:solidFill>
                <a:effectLst/>
                <a:ea typeface="Malgun Gothic" panose="020B0503020000020004" pitchFamily="34" charset="-127"/>
                <a:cs typeface="Verdana" panose="020B0604030504040204" pitchFamily="34" charset="0"/>
              </a:rPr>
              <a:t>ir</a:t>
            </a:r>
            <a:r>
              <a:rPr lang="en-US" sz="4400" spc="10" dirty="0">
                <a:solidFill>
                  <a:srgbClr val="000000"/>
                </a:solidFill>
                <a:effectLst/>
                <a:ea typeface="Malgun Gothic" panose="020B0503020000020004" pitchFamily="34" charset="-127"/>
                <a:cs typeface="Verdana" panose="020B0604030504040204" pitchFamily="34" charset="0"/>
              </a:rPr>
              <a:t>es</a:t>
            </a:r>
            <a:r>
              <a:rPr lang="en-US" sz="4400" dirty="0">
                <a:solidFill>
                  <a:srgbClr val="000000"/>
                </a:solidFill>
                <a:effectLst/>
                <a:ea typeface="Malgun Gothic" panose="020B0503020000020004" pitchFamily="34" charset="-127"/>
                <a:cs typeface="Verdana" panose="020B0604030504040204" pitchFamily="34" charset="0"/>
              </a:rPr>
              <a:t>,</a:t>
            </a:r>
            <a:r>
              <a:rPr lang="en-US" sz="4400" spc="16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nsu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d</a:t>
            </a:r>
            <a:r>
              <a:rPr lang="en-US" sz="4400" spc="21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f</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r</a:t>
            </a:r>
            <a:r>
              <a:rPr lang="en-US" sz="4400" spc="115" dirty="0">
                <a:solidFill>
                  <a:srgbClr val="000000"/>
                </a:solidFill>
                <a:effectLst/>
                <a:ea typeface="Malgun Gothic" panose="020B0503020000020004" pitchFamily="34" charset="-127"/>
                <a:cs typeface="Verdana" panose="020B0604030504040204" pitchFamily="34" charset="0"/>
              </a:rPr>
              <a:t> </a:t>
            </a:r>
            <a:r>
              <a:rPr lang="en-US" sz="4400" dirty="0">
                <a:solidFill>
                  <a:srgbClr val="000000"/>
                </a:solidFill>
                <a:effectLst/>
                <a:ea typeface="Malgun Gothic" panose="020B0503020000020004" pitchFamily="34" charset="-127"/>
                <a:cs typeface="Verdana" panose="020B0604030504040204" pitchFamily="34" charset="0"/>
              </a:rPr>
              <a:t>a</a:t>
            </a:r>
            <a:r>
              <a:rPr lang="en-US" sz="4400" spc="95"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n</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u</a:t>
            </a:r>
            <a:r>
              <a:rPr lang="en-US" sz="4400" dirty="0">
                <a:solidFill>
                  <a:srgbClr val="000000"/>
                </a:solidFill>
                <a:effectLst/>
                <a:ea typeface="Malgun Gothic" panose="020B0503020000020004" pitchFamily="34" charset="-127"/>
                <a:cs typeface="Verdana" panose="020B0604030504040204" pitchFamily="34" charset="0"/>
              </a:rPr>
              <a:t>m</a:t>
            </a:r>
            <a:r>
              <a:rPr lang="en-US" sz="4400" spc="2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a:t>
            </a:r>
            <a:r>
              <a:rPr lang="en-US" sz="4400" spc="1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90°</a:t>
            </a:r>
            <a:r>
              <a:rPr lang="en-US" sz="4400" dirty="0">
                <a:solidFill>
                  <a:srgbClr val="000000"/>
                </a:solidFill>
                <a:effectLst/>
                <a:ea typeface="Malgun Gothic" panose="020B0503020000020004" pitchFamily="34" charset="-127"/>
                <a:cs typeface="Verdana" panose="020B0604030504040204" pitchFamily="34" charset="0"/>
              </a:rPr>
              <a:t>C</a:t>
            </a:r>
            <a:r>
              <a:rPr lang="en-US" sz="4400" spc="10" dirty="0">
                <a:solidFill>
                  <a:srgbClr val="000000"/>
                </a:solidFill>
                <a:effectLst/>
                <a:ea typeface="Malgun Gothic" panose="020B0503020000020004" pitchFamily="34" charset="-127"/>
                <a:cs typeface="Verdana" panose="020B0604030504040204" pitchFamily="34" charset="0"/>
              </a:rPr>
              <a:t>an</a:t>
            </a:r>
            <a:r>
              <a:rPr lang="en-US" sz="4400" dirty="0">
                <a:solidFill>
                  <a:srgbClr val="000000"/>
                </a:solidFill>
                <a:effectLst/>
                <a:ea typeface="Malgun Gothic" panose="020B0503020000020004" pitchFamily="34" charset="-127"/>
                <a:cs typeface="Verdana" panose="020B0604030504040204" pitchFamily="34" charset="0"/>
              </a:rPr>
              <a:t>d</a:t>
            </a:r>
            <a:r>
              <a:rPr lang="en-US" sz="4400" spc="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sun</a:t>
            </a:r>
            <a:r>
              <a:rPr lang="en-US" sz="4400" spc="5" dirty="0">
                <a:solidFill>
                  <a:srgbClr val="000000"/>
                </a:solidFill>
                <a:effectLst/>
                <a:ea typeface="Malgun Gothic" panose="020B0503020000020004" pitchFamily="34" charset="-127"/>
                <a:cs typeface="Verdana" panose="020B0604030504040204" pitchFamily="34" charset="0"/>
              </a:rPr>
              <a:t>li</a:t>
            </a:r>
            <a:r>
              <a:rPr lang="en-US" sz="4400" spc="10" dirty="0">
                <a:solidFill>
                  <a:srgbClr val="000000"/>
                </a:solidFill>
                <a:effectLst/>
                <a:ea typeface="Malgun Gothic" panose="020B0503020000020004" pitchFamily="34" charset="-127"/>
                <a:cs typeface="Verdana" panose="020B0604030504040204" pitchFamily="34" charset="0"/>
              </a:rPr>
              <a:t>gh</a:t>
            </a:r>
            <a:r>
              <a:rPr lang="en-US" sz="4400" dirty="0">
                <a:solidFill>
                  <a:srgbClr val="000000"/>
                </a:solidFill>
                <a:effectLst/>
                <a:ea typeface="Malgun Gothic" panose="020B0503020000020004" pitchFamily="34" charset="-127"/>
                <a:cs typeface="Verdana" panose="020B0604030504040204" pitchFamily="34" charset="0"/>
              </a:rPr>
              <a:t>t</a:t>
            </a:r>
            <a:r>
              <a:rPr lang="en-US" sz="4400" spc="140" dirty="0">
                <a:solidFill>
                  <a:srgbClr val="000000"/>
                </a:solidFill>
                <a:effectLst/>
                <a:ea typeface="Malgun Gothic" panose="020B0503020000020004" pitchFamily="34" charset="-127"/>
                <a:cs typeface="Verdana" panose="020B0604030504040204" pitchFamily="34" charset="0"/>
              </a:rPr>
              <a:t> </a:t>
            </a:r>
            <a:r>
              <a:rPr lang="en-US" sz="4400" spc="5" dirty="0">
                <a:solidFill>
                  <a:srgbClr val="000000"/>
                </a:solidFill>
                <a:effectLst/>
                <a:ea typeface="Malgun Gothic" panose="020B0503020000020004" pitchFamily="34" charset="-127"/>
                <a:cs typeface="Verdana" panose="020B0604030504040204" pitchFamily="34" charset="0"/>
              </a:rPr>
              <a:t>r</a:t>
            </a:r>
            <a:r>
              <a:rPr lang="en-US" sz="4400" spc="10" dirty="0">
                <a:solidFill>
                  <a:srgbClr val="000000"/>
                </a:solidFill>
                <a:effectLst/>
                <a:ea typeface="Malgun Gothic" panose="020B0503020000020004" pitchFamily="34" charset="-127"/>
                <a:cs typeface="Verdana" panose="020B0604030504040204" pitchFamily="34" charset="0"/>
              </a:rPr>
              <a:t>es</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s</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anc</a:t>
            </a:r>
            <a:r>
              <a:rPr lang="en-US" sz="4400" dirty="0">
                <a:solidFill>
                  <a:srgbClr val="000000"/>
                </a:solidFill>
                <a:effectLst/>
                <a:ea typeface="Malgun Gothic" panose="020B0503020000020004" pitchFamily="34" charset="-127"/>
                <a:cs typeface="Verdana" panose="020B0604030504040204" pitchFamily="34" charset="0"/>
              </a:rPr>
              <a:t>e</a:t>
            </a:r>
            <a:r>
              <a:rPr lang="en-US" sz="4400" spc="17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sha</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l</a:t>
            </a:r>
            <a:r>
              <a:rPr lang="en-US" sz="4400" spc="8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6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used</a:t>
            </a:r>
            <a:r>
              <a:rPr lang="en-US" sz="4400" dirty="0">
                <a:solidFill>
                  <a:srgbClr val="000000"/>
                </a:solidFill>
                <a:effectLst/>
                <a:ea typeface="Malgun Gothic" panose="020B0503020000020004" pitchFamily="34" charset="-127"/>
                <a:cs typeface="Verdana" panose="020B0604030504040204" pitchFamily="34" charset="0"/>
              </a:rPr>
              <a:t>.</a:t>
            </a:r>
            <a:r>
              <a:rPr lang="en-US" sz="4400" spc="10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Th</a:t>
            </a:r>
            <a:r>
              <a:rPr lang="en-US" sz="4400" dirty="0">
                <a:solidFill>
                  <a:srgbClr val="000000"/>
                </a:solidFill>
                <a:effectLst/>
                <a:ea typeface="Malgun Gothic" panose="020B0503020000020004" pitchFamily="34" charset="-127"/>
                <a:cs typeface="Verdana" panose="020B0604030504040204" pitchFamily="34" charset="0"/>
              </a:rPr>
              <a:t>e</a:t>
            </a:r>
            <a:r>
              <a:rPr lang="en-US" sz="4400" spc="8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ou</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r</a:t>
            </a:r>
            <a:r>
              <a:rPr lang="en-US" sz="4400" spc="1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d</a:t>
            </a:r>
            <a:r>
              <a:rPr lang="en-US" sz="4400" spc="5" dirty="0">
                <a:solidFill>
                  <a:srgbClr val="000000"/>
                </a:solidFill>
                <a:effectLst/>
                <a:ea typeface="Malgun Gothic" panose="020B0503020000020004" pitchFamily="34" charset="-127"/>
                <a:cs typeface="Verdana" panose="020B0604030504040204" pitchFamily="34" charset="0"/>
              </a:rPr>
              <a:t>i</a:t>
            </a:r>
            <a:r>
              <a:rPr lang="en-US" sz="4400" spc="10" dirty="0">
                <a:solidFill>
                  <a:srgbClr val="000000"/>
                </a:solidFill>
                <a:effectLst/>
                <a:ea typeface="Malgun Gothic" panose="020B0503020000020004" pitchFamily="34" charset="-127"/>
                <a:cs typeface="Verdana" panose="020B0604030504040204" pitchFamily="34" charset="0"/>
              </a:rPr>
              <a:t>a</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spc="5" dirty="0">
                <a:solidFill>
                  <a:srgbClr val="000000"/>
                </a:solidFill>
                <a:effectLst/>
                <a:ea typeface="Malgun Gothic" panose="020B0503020000020004" pitchFamily="34" charset="-127"/>
                <a:cs typeface="Verdana" panose="020B0604030504040204" pitchFamily="34" charset="0"/>
              </a:rPr>
              <a:t>t</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r</a:t>
            </a:r>
            <a:r>
              <a:rPr lang="en-US" sz="4400" spc="15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o</a:t>
            </a:r>
            <a:r>
              <a:rPr lang="en-US" sz="4400" dirty="0">
                <a:solidFill>
                  <a:srgbClr val="000000"/>
                </a:solidFill>
                <a:effectLst/>
                <a:ea typeface="Malgun Gothic" panose="020B0503020000020004" pitchFamily="34" charset="-127"/>
                <a:cs typeface="Verdana" panose="020B0604030504040204" pitchFamily="34" charset="0"/>
              </a:rPr>
              <a:t>f</a:t>
            </a:r>
            <a:r>
              <a:rPr lang="en-US" sz="4400" spc="50" dirty="0">
                <a:solidFill>
                  <a:srgbClr val="000000"/>
                </a:solidFill>
                <a:effectLst/>
                <a:ea typeface="Malgun Gothic" panose="020B0503020000020004" pitchFamily="34" charset="-127"/>
                <a:cs typeface="Verdana" panose="020B0604030504040204" pitchFamily="34" charset="0"/>
              </a:rPr>
              <a:t> </a:t>
            </a:r>
            <a:r>
              <a:rPr lang="en-US" sz="4400" spc="15" dirty="0">
                <a:solidFill>
                  <a:srgbClr val="000000"/>
                </a:solidFill>
                <a:effectLst/>
                <a:ea typeface="Malgun Gothic" panose="020B0503020000020004" pitchFamily="34" charset="-127"/>
                <a:cs typeface="Verdana" panose="020B0604030504040204" pitchFamily="34" charset="0"/>
              </a:rPr>
              <a:t>w</a:t>
            </a:r>
            <a:r>
              <a:rPr lang="en-US" sz="4400" spc="5" dirty="0">
                <a:solidFill>
                  <a:srgbClr val="000000"/>
                </a:solidFill>
                <a:effectLst/>
                <a:ea typeface="Malgun Gothic" panose="020B0503020000020004" pitchFamily="34" charset="-127"/>
                <a:cs typeface="Verdana" panose="020B0604030504040204" pitchFamily="34" charset="0"/>
              </a:rPr>
              <a:t>ir</a:t>
            </a:r>
            <a:r>
              <a:rPr lang="en-US" sz="4400" spc="10" dirty="0">
                <a:solidFill>
                  <a:srgbClr val="000000"/>
                </a:solidFill>
                <a:effectLst/>
                <a:ea typeface="Malgun Gothic" panose="020B0503020000020004" pitchFamily="34" charset="-127"/>
                <a:cs typeface="Verdana" panose="020B0604030504040204" pitchFamily="34" charset="0"/>
              </a:rPr>
              <a:t>e</a:t>
            </a:r>
            <a:r>
              <a:rPr lang="en-US" sz="4400" dirty="0">
                <a:solidFill>
                  <a:srgbClr val="000000"/>
                </a:solidFill>
                <a:effectLst/>
                <a:ea typeface="Malgun Gothic" panose="020B0503020000020004" pitchFamily="34" charset="-127"/>
                <a:cs typeface="Verdana" panose="020B0604030504040204" pitchFamily="34" charset="0"/>
              </a:rPr>
              <a:t>s</a:t>
            </a:r>
            <a:r>
              <a:rPr lang="en-US" sz="4400" spc="10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shou</a:t>
            </a:r>
            <a:r>
              <a:rPr lang="en-US" sz="4400" spc="5" dirty="0">
                <a:solidFill>
                  <a:srgbClr val="000000"/>
                </a:solidFill>
                <a:effectLst/>
                <a:ea typeface="Malgun Gothic" panose="020B0503020000020004" pitchFamily="34" charset="-127"/>
                <a:cs typeface="Verdana" panose="020B0604030504040204" pitchFamily="34" charset="0"/>
              </a:rPr>
              <a:t>l</a:t>
            </a:r>
            <a:r>
              <a:rPr lang="en-US" sz="4400" dirty="0">
                <a:solidFill>
                  <a:srgbClr val="000000"/>
                </a:solidFill>
                <a:effectLst/>
                <a:ea typeface="Malgun Gothic" panose="020B0503020000020004" pitchFamily="34" charset="-127"/>
                <a:cs typeface="Verdana" panose="020B0604030504040204" pitchFamily="34" charset="0"/>
              </a:rPr>
              <a:t>d</a:t>
            </a:r>
            <a:r>
              <a:rPr lang="en-US" sz="4400" spc="120"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b</a:t>
            </a:r>
            <a:r>
              <a:rPr lang="en-US" sz="4400" dirty="0">
                <a:solidFill>
                  <a:srgbClr val="000000"/>
                </a:solidFill>
                <a:effectLst/>
                <a:ea typeface="Malgun Gothic" panose="020B0503020000020004" pitchFamily="34" charset="-127"/>
                <a:cs typeface="Verdana" panose="020B0604030504040204" pitchFamily="34" charset="0"/>
              </a:rPr>
              <a:t>e</a:t>
            </a:r>
            <a:r>
              <a:rPr lang="en-US" sz="4400" spc="65" dirty="0">
                <a:solidFill>
                  <a:srgbClr val="000000"/>
                </a:solidFill>
                <a:effectLst/>
                <a:ea typeface="Malgun Gothic" panose="020B0503020000020004" pitchFamily="34" charset="-127"/>
                <a:cs typeface="Verdana" panose="020B0604030504040204" pitchFamily="34" charset="0"/>
              </a:rPr>
              <a:t> </a:t>
            </a:r>
            <a:r>
              <a:rPr lang="en-US" sz="4400" spc="10" dirty="0">
                <a:solidFill>
                  <a:srgbClr val="000000"/>
                </a:solidFill>
                <a:effectLst/>
                <a:ea typeface="Malgun Gothic" panose="020B0503020000020004" pitchFamily="34" charset="-127"/>
                <a:cs typeface="Verdana" panose="020B0604030504040204" pitchFamily="34" charset="0"/>
              </a:rPr>
              <a:t>5</a:t>
            </a:r>
            <a:r>
              <a:rPr lang="en-US" sz="4400" spc="15" dirty="0">
                <a:solidFill>
                  <a:srgbClr val="000000"/>
                </a:solidFill>
                <a:effectLst/>
                <a:ea typeface="Malgun Gothic" panose="020B0503020000020004" pitchFamily="34" charset="-127"/>
                <a:cs typeface="Verdana" panose="020B0604030504040204" pitchFamily="34" charset="0"/>
              </a:rPr>
              <a:t>m</a:t>
            </a:r>
            <a:r>
              <a:rPr lang="en-US" sz="4400" spc="20" dirty="0">
                <a:solidFill>
                  <a:srgbClr val="000000"/>
                </a:solidFill>
                <a:effectLst/>
                <a:ea typeface="Malgun Gothic" panose="020B0503020000020004" pitchFamily="34" charset="-127"/>
                <a:cs typeface="Verdana" panose="020B0604030504040204" pitchFamily="34" charset="0"/>
              </a:rPr>
              <a:t>m</a:t>
            </a:r>
            <a:r>
              <a:rPr lang="en-US" sz="4400" spc="5" dirty="0">
                <a:solidFill>
                  <a:srgbClr val="000000"/>
                </a:solidFill>
                <a:effectLst/>
                <a:ea typeface="Malgun Gothic" panose="020B0503020000020004" pitchFamily="34" charset="-127"/>
                <a:cs typeface="Verdana" panose="020B0604030504040204" pitchFamily="34" charset="0"/>
              </a:rPr>
              <a:t>-</a:t>
            </a:r>
            <a:r>
              <a:rPr lang="en-US" sz="4400" spc="10" dirty="0">
                <a:solidFill>
                  <a:srgbClr val="000000"/>
                </a:solidFill>
                <a:effectLst/>
                <a:ea typeface="Malgun Gothic" panose="020B0503020000020004" pitchFamily="34" charset="-127"/>
                <a:cs typeface="Verdana" panose="020B0604030504040204" pitchFamily="34" charset="0"/>
              </a:rPr>
              <a:t>7</a:t>
            </a:r>
            <a:r>
              <a:rPr lang="en-US" sz="4400" spc="15" dirty="0">
                <a:solidFill>
                  <a:srgbClr val="000000"/>
                </a:solidFill>
                <a:effectLst/>
                <a:ea typeface="Malgun Gothic" panose="020B0503020000020004" pitchFamily="34" charset="-127"/>
                <a:cs typeface="Verdana" panose="020B0604030504040204" pitchFamily="34" charset="0"/>
              </a:rPr>
              <a:t>mm</a:t>
            </a:r>
            <a:r>
              <a:rPr lang="en-US" sz="4400" dirty="0">
                <a:solidFill>
                  <a:srgbClr val="000000"/>
                </a:solidFill>
                <a:effectLst/>
                <a:ea typeface="Malgun Gothic" panose="020B0503020000020004" pitchFamily="34" charset="-127"/>
                <a:cs typeface="Verdana" panose="020B0604030504040204" pitchFamily="34" charset="0"/>
              </a:rPr>
              <a:t>.</a:t>
            </a:r>
            <a:endParaRPr lang="en-AE" sz="4400" spc="8" dirty="0">
              <a:solidFill>
                <a:srgbClr val="000000"/>
              </a:solidFill>
            </a:endParaRPr>
          </a:p>
          <a:p>
            <a:pPr marL="0" indent="0">
              <a:buNone/>
            </a:pPr>
            <a:endParaRPr lang="en-AE" sz="2100" dirty="0"/>
          </a:p>
        </p:txBody>
      </p:sp>
      <p:pic>
        <p:nvPicPr>
          <p:cNvPr id="2" name="Picture 1">
            <a:extLst>
              <a:ext uri="{FF2B5EF4-FFF2-40B4-BE49-F238E27FC236}">
                <a16:creationId xmlns:a16="http://schemas.microsoft.com/office/drawing/2014/main" id="{6468BFDC-992A-09F8-307F-C2D63A9935A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6080" y="57595"/>
            <a:ext cx="2113566" cy="575708"/>
          </a:xfrm>
          <a:prstGeom prst="rect">
            <a:avLst/>
          </a:prstGeom>
        </p:spPr>
      </p:pic>
      <p:sp>
        <p:nvSpPr>
          <p:cNvPr id="3" name="Rectangle: Rounded Corners 2">
            <a:extLst>
              <a:ext uri="{FF2B5EF4-FFF2-40B4-BE49-F238E27FC236}">
                <a16:creationId xmlns:a16="http://schemas.microsoft.com/office/drawing/2014/main" id="{93986546-FD3A-DA47-4DB5-A5888C316CC2}"/>
              </a:ext>
            </a:extLst>
          </p:cNvPr>
          <p:cNvSpPr/>
          <p:nvPr/>
        </p:nvSpPr>
        <p:spPr>
          <a:xfrm>
            <a:off x="347201" y="155792"/>
            <a:ext cx="2113566" cy="321728"/>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4" name="Rectangle: Rounded Corners 3">
            <a:extLst>
              <a:ext uri="{FF2B5EF4-FFF2-40B4-BE49-F238E27FC236}">
                <a16:creationId xmlns:a16="http://schemas.microsoft.com/office/drawing/2014/main" id="{49C029F1-C541-444F-9043-4542D1158E6F}"/>
              </a:ext>
            </a:extLst>
          </p:cNvPr>
          <p:cNvSpPr/>
          <p:nvPr/>
        </p:nvSpPr>
        <p:spPr>
          <a:xfrm>
            <a:off x="347200" y="5391566"/>
            <a:ext cx="2385839" cy="321728"/>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55400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49F79E3-CFA2-4E28-7521-3EA1BD8CA49F}"/>
              </a:ext>
            </a:extLst>
          </p:cNvPr>
          <p:cNvSpPr txBox="1">
            <a:spLocks/>
          </p:cNvSpPr>
          <p:nvPr/>
        </p:nvSpPr>
        <p:spPr>
          <a:xfrm>
            <a:off x="-2" y="0"/>
            <a:ext cx="9144001" cy="6857999"/>
          </a:xfrm>
          <a:prstGeom prst="rect">
            <a:avLst/>
          </a:prstGeom>
          <a:blipFill dpi="0" rotWithShape="1">
            <a:blip r:embed="rId2">
              <a:alphaModFix amt="40000"/>
            </a:blip>
            <a:srcRect/>
            <a:stretch>
              <a:fillRect/>
            </a:stretch>
          </a:blipFill>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88620" indent="0">
              <a:lnSpc>
                <a:spcPct val="107000"/>
              </a:lnSpc>
              <a:spcAft>
                <a:spcPts val="800"/>
              </a:spcAft>
              <a:buNone/>
            </a:pPr>
            <a:endParaRPr lang="en-US" sz="1400" b="1" dirty="0">
              <a:solidFill>
                <a:srgbClr val="000000"/>
              </a:solidFill>
              <a:effectLst/>
              <a:ea typeface="Malgun Gothic" panose="020B0503020000020004" pitchFamily="34" charset="-127"/>
              <a:cs typeface="Calibri" panose="020F0502020204030204" pitchFamily="34" charset="0"/>
            </a:endParaRPr>
          </a:p>
          <a:p>
            <a:pPr marL="388620" indent="0">
              <a:lnSpc>
                <a:spcPct val="107000"/>
              </a:lnSpc>
              <a:spcAft>
                <a:spcPts val="800"/>
              </a:spcAft>
              <a:buNone/>
            </a:pPr>
            <a:r>
              <a:rPr lang="en-US" sz="1400" b="1" dirty="0">
                <a:solidFill>
                  <a:srgbClr val="000000"/>
                </a:solidFill>
                <a:effectLst/>
                <a:ea typeface="Malgun Gothic" panose="020B0503020000020004" pitchFamily="34" charset="-127"/>
                <a:cs typeface="Calibri" panose="020F0502020204030204" pitchFamily="34" charset="0"/>
              </a:rPr>
              <a:t>15. Maintenance </a:t>
            </a:r>
            <a:r>
              <a:rPr lang="en-US" sz="1400" dirty="0">
                <a:solidFill>
                  <a:srgbClr val="000000"/>
                </a:solidFill>
                <a:effectLst/>
                <a:ea typeface="Malgun Gothic" panose="020B0503020000020004" pitchFamily="34" charset="-127"/>
                <a:cs typeface="Calibri" panose="020F0502020204030204" pitchFamily="34" charset="0"/>
              </a:rPr>
              <a:t> </a:t>
            </a:r>
            <a:endParaRPr lang="en-AE" sz="14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10" dirty="0">
                <a:solidFill>
                  <a:srgbClr val="000000"/>
                </a:solidFill>
                <a:effectLst/>
                <a:ea typeface="Malgun Gothic" panose="020B0503020000020004" pitchFamily="34" charset="-127"/>
                <a:cs typeface="Verdana" panose="020B0604030504040204" pitchFamily="34" charset="0"/>
              </a:rPr>
              <a:t>Unde</a:t>
            </a:r>
            <a:r>
              <a:rPr lang="en-US" sz="1200" dirty="0">
                <a:solidFill>
                  <a:srgbClr val="000000"/>
                </a:solidFill>
                <a:effectLst/>
                <a:ea typeface="Malgun Gothic" panose="020B0503020000020004" pitchFamily="34" charset="-127"/>
                <a:cs typeface="Verdana" panose="020B0604030504040204" pitchFamily="34" charset="0"/>
              </a:rPr>
              <a:t>r</a:t>
            </a:r>
            <a:r>
              <a:rPr lang="en-US" sz="1200" spc="22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os</a:t>
            </a:r>
            <a:r>
              <a:rPr lang="en-US" sz="1200" dirty="0">
                <a:solidFill>
                  <a:srgbClr val="000000"/>
                </a:solidFill>
                <a:effectLst/>
                <a:ea typeface="Malgun Gothic" panose="020B0503020000020004" pitchFamily="34" charset="-127"/>
                <a:cs typeface="Verdana" panose="020B0604030504040204" pitchFamily="34" charset="0"/>
              </a:rPr>
              <a:t>t</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ir</a:t>
            </a:r>
            <a:r>
              <a:rPr lang="en-US" sz="1200" spc="10" dirty="0">
                <a:solidFill>
                  <a:srgbClr val="000000"/>
                </a:solidFill>
                <a:effectLst/>
                <a:ea typeface="Malgun Gothic" panose="020B0503020000020004" pitchFamily="34" charset="-127"/>
                <a:cs typeface="Verdana" panose="020B0604030504040204" pitchFamily="34" charset="0"/>
              </a:rPr>
              <a:t>cu</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s</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ances</a:t>
            </a:r>
            <a:r>
              <a:rPr lang="en-US" sz="120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normal</a:t>
            </a:r>
            <a:r>
              <a:rPr lang="en-US" sz="1200" spc="23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spc="5" dirty="0">
                <a:solidFill>
                  <a:srgbClr val="000000"/>
                </a:solidFill>
                <a:effectLst/>
                <a:ea typeface="Malgun Gothic" panose="020B0503020000020004" pitchFamily="34" charset="-127"/>
                <a:cs typeface="Verdana" panose="020B0604030504040204" pitchFamily="34" charset="0"/>
              </a:rPr>
              <a:t>f</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l</a:t>
            </a:r>
            <a:r>
              <a:rPr lang="en-US" sz="1200" spc="23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s</a:t>
            </a:r>
            <a:r>
              <a:rPr lang="en-US" sz="1200" spc="1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enoug</a:t>
            </a:r>
            <a:r>
              <a:rPr lang="en-US" sz="1200" dirty="0">
                <a:solidFill>
                  <a:srgbClr val="000000"/>
                </a:solidFill>
                <a:effectLst/>
                <a:ea typeface="Malgun Gothic" panose="020B0503020000020004" pitchFamily="34" charset="-127"/>
                <a:cs typeface="Verdana" panose="020B0604030504040204" pitchFamily="34" charset="0"/>
              </a:rPr>
              <a:t>h</a:t>
            </a:r>
            <a:r>
              <a:rPr lang="en-US" sz="1200" spc="24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o</a:t>
            </a:r>
            <a:r>
              <a:rPr lang="en-US" sz="1200" spc="16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kee</a:t>
            </a:r>
            <a:r>
              <a:rPr lang="en-US" sz="1200" dirty="0">
                <a:solidFill>
                  <a:srgbClr val="000000"/>
                </a:solidFill>
                <a:effectLst/>
                <a:ea typeface="Malgun Gothic" panose="020B0503020000020004" pitchFamily="34" charset="-127"/>
                <a:cs typeface="Verdana" panose="020B0604030504040204" pitchFamily="34" charset="0"/>
              </a:rPr>
              <a:t>p</a:t>
            </a:r>
            <a:r>
              <a:rPr lang="en-US" sz="1200" spc="21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8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g</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as</a:t>
            </a:r>
            <a:r>
              <a:rPr lang="en-US" sz="1200" dirty="0">
                <a:solidFill>
                  <a:srgbClr val="000000"/>
                </a:solidFill>
                <a:effectLst/>
                <a:ea typeface="Malgun Gothic" panose="020B0503020000020004" pitchFamily="34" charset="-127"/>
                <a:cs typeface="Verdana" panose="020B0604030504040204" pitchFamily="34" charset="0"/>
              </a:rPr>
              <a:t>s</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a:t>
            </a:r>
            <a:r>
              <a:rPr lang="en-US" sz="1200" spc="5" dirty="0">
                <a:solidFill>
                  <a:srgbClr val="000000"/>
                </a:solidFill>
                <a:effectLst/>
                <a:ea typeface="Malgun Gothic" panose="020B0503020000020004" pitchFamily="34" charset="-127"/>
                <a:cs typeface="Verdana" panose="020B0604030504040204" pitchFamily="34" charset="0"/>
              </a:rPr>
              <a:t>urf</a:t>
            </a:r>
            <a:r>
              <a:rPr lang="en-US" sz="1200" spc="10" dirty="0">
                <a:solidFill>
                  <a:srgbClr val="000000"/>
                </a:solidFill>
                <a:effectLst/>
                <a:ea typeface="Malgun Gothic" panose="020B0503020000020004" pitchFamily="34" charset="-127"/>
                <a:cs typeface="Verdana" panose="020B0604030504040204" pitchFamily="34" charset="0"/>
              </a:rPr>
              <a:t>ac</a:t>
            </a:r>
            <a:r>
              <a:rPr lang="en-US" sz="1200" dirty="0">
                <a:solidFill>
                  <a:srgbClr val="000000"/>
                </a:solidFill>
                <a:effectLst/>
                <a:ea typeface="Malgun Gothic" panose="020B0503020000020004" pitchFamily="34" charset="-127"/>
                <a:cs typeface="Verdana" panose="020B0604030504040204" pitchFamily="34" charset="0"/>
              </a:rPr>
              <a:t>e</a:t>
            </a:r>
            <a:r>
              <a:rPr lang="en-US" sz="1200" spc="24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16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8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r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dirty="0">
                <a:solidFill>
                  <a:srgbClr val="000000"/>
                </a:solidFill>
                <a:effectLst/>
                <a:ea typeface="Malgun Gothic" panose="020B0503020000020004" pitchFamily="34" charset="-127"/>
                <a:cs typeface="Verdana" panose="020B0604030504040204" pitchFamily="34" charset="0"/>
              </a:rPr>
              <a:t>V</a:t>
            </a:r>
            <a:r>
              <a:rPr lang="en-US" sz="1200" spc="12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e</a:t>
            </a:r>
            <a:r>
              <a:rPr lang="en-US" sz="1200" spc="19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ean</a:t>
            </a:r>
            <a:r>
              <a:rPr lang="en-US" sz="1200" dirty="0">
                <a:solidFill>
                  <a:srgbClr val="000000"/>
                </a:solidFill>
                <a:effectLst/>
                <a:ea typeface="Malgun Gothic" panose="020B0503020000020004" pitchFamily="34" charset="-127"/>
                <a:cs typeface="Verdana" panose="020B0604030504040204" pitchFamily="34" charset="0"/>
              </a:rPr>
              <a:t>.</a:t>
            </a:r>
            <a:r>
              <a:rPr lang="en-US" sz="1200" spc="17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f</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o</a:t>
            </a:r>
            <a:r>
              <a:rPr lang="en-US" sz="1200" spc="13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uc</a:t>
            </a:r>
            <a:r>
              <a:rPr lang="en-US" sz="1200" dirty="0">
                <a:solidFill>
                  <a:srgbClr val="000000"/>
                </a:solidFill>
                <a:effectLst/>
                <a:ea typeface="Malgun Gothic" panose="020B0503020000020004" pitchFamily="34" charset="-127"/>
                <a:cs typeface="Verdana" panose="020B0604030504040204" pitchFamily="34" charset="0"/>
              </a:rPr>
              <a:t>h</a:t>
            </a:r>
            <a:r>
              <a:rPr lang="en-US" sz="1200" spc="1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d</a:t>
            </a:r>
            <a:r>
              <a:rPr lang="en-US" sz="1200" spc="5" dirty="0">
                <a:solidFill>
                  <a:srgbClr val="000000"/>
                </a:solidFill>
                <a:effectLst/>
                <a:ea typeface="Malgun Gothic" panose="020B0503020000020004" pitchFamily="34" charset="-127"/>
                <a:cs typeface="Verdana" panose="020B0604030504040204" pitchFamily="34" charset="0"/>
              </a:rPr>
              <a:t>ir</a:t>
            </a:r>
            <a:r>
              <a:rPr lang="en-US" sz="1200" dirty="0">
                <a:solidFill>
                  <a:srgbClr val="000000"/>
                </a:solidFill>
                <a:effectLst/>
                <a:ea typeface="Malgun Gothic" panose="020B0503020000020004" pitchFamily="34" charset="-127"/>
                <a:cs typeface="Verdana" panose="020B0604030504040204" pitchFamily="34" charset="0"/>
              </a:rPr>
              <a:t>t</a:t>
            </a:r>
            <a:r>
              <a:rPr lang="en-US" sz="1200" spc="13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accu</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s</a:t>
            </a:r>
            <a:r>
              <a:rPr lang="en-US" sz="1200" spc="27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sand</a:t>
            </a:r>
            <a:r>
              <a:rPr lang="en-US" sz="1200" dirty="0">
                <a:solidFill>
                  <a:srgbClr val="000000"/>
                </a:solidFill>
                <a:effectLst/>
                <a:ea typeface="Malgun Gothic" panose="020B0503020000020004" pitchFamily="34" charset="-127"/>
                <a:cs typeface="Verdana" panose="020B0604030504040204" pitchFamily="34" charset="0"/>
              </a:rPr>
              <a:t>,</a:t>
            </a:r>
            <a:r>
              <a:rPr lang="en-US" sz="1200" spc="16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eaves</a:t>
            </a:r>
            <a:r>
              <a:rPr lang="en-US" sz="1200" dirty="0">
                <a:solidFill>
                  <a:srgbClr val="000000"/>
                </a:solidFill>
                <a:effectLst/>
                <a:ea typeface="Malgun Gothic" panose="020B0503020000020004" pitchFamily="34" charset="-127"/>
                <a:cs typeface="Verdana" panose="020B0604030504040204" pitchFamily="34" charset="0"/>
              </a:rPr>
              <a:t>,</a:t>
            </a:r>
            <a:r>
              <a:rPr lang="en-US" sz="1200" spc="1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spc="5" dirty="0">
                <a:solidFill>
                  <a:srgbClr val="000000"/>
                </a:solidFill>
                <a:effectLst/>
                <a:ea typeface="Malgun Gothic" panose="020B0503020000020004" pitchFamily="34" charset="-127"/>
                <a:cs typeface="Verdana" panose="020B0604030504040204" pitchFamily="34" charset="0"/>
              </a:rPr>
              <a:t>ir</a:t>
            </a:r>
            <a:r>
              <a:rPr lang="en-US" sz="1200" spc="10" dirty="0">
                <a:solidFill>
                  <a:srgbClr val="000000"/>
                </a:solidFill>
                <a:effectLst/>
                <a:ea typeface="Malgun Gothic" panose="020B0503020000020004" pitchFamily="34" charset="-127"/>
                <a:cs typeface="Verdana" panose="020B0604030504040204" pitchFamily="34" charset="0"/>
              </a:rPr>
              <a:t>d</a:t>
            </a:r>
            <a:r>
              <a:rPr lang="en-US" sz="1200" spc="5" dirty="0">
                <a:solidFill>
                  <a:srgbClr val="000000"/>
                </a:solidFill>
                <a:effectLst/>
                <a:ea typeface="Malgun Gothic" panose="020B0503020000020004" pitchFamily="34" charset="-127"/>
                <a:cs typeface="Verdana" panose="020B0604030504040204" pitchFamily="34" charset="0"/>
              </a:rPr>
              <a:t>-</a:t>
            </a:r>
            <a:r>
              <a:rPr lang="en-US" sz="1200" spc="10" dirty="0">
                <a:solidFill>
                  <a:srgbClr val="000000"/>
                </a:solidFill>
                <a:effectLst/>
                <a:ea typeface="Malgun Gothic" panose="020B0503020000020004" pitchFamily="34" charset="-127"/>
                <a:cs typeface="Verdana" panose="020B0604030504040204" pitchFamily="34" charset="0"/>
              </a:rPr>
              <a:t>d</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opp</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ngs</a:t>
            </a:r>
            <a:r>
              <a:rPr lang="en-US" sz="1200" dirty="0">
                <a:solidFill>
                  <a:srgbClr val="000000"/>
                </a:solidFill>
                <a:effectLst/>
                <a:ea typeface="Malgun Gothic" panose="020B0503020000020004" pitchFamily="34" charset="-127"/>
                <a:cs typeface="Verdana" panose="020B0604030504040204" pitchFamily="34" charset="0"/>
              </a:rPr>
              <a:t>,</a:t>
            </a:r>
            <a:r>
              <a:rPr lang="en-US" sz="1200" spc="3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a:t>
            </a:r>
            <a:r>
              <a:rPr lang="en-US" sz="1200" spc="10" dirty="0">
                <a:solidFill>
                  <a:srgbClr val="000000"/>
                </a:solidFill>
                <a:effectLst/>
                <a:ea typeface="Malgun Gothic" panose="020B0503020000020004" pitchFamily="34" charset="-127"/>
                <a:cs typeface="Verdana" panose="020B0604030504040204" pitchFamily="34" charset="0"/>
              </a:rPr>
              <a:t>)</a:t>
            </a:r>
            <a:r>
              <a:rPr lang="en-US" sz="1200" dirty="0">
                <a:solidFill>
                  <a:srgbClr val="000000"/>
                </a:solidFill>
                <a:effectLst/>
                <a:ea typeface="Malgun Gothic" panose="020B0503020000020004" pitchFamily="34" charset="-127"/>
                <a:cs typeface="Verdana" panose="020B0604030504040204" pitchFamily="34" charset="0"/>
              </a:rPr>
              <a:t>,</a:t>
            </a:r>
            <a:r>
              <a:rPr lang="en-US" sz="1200" spc="1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f</a:t>
            </a:r>
            <a:r>
              <a:rPr lang="en-US" sz="1200" dirty="0">
                <a:solidFill>
                  <a:srgbClr val="000000"/>
                </a:solidFill>
                <a:effectLst/>
                <a:ea typeface="Malgun Gothic" panose="020B0503020000020004" pitchFamily="34" charset="-127"/>
                <a:cs typeface="Verdana" panose="020B0604030504040204" pitchFamily="34" charset="0"/>
              </a:rPr>
              <a:t>t </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h</a:t>
            </a:r>
            <a:r>
              <a:rPr lang="en-US" sz="1200" spc="23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5" dirty="0">
                <a:solidFill>
                  <a:srgbClr val="000000"/>
                </a:solidFill>
                <a:effectLst/>
                <a:ea typeface="Malgun Gothic" panose="020B0503020000020004" pitchFamily="34" charset="-127"/>
                <a:cs typeface="Verdana" panose="020B0604030504040204" pitchFamily="34" charset="0"/>
              </a:rPr>
              <a:t>it</a:t>
            </a:r>
            <a:r>
              <a:rPr lang="en-US" sz="1200" dirty="0">
                <a:solidFill>
                  <a:srgbClr val="000000"/>
                </a:solidFill>
                <a:effectLst/>
                <a:ea typeface="Malgun Gothic" panose="020B0503020000020004" pitchFamily="34" charset="-127"/>
                <a:cs typeface="Verdana" panose="020B0604030504040204" pitchFamily="34" charset="0"/>
              </a:rPr>
              <a:t>h</a:t>
            </a:r>
            <a:r>
              <a:rPr lang="en-US" sz="1200" spc="22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f</a:t>
            </a:r>
            <a:r>
              <a:rPr lang="en-US" sz="1200" dirty="0">
                <a:solidFill>
                  <a:srgbClr val="000000"/>
                </a:solidFill>
                <a:effectLst/>
                <a:ea typeface="Malgun Gothic" panose="020B0503020000020004" pitchFamily="34" charset="-127"/>
                <a:cs typeface="Verdana" panose="020B0604030504040204" pitchFamily="34" charset="0"/>
              </a:rPr>
              <a:t>t</a:t>
            </a:r>
            <a:r>
              <a:rPr lang="en-US" sz="1200" spc="21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de</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gen</a:t>
            </a:r>
            <a:r>
              <a:rPr lang="en-US" sz="1200" dirty="0">
                <a:solidFill>
                  <a:srgbClr val="000000"/>
                </a:solidFill>
                <a:effectLst/>
                <a:ea typeface="Malgun Gothic" panose="020B0503020000020004" pitchFamily="34" charset="-127"/>
                <a:cs typeface="Verdana" panose="020B0604030504040204" pitchFamily="34" charset="0"/>
              </a:rPr>
              <a:t>t</a:t>
            </a:r>
            <a:r>
              <a:rPr lang="en-US" sz="1200" spc="3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an</a:t>
            </a:r>
            <a:r>
              <a:rPr lang="en-US" sz="1200" dirty="0">
                <a:solidFill>
                  <a:srgbClr val="000000"/>
                </a:solidFill>
                <a:effectLst/>
                <a:ea typeface="Malgun Gothic" panose="020B0503020000020004" pitchFamily="34" charset="-127"/>
                <a:cs typeface="Verdana" panose="020B0604030504040204" pitchFamily="34" charset="0"/>
              </a:rPr>
              <a:t>d</a:t>
            </a:r>
            <a:r>
              <a:rPr lang="en-US" sz="1200" spc="22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r</a:t>
            </a:r>
            <a:r>
              <a:rPr lang="en-US" sz="1200" spc="24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y</a:t>
            </a:r>
            <a:r>
              <a:rPr lang="en-US" sz="1200" spc="22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2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use</a:t>
            </a:r>
            <a:r>
              <a:rPr lang="en-US" sz="1200" dirty="0">
                <a:solidFill>
                  <a:srgbClr val="000000"/>
                </a:solidFill>
                <a:effectLst/>
                <a:ea typeface="Malgun Gothic" panose="020B0503020000020004" pitchFamily="34" charset="-127"/>
                <a:cs typeface="Verdana" panose="020B0604030504040204" pitchFamily="34" charset="0"/>
              </a:rPr>
              <a:t>d</a:t>
            </a:r>
            <a:r>
              <a:rPr lang="en-US" sz="1200" spc="23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o</a:t>
            </a:r>
            <a:r>
              <a:rPr lang="en-US" sz="1200" spc="19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a:t>
            </a:r>
            <a:r>
              <a:rPr lang="en-US" sz="1200" dirty="0">
                <a:solidFill>
                  <a:srgbClr val="000000"/>
                </a:solidFill>
                <a:effectLst/>
                <a:ea typeface="Malgun Gothic" panose="020B0503020000020004" pitchFamily="34" charset="-127"/>
                <a:cs typeface="Verdana" panose="020B0604030504040204" pitchFamily="34" charset="0"/>
              </a:rPr>
              <a:t>n</a:t>
            </a:r>
            <a:r>
              <a:rPr lang="en-US" sz="1200" spc="24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21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pane</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s</a:t>
            </a:r>
            <a:r>
              <a:rPr lang="en-US" sz="1200" spc="2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su</a:t>
            </a:r>
            <a:r>
              <a:rPr lang="en-US" sz="1200" spc="5" dirty="0">
                <a:solidFill>
                  <a:srgbClr val="000000"/>
                </a:solidFill>
                <a:effectLst/>
                <a:ea typeface="Malgun Gothic" panose="020B0503020000020004" pitchFamily="34" charset="-127"/>
                <a:cs typeface="Verdana" panose="020B0604030504040204" pitchFamily="34" charset="0"/>
              </a:rPr>
              <a:t>rf</a:t>
            </a:r>
            <a:r>
              <a:rPr lang="en-US" sz="1200" spc="10" dirty="0">
                <a:solidFill>
                  <a:srgbClr val="000000"/>
                </a:solidFill>
                <a:effectLst/>
                <a:ea typeface="Malgun Gothic" panose="020B0503020000020004" pitchFamily="34" charset="-127"/>
                <a:cs typeface="Verdana" panose="020B0604030504040204" pitchFamily="34" charset="0"/>
              </a:rPr>
              <a:t>ace</a:t>
            </a:r>
            <a:r>
              <a:rPr lang="en-US" sz="1200" dirty="0">
                <a:solidFill>
                  <a:srgbClr val="000000"/>
                </a:solidFill>
                <a:effectLst/>
                <a:ea typeface="Malgun Gothic" panose="020B0503020000020004" pitchFamily="34" charset="-127"/>
                <a:cs typeface="Verdana" panose="020B0604030504040204" pitchFamily="34" charset="0"/>
              </a:rPr>
              <a:t>.</a:t>
            </a:r>
            <a:r>
              <a:rPr lang="en-US" sz="1200" spc="27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D</a:t>
            </a:r>
            <a:r>
              <a:rPr lang="en-US" sz="1200" dirty="0">
                <a:solidFill>
                  <a:srgbClr val="000000"/>
                </a:solidFill>
                <a:effectLst/>
                <a:ea typeface="Malgun Gothic" panose="020B0503020000020004" pitchFamily="34" charset="-127"/>
                <a:cs typeface="Verdana" panose="020B0604030504040204" pitchFamily="34" charset="0"/>
              </a:rPr>
              <a:t>o</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no</a:t>
            </a:r>
            <a:r>
              <a:rPr lang="en-US" sz="1200" dirty="0">
                <a:solidFill>
                  <a:srgbClr val="000000"/>
                </a:solidFill>
                <a:effectLst/>
                <a:ea typeface="Malgun Gothic" panose="020B0503020000020004" pitchFamily="34" charset="-127"/>
                <a:cs typeface="Verdana" panose="020B0604030504040204" pitchFamily="34" charset="0"/>
              </a:rPr>
              <a:t>t</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us</a:t>
            </a:r>
            <a:r>
              <a:rPr lang="en-US" sz="1200" dirty="0">
                <a:solidFill>
                  <a:srgbClr val="000000"/>
                </a:solidFill>
                <a:effectLst/>
                <a:ea typeface="Malgun Gothic" panose="020B0503020000020004" pitchFamily="34" charset="-127"/>
                <a:cs typeface="Verdana" panose="020B0604030504040204" pitchFamily="34" charset="0"/>
              </a:rPr>
              <a:t>e </a:t>
            </a:r>
            <a:r>
              <a:rPr lang="en-US" sz="1200" spc="10" dirty="0">
                <a:solidFill>
                  <a:srgbClr val="000000"/>
                </a:solidFill>
                <a:effectLst/>
                <a:ea typeface="Malgun Gothic" panose="020B0503020000020004" pitchFamily="34" charset="-127"/>
                <a:cs typeface="Verdana" panose="020B0604030504040204" pitchFamily="34" charset="0"/>
              </a:rPr>
              <a:t>co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d</a:t>
            </a:r>
            <a:r>
              <a:rPr lang="en-US" sz="1200" spc="16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r</a:t>
            </a:r>
            <a:r>
              <a:rPr lang="en-US" sz="1200" spc="17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o</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a:t>
            </a:r>
            <a:r>
              <a:rPr lang="en-US" sz="1200" dirty="0">
                <a:solidFill>
                  <a:srgbClr val="000000"/>
                </a:solidFill>
                <a:effectLst/>
                <a:ea typeface="Malgun Gothic" panose="020B0503020000020004" pitchFamily="34" charset="-127"/>
                <a:cs typeface="Verdana" panose="020B0604030504040204" pitchFamily="34" charset="0"/>
              </a:rPr>
              <a:t>n</a:t>
            </a:r>
            <a:r>
              <a:rPr lang="en-US" sz="1200" spc="17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r</a:t>
            </a:r>
            <a:r>
              <a:rPr lang="en-US" sz="1200" spc="16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dirty="0">
                <a:solidFill>
                  <a:srgbClr val="000000"/>
                </a:solidFill>
                <a:effectLst/>
                <a:ea typeface="Malgun Gothic" panose="020B0503020000020004" pitchFamily="34" charset="-127"/>
                <a:cs typeface="Verdana" panose="020B0604030504040204" pitchFamily="34" charset="0"/>
              </a:rPr>
              <a:t>V</a:t>
            </a:r>
            <a:r>
              <a:rPr lang="en-US" sz="1200" spc="13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e</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du</a:t>
            </a:r>
            <a:r>
              <a:rPr lang="en-US" sz="1200" spc="5" dirty="0">
                <a:solidFill>
                  <a:srgbClr val="000000"/>
                </a:solidFill>
                <a:effectLst/>
                <a:ea typeface="Malgun Gothic" panose="020B0503020000020004" pitchFamily="34" charset="-127"/>
                <a:cs typeface="Verdana" panose="020B0604030504040204" pitchFamily="34" charset="0"/>
              </a:rPr>
              <a:t>ri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dirty="0">
                <a:solidFill>
                  <a:srgbClr val="000000"/>
                </a:solidFill>
                <a:effectLst/>
                <a:ea typeface="Malgun Gothic" panose="020B0503020000020004" pitchFamily="34" charset="-127"/>
                <a:cs typeface="Verdana" panose="020B0604030504040204" pitchFamily="34" charset="0"/>
              </a:rPr>
              <a:t>g</a:t>
            </a:r>
            <a:r>
              <a:rPr lang="en-US" sz="1200" spc="19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da</a:t>
            </a:r>
            <a:r>
              <a:rPr lang="en-US" sz="1200" dirty="0">
                <a:solidFill>
                  <a:srgbClr val="000000"/>
                </a:solidFill>
                <a:effectLst/>
                <a:ea typeface="Malgun Gothic" panose="020B0503020000020004" pitchFamily="34" charset="-127"/>
                <a:cs typeface="Verdana" panose="020B0604030504040204" pitchFamily="34" charset="0"/>
              </a:rPr>
              <a:t>y</a:t>
            </a:r>
            <a:r>
              <a:rPr lang="en-US" sz="1200" spc="15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10" dirty="0">
                <a:solidFill>
                  <a:srgbClr val="000000"/>
                </a:solidFill>
                <a:effectLst/>
                <a:ea typeface="Malgun Gothic" panose="020B0503020000020004" pitchFamily="34" charset="-127"/>
                <a:cs typeface="Verdana" panose="020B0604030504040204" pitchFamily="34" charset="0"/>
              </a:rPr>
              <a:t>he</a:t>
            </a:r>
            <a:r>
              <a:rPr lang="en-US" sz="1200" dirty="0">
                <a:solidFill>
                  <a:srgbClr val="000000"/>
                </a:solidFill>
                <a:effectLst/>
                <a:ea typeface="Malgun Gothic" panose="020B0503020000020004" pitchFamily="34" charset="-127"/>
                <a:cs typeface="Verdana" panose="020B0604030504040204" pitchFamily="34" charset="0"/>
              </a:rPr>
              <a:t>n</a:t>
            </a:r>
            <a:r>
              <a:rPr lang="en-US" sz="1200" spc="17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r</a:t>
            </a:r>
            <a:r>
              <a:rPr lang="en-US" sz="1200" spc="16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dirty="0">
                <a:solidFill>
                  <a:srgbClr val="000000"/>
                </a:solidFill>
                <a:effectLst/>
                <a:ea typeface="Malgun Gothic" panose="020B0503020000020004" pitchFamily="34" charset="-127"/>
                <a:cs typeface="Verdana" panose="020B0604030504040204" pitchFamily="34" charset="0"/>
              </a:rPr>
              <a:t>V</a:t>
            </a:r>
            <a:r>
              <a:rPr lang="en-US" sz="1200" spc="13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a:t>
            </a:r>
            <a:r>
              <a:rPr lang="en-US" sz="1200" dirty="0">
                <a:solidFill>
                  <a:srgbClr val="000000"/>
                </a:solidFill>
                <a:effectLst/>
                <a:ea typeface="Malgun Gothic" panose="020B0503020000020004" pitchFamily="34" charset="-127"/>
                <a:cs typeface="Verdana" panose="020B0604030504040204" pitchFamily="34" charset="0"/>
              </a:rPr>
              <a:t>s</a:t>
            </a:r>
            <a:r>
              <a:rPr lang="en-US" sz="1200" spc="22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su</a:t>
            </a:r>
            <a:r>
              <a:rPr lang="en-US" sz="1200" spc="5" dirty="0">
                <a:solidFill>
                  <a:srgbClr val="000000"/>
                </a:solidFill>
                <a:effectLst/>
                <a:ea typeface="Malgun Gothic" panose="020B0503020000020004" pitchFamily="34" charset="-127"/>
                <a:cs typeface="Verdana" panose="020B0604030504040204" pitchFamily="34" charset="0"/>
              </a:rPr>
              <a:t>rf</a:t>
            </a:r>
            <a:r>
              <a:rPr lang="en-US" sz="1200" spc="10" dirty="0">
                <a:solidFill>
                  <a:srgbClr val="000000"/>
                </a:solidFill>
                <a:effectLst/>
                <a:ea typeface="Malgun Gothic" panose="020B0503020000020004" pitchFamily="34" charset="-127"/>
                <a:cs typeface="Verdana" panose="020B0604030504040204" pitchFamily="34" charset="0"/>
              </a:rPr>
              <a:t>ac</a:t>
            </a:r>
            <a:r>
              <a:rPr lang="en-US" sz="1200" dirty="0">
                <a:solidFill>
                  <a:srgbClr val="000000"/>
                </a:solidFill>
                <a:effectLst/>
                <a:ea typeface="Malgun Gothic" panose="020B0503020000020004" pitchFamily="34" charset="-127"/>
                <a:cs typeface="Verdana" panose="020B0604030504040204" pitchFamily="34" charset="0"/>
              </a:rPr>
              <a:t>e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s</a:t>
            </a:r>
            <a:r>
              <a:rPr lang="en-US" sz="1200" spc="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hea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2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up</a:t>
            </a:r>
            <a:r>
              <a:rPr lang="en-US" sz="1200" dirty="0">
                <a:solidFill>
                  <a:srgbClr val="000000"/>
                </a:solidFill>
                <a:effectLst/>
                <a:ea typeface="Malgun Gothic" panose="020B0503020000020004" pitchFamily="34" charset="-127"/>
                <a:cs typeface="Verdana" panose="020B0604030504040204" pitchFamily="34" charset="0"/>
              </a:rPr>
              <a:t>.</a:t>
            </a: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Sudde</a:t>
            </a:r>
            <a:r>
              <a:rPr lang="en-US" sz="1200" dirty="0">
                <a:solidFill>
                  <a:srgbClr val="000000"/>
                </a:solidFill>
                <a:effectLst/>
                <a:ea typeface="Malgun Gothic" panose="020B0503020000020004" pitchFamily="34" charset="-127"/>
                <a:cs typeface="Verdana" panose="020B0604030504040204" pitchFamily="34" charset="0"/>
              </a:rPr>
              <a:t>n</a:t>
            </a:r>
            <a:r>
              <a:rPr lang="en-US" sz="1200" spc="14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an</a:t>
            </a:r>
            <a:r>
              <a:rPr lang="en-US" sz="1200" dirty="0">
                <a:solidFill>
                  <a:srgbClr val="000000"/>
                </a:solidFill>
                <a:effectLst/>
                <a:ea typeface="Malgun Gothic" panose="020B0503020000020004" pitchFamily="34" charset="-127"/>
                <a:cs typeface="Verdana" panose="020B0604030504040204" pitchFamily="34" charset="0"/>
              </a:rPr>
              <a:t>d</a:t>
            </a:r>
            <a:r>
              <a:rPr lang="en-US" sz="1200" spc="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ex</a:t>
            </a:r>
            <a:r>
              <a:rPr lang="en-US" sz="1200" spc="5" dirty="0">
                <a:solidFill>
                  <a:srgbClr val="000000"/>
                </a:solidFill>
                <a:effectLst/>
                <a:ea typeface="Malgun Gothic" panose="020B0503020000020004" pitchFamily="34" charset="-127"/>
                <a:cs typeface="Verdana" panose="020B0604030504040204" pitchFamily="34" charset="0"/>
              </a:rPr>
              <a:t>tr</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dirty="0">
                <a:solidFill>
                  <a:srgbClr val="000000"/>
                </a:solidFill>
                <a:effectLst/>
                <a:ea typeface="Malgun Gothic" panose="020B0503020000020004" pitchFamily="34" charset="-127"/>
                <a:cs typeface="Verdana" panose="020B0604030504040204" pitchFamily="34" charset="0"/>
              </a:rPr>
              <a:t>e</a:t>
            </a:r>
            <a:r>
              <a:rPr lang="en-US" sz="1200" spc="1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chang</a:t>
            </a:r>
            <a:r>
              <a:rPr lang="en-US" sz="1200" dirty="0">
                <a:solidFill>
                  <a:srgbClr val="000000"/>
                </a:solidFill>
                <a:effectLst/>
                <a:ea typeface="Malgun Gothic" panose="020B0503020000020004" pitchFamily="34" charset="-127"/>
                <a:cs typeface="Verdana" panose="020B0604030504040204" pitchFamily="34" charset="0"/>
              </a:rPr>
              <a:t>e</a:t>
            </a:r>
            <a:r>
              <a:rPr lang="en-US" sz="1200" spc="13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5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pe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u</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dirty="0">
                <a:solidFill>
                  <a:srgbClr val="000000"/>
                </a:solidFill>
                <a:effectLst/>
                <a:ea typeface="Malgun Gothic" panose="020B0503020000020004" pitchFamily="34" charset="-127"/>
                <a:cs typeface="Verdana" panose="020B0604030504040204" pitchFamily="34" charset="0"/>
              </a:rPr>
              <a:t>e</a:t>
            </a:r>
            <a:r>
              <a:rPr lang="en-US" sz="1200" spc="21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y</a:t>
            </a:r>
            <a:r>
              <a:rPr lang="en-US" sz="1200" spc="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da</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ag</a:t>
            </a:r>
            <a:r>
              <a:rPr lang="en-US" sz="1200" dirty="0">
                <a:solidFill>
                  <a:srgbClr val="000000"/>
                </a:solidFill>
                <a:effectLst/>
                <a:ea typeface="Malgun Gothic" panose="020B0503020000020004" pitchFamily="34" charset="-127"/>
                <a:cs typeface="Verdana" panose="020B0604030504040204" pitchFamily="34" charset="0"/>
              </a:rPr>
              <a:t>e</a:t>
            </a:r>
            <a:r>
              <a:rPr lang="en-US" sz="1200" spc="14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7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r</a:t>
            </a:r>
            <a:r>
              <a:rPr lang="en-US" sz="1200" spc="9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dirty="0">
                <a:solidFill>
                  <a:srgbClr val="000000"/>
                </a:solidFill>
                <a:effectLst/>
                <a:ea typeface="Malgun Gothic" panose="020B0503020000020004" pitchFamily="34" charset="-127"/>
                <a:cs typeface="Verdana" panose="020B0604030504040204" pitchFamily="34" charset="0"/>
              </a:rPr>
              <a:t>V</a:t>
            </a:r>
            <a:r>
              <a:rPr lang="en-US" sz="1200" spc="6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10" dirty="0">
                <a:solidFill>
                  <a:srgbClr val="000000"/>
                </a:solidFill>
                <a:effectLst/>
                <a:ea typeface="Malgun Gothic" panose="020B0503020000020004" pitchFamily="34" charset="-127"/>
                <a:cs typeface="Verdana" panose="020B0604030504040204" pitchFamily="34" charset="0"/>
              </a:rPr>
              <a:t>he</a:t>
            </a:r>
            <a:r>
              <a:rPr lang="en-US" sz="1200" dirty="0">
                <a:solidFill>
                  <a:srgbClr val="000000"/>
                </a:solidFill>
                <a:effectLst/>
                <a:ea typeface="Malgun Gothic" panose="020B0503020000020004" pitchFamily="34" charset="-127"/>
                <a:cs typeface="Verdana" panose="020B0604030504040204" pitchFamily="34" charset="0"/>
              </a:rPr>
              <a:t>n</a:t>
            </a:r>
            <a:r>
              <a:rPr lang="en-US" sz="1200" spc="16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ean</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dirty="0">
                <a:solidFill>
                  <a:srgbClr val="000000"/>
                </a:solidFill>
                <a:effectLst/>
                <a:ea typeface="Malgun Gothic" panose="020B0503020000020004" pitchFamily="34" charset="-127"/>
                <a:cs typeface="Verdana" panose="020B0604030504040204" pitchFamily="34" charset="0"/>
              </a:rPr>
              <a:t>g</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bac</a:t>
            </a:r>
            <a:r>
              <a:rPr lang="en-US" sz="1200" dirty="0">
                <a:solidFill>
                  <a:srgbClr val="000000"/>
                </a:solidFill>
                <a:effectLst/>
                <a:ea typeface="Malgun Gothic" panose="020B0503020000020004" pitchFamily="34" charset="-127"/>
                <a:cs typeface="Verdana" panose="020B0604030504040204" pitchFamily="34" charset="0"/>
              </a:rPr>
              <a:t>k</a:t>
            </a:r>
            <a:r>
              <a:rPr lang="en-US" sz="1200" spc="1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su</a:t>
            </a:r>
            <a:r>
              <a:rPr lang="en-US" sz="1200" spc="5" dirty="0">
                <a:solidFill>
                  <a:srgbClr val="000000"/>
                </a:solidFill>
                <a:effectLst/>
                <a:ea typeface="Malgun Gothic" panose="020B0503020000020004" pitchFamily="34" charset="-127"/>
                <a:cs typeface="Verdana" panose="020B0604030504040204" pitchFamily="34" charset="0"/>
              </a:rPr>
              <a:t>rf</a:t>
            </a:r>
            <a:r>
              <a:rPr lang="en-US" sz="1200" spc="10" dirty="0">
                <a:solidFill>
                  <a:srgbClr val="000000"/>
                </a:solidFill>
                <a:effectLst/>
                <a:ea typeface="Malgun Gothic" panose="020B0503020000020004" pitchFamily="34" charset="-127"/>
                <a:cs typeface="Verdana" panose="020B0604030504040204" pitchFamily="34" charset="0"/>
              </a:rPr>
              <a:t>ac</a:t>
            </a:r>
            <a:r>
              <a:rPr lang="en-US" sz="1200" dirty="0">
                <a:solidFill>
                  <a:srgbClr val="000000"/>
                </a:solidFill>
                <a:effectLst/>
                <a:ea typeface="Malgun Gothic" panose="020B0503020000020004" pitchFamily="34" charset="-127"/>
                <a:cs typeface="Verdana" panose="020B0604030504040204" pitchFamily="34" charset="0"/>
              </a:rPr>
              <a:t>e</a:t>
            </a:r>
            <a:r>
              <a:rPr lang="en-US" sz="1200" spc="19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a:t>
            </a:r>
            <a:r>
              <a:rPr lang="en-US" sz="1200" spc="20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ak</a:t>
            </a:r>
            <a:r>
              <a:rPr lang="en-US" sz="1200" dirty="0">
                <a:solidFill>
                  <a:srgbClr val="000000"/>
                </a:solidFill>
                <a:effectLst/>
                <a:ea typeface="Malgun Gothic" panose="020B0503020000020004" pitchFamily="34" charset="-127"/>
                <a:cs typeface="Verdana" panose="020B0604030504040204" pitchFamily="34" charset="0"/>
              </a:rPr>
              <a:t>e</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dirty="0">
                <a:solidFill>
                  <a:srgbClr val="000000"/>
                </a:solidFill>
                <a:effectLst/>
                <a:ea typeface="Malgun Gothic" panose="020B0503020000020004" pitchFamily="34" charset="-127"/>
                <a:cs typeface="Verdana" panose="020B0604030504040204" pitchFamily="34" charset="0"/>
              </a:rPr>
              <a:t>e</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o</a:t>
            </a:r>
            <a:r>
              <a:rPr lang="en-US" sz="1200" spc="11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avo</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d</a:t>
            </a:r>
            <a:r>
              <a:rPr lang="en-US" sz="1200" spc="1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pene</a:t>
            </a:r>
            <a:r>
              <a:rPr lang="en-US" sz="1200" spc="5" dirty="0">
                <a:solidFill>
                  <a:srgbClr val="000000"/>
                </a:solidFill>
                <a:effectLst/>
                <a:ea typeface="Malgun Gothic" panose="020B0503020000020004" pitchFamily="34" charset="-127"/>
                <a:cs typeface="Verdana" panose="020B0604030504040204" pitchFamily="34" charset="0"/>
              </a:rPr>
              <a:t>tr</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dirty="0">
                <a:solidFill>
                  <a:srgbClr val="000000"/>
                </a:solidFill>
                <a:effectLst/>
                <a:ea typeface="Malgun Gothic" panose="020B0503020000020004" pitchFamily="34" charset="-127"/>
                <a:cs typeface="Verdana" panose="020B0604030504040204" pitchFamily="34" charset="0"/>
              </a:rPr>
              <a:t>g</a:t>
            </a:r>
            <a:r>
              <a:rPr lang="en-US" sz="1200" spc="25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substrate material</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s</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a:t>
            </a:r>
            <a:r>
              <a:rPr lang="en-US" sz="1200" dirty="0">
                <a:solidFill>
                  <a:srgbClr val="000000"/>
                </a:solidFill>
                <a:effectLst/>
                <a:ea typeface="Malgun Gothic" panose="020B0503020000020004" pitchFamily="34" charset="-127"/>
                <a:cs typeface="Verdana" panose="020B0604030504040204" pitchFamily="34" charset="0"/>
              </a:rPr>
              <a:t>t</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dirty="0">
                <a:solidFill>
                  <a:srgbClr val="000000"/>
                </a:solidFill>
                <a:effectLst/>
                <a:ea typeface="Malgun Gothic" panose="020B0503020000020004" pitchFamily="34" charset="-127"/>
                <a:cs typeface="Verdana" panose="020B0604030504040204" pitchFamily="34" charset="0"/>
              </a:rPr>
              <a:t>e</a:t>
            </a:r>
            <a:r>
              <a:rPr lang="en-US" sz="1200" spc="14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oun</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22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fl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t</a:t>
            </a:r>
            <a:r>
              <a:rPr lang="en-US" sz="1200" spc="13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a:t>
            </a:r>
            <a:r>
              <a:rPr lang="en-US" sz="1200" spc="10" dirty="0">
                <a:solidFill>
                  <a:srgbClr val="000000"/>
                </a:solidFill>
                <a:effectLst/>
                <a:ea typeface="Malgun Gothic" panose="020B0503020000020004" pitchFamily="34" charset="-127"/>
                <a:cs typeface="Verdana" panose="020B0604030504040204" pitchFamily="34" charset="0"/>
              </a:rPr>
              <a:t>0</a:t>
            </a:r>
            <a:r>
              <a:rPr lang="en-US" sz="1200" dirty="0">
                <a:solidFill>
                  <a:srgbClr val="000000"/>
                </a:solidFill>
                <a:effectLst/>
                <a:ea typeface="Malgun Gothic" panose="020B0503020000020004" pitchFamily="34" charset="-127"/>
                <a:cs typeface="Verdana" panose="020B0604030504040204" pitchFamily="34" charset="0"/>
              </a:rPr>
              <a:t>°</a:t>
            </a:r>
            <a:r>
              <a:rPr lang="en-US" sz="1200" spc="13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til</a:t>
            </a:r>
            <a:r>
              <a:rPr lang="en-US" sz="1200" dirty="0">
                <a:solidFill>
                  <a:srgbClr val="000000"/>
                </a:solidFill>
                <a:effectLst/>
                <a:ea typeface="Malgun Gothic" panose="020B0503020000020004" pitchFamily="34" charset="-127"/>
                <a:cs typeface="Verdana" panose="020B0604030504040204" pitchFamily="34" charset="0"/>
              </a:rPr>
              <a:t>t</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ang</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a:t>
            </a:r>
            <a:r>
              <a:rPr lang="en-US" sz="1200" spc="18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shou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d</a:t>
            </a:r>
            <a:r>
              <a:rPr lang="en-US" sz="1200" spc="19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eane</a:t>
            </a:r>
            <a:r>
              <a:rPr lang="en-US" sz="1200" dirty="0">
                <a:solidFill>
                  <a:srgbClr val="000000"/>
                </a:solidFill>
                <a:effectLst/>
                <a:ea typeface="Malgun Gothic" panose="020B0503020000020004" pitchFamily="34" charset="-127"/>
                <a:cs typeface="Verdana" panose="020B0604030504040204" pitchFamily="34" charset="0"/>
              </a:rPr>
              <a:t>d</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dirty="0">
                <a:solidFill>
                  <a:srgbClr val="000000"/>
                </a:solidFill>
                <a:effectLst/>
                <a:ea typeface="Malgun Gothic" panose="020B0503020000020004" pitchFamily="34" charset="-127"/>
                <a:cs typeface="Verdana" panose="020B0604030504040204" pitchFamily="34" charset="0"/>
              </a:rPr>
              <a:t>e</a:t>
            </a:r>
            <a:r>
              <a:rPr lang="en-US" sz="1200" spc="1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spc="5" dirty="0">
                <a:solidFill>
                  <a:srgbClr val="000000"/>
                </a:solidFill>
                <a:effectLst/>
                <a:ea typeface="Malgun Gothic" panose="020B0503020000020004" pitchFamily="34" charset="-127"/>
                <a:cs typeface="Verdana" panose="020B0604030504040204" pitchFamily="34" charset="0"/>
              </a:rPr>
              <a:t>ft</a:t>
            </a:r>
            <a:r>
              <a:rPr lang="en-US" sz="1200" spc="10" dirty="0">
                <a:solidFill>
                  <a:srgbClr val="000000"/>
                </a:solidFill>
                <a:effectLst/>
                <a:ea typeface="Malgun Gothic" panose="020B0503020000020004" pitchFamily="34" charset="-127"/>
                <a:cs typeface="Verdana" panose="020B0604030504040204" pitchFamily="34" charset="0"/>
              </a:rPr>
              <a:t>en</a:t>
            </a:r>
            <a:r>
              <a:rPr lang="en-US" sz="1200" dirty="0">
                <a:solidFill>
                  <a:srgbClr val="000000"/>
                </a:solidFill>
                <a:effectLst/>
                <a:ea typeface="Malgun Gothic" panose="020B0503020000020004" pitchFamily="34" charset="-127"/>
                <a:cs typeface="Verdana" panose="020B0604030504040204" pitchFamily="34" charset="0"/>
              </a:rPr>
              <a:t>,</a:t>
            </a:r>
            <a:r>
              <a:rPr lang="en-US" sz="1200" spc="17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s</a:t>
            </a:r>
            <a:r>
              <a:rPr lang="en-US" sz="1200" spc="12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he</a:t>
            </a:r>
            <a:r>
              <a:rPr lang="en-US" sz="1200" dirty="0">
                <a:solidFill>
                  <a:srgbClr val="000000"/>
                </a:solidFill>
                <a:effectLst/>
                <a:ea typeface="Malgun Gothic" panose="020B0503020000020004" pitchFamily="34" charset="-127"/>
                <a:cs typeface="Verdana" panose="020B0604030504040204" pitchFamily="34" charset="0"/>
              </a:rPr>
              <a:t>y</a:t>
            </a:r>
            <a:r>
              <a:rPr lang="en-US" sz="1200" spc="16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5" dirty="0">
                <a:solidFill>
                  <a:srgbClr val="000000"/>
                </a:solidFill>
                <a:effectLst/>
                <a:ea typeface="Malgun Gothic" panose="020B0503020000020004" pitchFamily="34" charset="-127"/>
                <a:cs typeface="Verdana" panose="020B0604030504040204" pitchFamily="34" charset="0"/>
              </a:rPr>
              <a:t>il</a:t>
            </a:r>
            <a:r>
              <a:rPr lang="en-US" sz="1200" dirty="0">
                <a:solidFill>
                  <a:srgbClr val="000000"/>
                </a:solidFill>
                <a:effectLst/>
                <a:ea typeface="Malgun Gothic" panose="020B0503020000020004" pitchFamily="34" charset="-127"/>
                <a:cs typeface="Verdana" panose="020B0604030504040204" pitchFamily="34" charset="0"/>
              </a:rPr>
              <a:t>l</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not' 'self</a:t>
            </a:r>
            <a:r>
              <a:rPr lang="en-US" sz="1200" spc="180" dirty="0">
                <a:solidFill>
                  <a:srgbClr val="000000"/>
                </a:solidFill>
                <a:effectLst/>
                <a:ea typeface="Malgun Gothic" panose="020B0503020000020004" pitchFamily="34" charset="-127"/>
                <a:cs typeface="Verdana" panose="020B0604030504040204" pitchFamily="34" charset="0"/>
              </a:rPr>
              <a:t>-</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ean</a:t>
            </a:r>
            <a:r>
              <a:rPr lang="en-US" sz="1200" spc="5" dirty="0">
                <a:solidFill>
                  <a:srgbClr val="000000"/>
                </a:solidFill>
                <a:effectLst/>
                <a:ea typeface="Malgun Gothic" panose="020B0503020000020004" pitchFamily="34" charset="-127"/>
                <a:cs typeface="Verdana" panose="020B0604030504040204" pitchFamily="34" charset="0"/>
              </a:rPr>
              <a:t>'</a:t>
            </a:r>
            <a:r>
              <a:rPr lang="en-US" sz="1200" dirty="0">
                <a:solidFill>
                  <a:srgbClr val="000000"/>
                </a:solidFill>
                <a:effectLst/>
                <a:ea typeface="Malgun Gothic" panose="020B0503020000020004" pitchFamily="34" charset="-127"/>
                <a:cs typeface="Verdana" panose="020B0604030504040204" pitchFamily="34" charset="0"/>
              </a:rPr>
              <a:t>'</a:t>
            </a:r>
            <a:r>
              <a:rPr lang="en-US" sz="1200" spc="2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s</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ff</a:t>
            </a:r>
            <a:r>
              <a:rPr lang="en-US" sz="1200" spc="10" dirty="0">
                <a:solidFill>
                  <a:srgbClr val="000000"/>
                </a:solidFill>
                <a:effectLst/>
                <a:ea typeface="Malgun Gothic" panose="020B0503020000020004" pitchFamily="34" charset="-127"/>
                <a:cs typeface="Verdana" panose="020B0604030504040204" pitchFamily="34" charset="0"/>
              </a:rPr>
              <a:t>ec</a:t>
            </a:r>
            <a:r>
              <a:rPr lang="en-US" sz="1200" spc="5" dirty="0">
                <a:solidFill>
                  <a:srgbClr val="000000"/>
                </a:solidFill>
                <a:effectLst/>
                <a:ea typeface="Malgun Gothic" panose="020B0503020000020004" pitchFamily="34" charset="-127"/>
                <a:cs typeface="Verdana" panose="020B0604030504040204" pitchFamily="34" charset="0"/>
              </a:rPr>
              <a:t>ti</a:t>
            </a:r>
            <a:r>
              <a:rPr lang="en-US" sz="1200" spc="10" dirty="0">
                <a:solidFill>
                  <a:srgbClr val="000000"/>
                </a:solidFill>
                <a:effectLst/>
                <a:ea typeface="Malgun Gothic" panose="020B0503020000020004" pitchFamily="34" charset="-127"/>
                <a:cs typeface="Verdana" panose="020B0604030504040204" pitchFamily="34" charset="0"/>
              </a:rPr>
              <a:t>ve</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y</a:t>
            </a:r>
            <a:r>
              <a:rPr lang="en-US" sz="1200" spc="2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s</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s</a:t>
            </a:r>
            <a:r>
              <a:rPr lang="en-US" sz="1200" spc="23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oun</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24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t</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dirty="0">
                <a:solidFill>
                  <a:srgbClr val="000000"/>
                </a:solidFill>
                <a:effectLst/>
                <a:ea typeface="Malgun Gothic" panose="020B0503020000020004" pitchFamily="34" charset="-127"/>
                <a:cs typeface="Verdana" panose="020B0604030504040204" pitchFamily="34" charset="0"/>
              </a:rPr>
              <a:t>a</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15</a:t>
            </a:r>
            <a:r>
              <a:rPr lang="en-US" sz="1200" dirty="0">
                <a:solidFill>
                  <a:srgbClr val="000000"/>
                </a:solidFill>
                <a:effectLst/>
                <a:ea typeface="Malgun Gothic" panose="020B0503020000020004" pitchFamily="34" charset="-127"/>
                <a:cs typeface="Verdana" panose="020B0604030504040204" pitchFamily="34" charset="0"/>
              </a:rPr>
              <a:t>°</a:t>
            </a:r>
            <a:r>
              <a:rPr lang="en-US" sz="1200" spc="16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til</a:t>
            </a:r>
            <a:r>
              <a:rPr lang="en-US" sz="1200" dirty="0">
                <a:solidFill>
                  <a:srgbClr val="000000"/>
                </a:solidFill>
                <a:effectLst/>
                <a:ea typeface="Malgun Gothic" panose="020B0503020000020004" pitchFamily="34" charset="-127"/>
                <a:cs typeface="Verdana" panose="020B0604030504040204" pitchFamily="34" charset="0"/>
              </a:rPr>
              <a:t>t</a:t>
            </a:r>
            <a:r>
              <a:rPr lang="en-US" sz="1200" spc="15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r</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g</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ea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er</a:t>
            </a:r>
            <a:r>
              <a:rPr lang="en-US" sz="1200" dirty="0">
                <a:solidFill>
                  <a:srgbClr val="000000"/>
                </a:solidFill>
                <a:effectLst/>
                <a:ea typeface="Malgun Gothic" panose="020B0503020000020004" pitchFamily="34" charset="-127"/>
                <a:cs typeface="Verdana" panose="020B0604030504040204" pitchFamily="34" charset="0"/>
              </a:rPr>
              <a:t>.</a:t>
            </a:r>
            <a:r>
              <a:rPr lang="en-US" sz="1200" spc="23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enanc</a:t>
            </a:r>
            <a:r>
              <a:rPr lang="en-US" sz="1200" dirty="0">
                <a:solidFill>
                  <a:srgbClr val="000000"/>
                </a:solidFill>
                <a:effectLst/>
                <a:ea typeface="Malgun Gothic" panose="020B0503020000020004" pitchFamily="34" charset="-127"/>
                <a:cs typeface="Verdana" panose="020B0604030504040204" pitchFamily="34" charset="0"/>
              </a:rPr>
              <a:t>e</a:t>
            </a:r>
            <a:r>
              <a:rPr lang="en-US" sz="1200" spc="29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shou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d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a:t>
            </a:r>
            <a:r>
              <a:rPr lang="en-US" sz="1200" spc="5" dirty="0">
                <a:solidFill>
                  <a:srgbClr val="000000"/>
                </a:solidFill>
                <a:effectLst/>
                <a:ea typeface="Malgun Gothic" panose="020B0503020000020004" pitchFamily="34" charset="-127"/>
                <a:cs typeface="Verdana" panose="020B0604030504040204" pitchFamily="34" charset="0"/>
              </a:rPr>
              <a:t>rri</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ou</a:t>
            </a:r>
            <a:r>
              <a:rPr lang="en-US" sz="1200" dirty="0">
                <a:solidFill>
                  <a:srgbClr val="000000"/>
                </a:solidFill>
                <a:effectLst/>
                <a:ea typeface="Malgun Gothic" panose="020B0503020000020004" pitchFamily="34" charset="-127"/>
                <a:cs typeface="Verdana" panose="020B0604030504040204" pitchFamily="34" charset="0"/>
              </a:rPr>
              <a:t>t</a:t>
            </a: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t</a:t>
            </a:r>
            <a:r>
              <a:rPr lang="en-US" sz="1200" spc="5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eas</a:t>
            </a:r>
            <a:r>
              <a:rPr lang="en-US" sz="1200" dirty="0">
                <a:solidFill>
                  <a:srgbClr val="000000"/>
                </a:solidFill>
                <a:effectLst/>
                <a:ea typeface="Malgun Gothic" panose="020B0503020000020004" pitchFamily="34" charset="-127"/>
                <a:cs typeface="Verdana" panose="020B0604030504040204" pitchFamily="34" charset="0"/>
              </a:rPr>
              <a:t>t</a:t>
            </a:r>
            <a:r>
              <a:rPr lang="en-US" sz="1200" spc="9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onc</a:t>
            </a:r>
            <a:r>
              <a:rPr lang="en-US" sz="1200" dirty="0">
                <a:solidFill>
                  <a:srgbClr val="000000"/>
                </a:solidFill>
                <a:effectLst/>
                <a:ea typeface="Malgun Gothic" panose="020B0503020000020004" pitchFamily="34" charset="-127"/>
                <a:cs typeface="Verdana" panose="020B0604030504040204" pitchFamily="34" charset="0"/>
              </a:rPr>
              <a:t>e</a:t>
            </a:r>
            <a:r>
              <a:rPr lang="en-US" sz="1200" spc="90" dirty="0">
                <a:solidFill>
                  <a:srgbClr val="000000"/>
                </a:solidFill>
                <a:effectLst/>
                <a:ea typeface="Malgun Gothic" panose="020B0503020000020004" pitchFamily="34" charset="-127"/>
                <a:cs typeface="Verdana" panose="020B0604030504040204" pitchFamily="34" charset="0"/>
              </a:rPr>
              <a:t> </a:t>
            </a:r>
            <a:r>
              <a:rPr lang="en-US" sz="1200" dirty="0">
                <a:solidFill>
                  <a:srgbClr val="000000"/>
                </a:solidFill>
                <a:effectLst/>
                <a:ea typeface="Malgun Gothic" panose="020B0503020000020004" pitchFamily="34" charset="-127"/>
                <a:cs typeface="Verdana" panose="020B0604030504040204" pitchFamily="34" charset="0"/>
              </a:rPr>
              <a:t>a</a:t>
            </a:r>
            <a:r>
              <a:rPr lang="en-US" sz="1200" spc="4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yea</a:t>
            </a:r>
            <a:r>
              <a:rPr lang="en-US" sz="1200" dirty="0">
                <a:solidFill>
                  <a:srgbClr val="000000"/>
                </a:solidFill>
                <a:effectLst/>
                <a:ea typeface="Malgun Gothic" panose="020B0503020000020004" pitchFamily="34" charset="-127"/>
                <a:cs typeface="Verdana" panose="020B0604030504040204" pitchFamily="34" charset="0"/>
              </a:rPr>
              <a:t>r</a:t>
            </a:r>
            <a:r>
              <a:rPr lang="en-US" sz="1200" spc="9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y</a:t>
            </a:r>
            <a:r>
              <a:rPr lang="en-US" sz="1200" spc="11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y</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tr</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sonne</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Rep</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ace</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en</a:t>
            </a:r>
            <a:r>
              <a:rPr lang="en-US" sz="1200" dirty="0">
                <a:solidFill>
                  <a:srgbClr val="000000"/>
                </a:solidFill>
                <a:effectLst/>
                <a:ea typeface="Malgun Gothic" panose="020B0503020000020004" pitchFamily="34" charset="-127"/>
                <a:cs typeface="Verdana" panose="020B0604030504040204" pitchFamily="34" charset="0"/>
              </a:rPr>
              <a:t>t </a:t>
            </a:r>
            <a:r>
              <a:rPr lang="en-US" sz="1200" spc="110" dirty="0">
                <a:solidFill>
                  <a:srgbClr val="000000"/>
                </a:solidFill>
                <a:effectLst/>
                <a:ea typeface="Malgun Gothic" panose="020B0503020000020004" pitchFamily="34" charset="-127"/>
                <a:cs typeface="Verdana" panose="020B0604030504040204" pitchFamily="34" charset="0"/>
              </a:rPr>
              <a:t>modules</a:t>
            </a:r>
            <a:r>
              <a:rPr lang="en-US" sz="1200" dirty="0">
                <a:solidFill>
                  <a:srgbClr val="000000"/>
                </a:solidFill>
                <a:effectLst/>
                <a:ea typeface="Malgun Gothic" panose="020B0503020000020004" pitchFamily="34" charset="-127"/>
                <a:cs typeface="Verdana" panose="020B0604030504040204" pitchFamily="34" charset="0"/>
              </a:rPr>
              <a:t> </a:t>
            </a:r>
            <a:r>
              <a:rPr lang="en-US" sz="1200" spc="50" dirty="0">
                <a:solidFill>
                  <a:srgbClr val="000000"/>
                </a:solidFill>
                <a:effectLst/>
                <a:ea typeface="Malgun Gothic" panose="020B0503020000020004" pitchFamily="34" charset="-127"/>
                <a:cs typeface="Verdana" panose="020B0604030504040204" pitchFamily="34" charset="0"/>
              </a:rPr>
              <a:t>must</a:t>
            </a:r>
            <a:r>
              <a:rPr lang="en-US" sz="1200" spc="3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3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28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31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sa</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dirty="0">
                <a:solidFill>
                  <a:srgbClr val="000000"/>
                </a:solidFill>
                <a:effectLst/>
                <a:ea typeface="Malgun Gothic" panose="020B0503020000020004" pitchFamily="34" charset="-127"/>
                <a:cs typeface="Verdana" panose="020B0604030504040204" pitchFamily="34" charset="0"/>
              </a:rPr>
              <a:t>e </a:t>
            </a:r>
            <a:r>
              <a:rPr lang="en-US" sz="1200" spc="5" dirty="0">
                <a:solidFill>
                  <a:srgbClr val="000000"/>
                </a:solidFill>
                <a:effectLst/>
                <a:ea typeface="Malgun Gothic" panose="020B0503020000020004" pitchFamily="34" charset="-127"/>
                <a:cs typeface="Verdana" panose="020B0604030504040204" pitchFamily="34" charset="0"/>
              </a:rPr>
              <a:t>type</a:t>
            </a:r>
            <a:r>
              <a:rPr lang="en-US" sz="1200" dirty="0">
                <a:solidFill>
                  <a:srgbClr val="000000"/>
                </a:solidFill>
                <a:effectLst/>
                <a:ea typeface="Malgun Gothic" panose="020B0503020000020004" pitchFamily="34" charset="-127"/>
                <a:cs typeface="Verdana" panose="020B0604030504040204" pitchFamily="34" charset="0"/>
              </a:rPr>
              <a:t>.</a:t>
            </a:r>
            <a:r>
              <a:rPr lang="en-US" sz="1200" spc="33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D</a:t>
            </a:r>
            <a:r>
              <a:rPr lang="en-US" sz="1200" dirty="0">
                <a:solidFill>
                  <a:srgbClr val="000000"/>
                </a:solidFill>
                <a:effectLst/>
                <a:ea typeface="Malgun Gothic" panose="020B0503020000020004" pitchFamily="34" charset="-127"/>
                <a:cs typeface="Verdana" panose="020B0604030504040204" pitchFamily="34" charset="0"/>
              </a:rPr>
              <a:t>o</a:t>
            </a:r>
            <a:r>
              <a:rPr lang="en-US" sz="1200" spc="3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no</a:t>
            </a:r>
            <a:r>
              <a:rPr lang="en-US" sz="1200" dirty="0">
                <a:solidFill>
                  <a:srgbClr val="000000"/>
                </a:solidFill>
                <a:effectLst/>
                <a:ea typeface="Malgun Gothic" panose="020B0503020000020004" pitchFamily="34" charset="-127"/>
                <a:cs typeface="Verdana" panose="020B0604030504040204" pitchFamily="34" charset="0"/>
              </a:rPr>
              <a:t>t</a:t>
            </a:r>
            <a:r>
              <a:rPr lang="en-US" sz="1200" spc="30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ouc</a:t>
            </a:r>
            <a:r>
              <a:rPr lang="en-US" sz="1200" dirty="0">
                <a:solidFill>
                  <a:srgbClr val="000000"/>
                </a:solidFill>
                <a:effectLst/>
                <a:ea typeface="Malgun Gothic" panose="020B0503020000020004" pitchFamily="34" charset="-127"/>
                <a:cs typeface="Verdana" panose="020B0604030504040204" pitchFamily="34" charset="0"/>
              </a:rPr>
              <a:t>h </a:t>
            </a:r>
            <a:r>
              <a:rPr lang="en-US" sz="1200" spc="10" dirty="0">
                <a:solidFill>
                  <a:srgbClr val="000000"/>
                </a:solidFill>
                <a:effectLst/>
                <a:ea typeface="Malgun Gothic" panose="020B0503020000020004" pitchFamily="34" charset="-127"/>
                <a:cs typeface="Verdana" panose="020B0604030504040204" pitchFamily="34" charset="0"/>
              </a:rPr>
              <a:t>live</a:t>
            </a:r>
            <a:r>
              <a:rPr lang="en-US" sz="1200" spc="31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a:t>
            </a:r>
            <a:r>
              <a:rPr lang="en-US" sz="1200" spc="5" dirty="0">
                <a:solidFill>
                  <a:srgbClr val="000000"/>
                </a:solidFill>
                <a:effectLst/>
                <a:ea typeface="Malgun Gothic" panose="020B0503020000020004" pitchFamily="34" charset="-127"/>
                <a:cs typeface="Verdana" panose="020B0604030504040204" pitchFamily="34" charset="0"/>
              </a:rPr>
              <a:t>rt</a:t>
            </a:r>
            <a:r>
              <a:rPr lang="en-US" sz="1200" dirty="0">
                <a:solidFill>
                  <a:srgbClr val="000000"/>
                </a:solidFill>
                <a:effectLst/>
                <a:ea typeface="Malgun Gothic" panose="020B0503020000020004" pitchFamily="34" charset="-127"/>
                <a:cs typeface="Verdana" panose="020B0604030504040204" pitchFamily="34" charset="0"/>
              </a:rPr>
              <a:t>s</a:t>
            </a:r>
            <a:r>
              <a:rPr lang="en-US" sz="1200" spc="3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2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cab</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s </a:t>
            </a:r>
            <a:r>
              <a:rPr lang="en-US" sz="1200" spc="15" dirty="0">
                <a:solidFill>
                  <a:srgbClr val="000000"/>
                </a:solidFill>
                <a:effectLst/>
                <a:ea typeface="Malgun Gothic" panose="020B0503020000020004" pitchFamily="34" charset="-127"/>
                <a:cs typeface="Verdana" panose="020B0604030504040204" pitchFamily="34" charset="0"/>
              </a:rPr>
              <a:t>and</a:t>
            </a:r>
            <a:r>
              <a:rPr lang="en-US" sz="12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connec</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s</a:t>
            </a:r>
            <a:r>
              <a:rPr lang="en-US" sz="1200" dirty="0">
                <a:solidFill>
                  <a:srgbClr val="000000"/>
                </a:solidFill>
                <a:effectLst/>
                <a:ea typeface="Malgun Gothic" panose="020B0503020000020004" pitchFamily="34" charset="-127"/>
                <a:cs typeface="Verdana" panose="020B0604030504040204" pitchFamily="34" charset="0"/>
              </a:rPr>
              <a:t>.</a:t>
            </a:r>
            <a:r>
              <a:rPr lang="en-US" sz="1200" spc="11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Us</a:t>
            </a:r>
            <a:r>
              <a:rPr lang="en-US" sz="1200" dirty="0">
                <a:solidFill>
                  <a:srgbClr val="000000"/>
                </a:solidFill>
                <a:effectLst/>
                <a:ea typeface="Malgun Gothic" panose="020B0503020000020004" pitchFamily="34" charset="-127"/>
                <a:cs typeface="Verdana" panose="020B0604030504040204" pitchFamily="34" charset="0"/>
              </a:rPr>
              <a:t>e </a:t>
            </a:r>
            <a:r>
              <a:rPr lang="en-US" sz="1200" spc="10" dirty="0">
                <a:solidFill>
                  <a:srgbClr val="000000"/>
                </a:solidFill>
                <a:effectLst/>
                <a:ea typeface="Malgun Gothic" panose="020B0503020000020004" pitchFamily="34" charset="-127"/>
                <a:cs typeface="Verdana" panose="020B0604030504040204" pitchFamily="34" charset="0"/>
              </a:rPr>
              <a:t>app</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op</a:t>
            </a:r>
            <a:r>
              <a:rPr lang="en-US" sz="1200" spc="5" dirty="0">
                <a:solidFill>
                  <a:srgbClr val="000000"/>
                </a:solidFill>
                <a:effectLst/>
                <a:ea typeface="Malgun Gothic" panose="020B0503020000020004" pitchFamily="34" charset="-127"/>
                <a:cs typeface="Verdana" panose="020B0604030504040204" pitchFamily="34" charset="0"/>
              </a:rPr>
              <a:t>ri</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e</a:t>
            </a:r>
            <a:r>
              <a:rPr lang="en-US" sz="1200" spc="11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sa</a:t>
            </a:r>
            <a:r>
              <a:rPr lang="en-US" sz="1200" spc="5" dirty="0">
                <a:solidFill>
                  <a:srgbClr val="000000"/>
                </a:solidFill>
                <a:effectLst/>
                <a:ea typeface="Malgun Gothic" panose="020B0503020000020004" pitchFamily="34" charset="-127"/>
                <a:cs typeface="Verdana" panose="020B0604030504040204" pitchFamily="34" charset="0"/>
              </a:rPr>
              <a:t>f</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y</a:t>
            </a:r>
            <a:r>
              <a:rPr lang="en-US" sz="1200" spc="3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equ</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en</a:t>
            </a:r>
            <a:r>
              <a:rPr lang="en-US" sz="1200" dirty="0">
                <a:solidFill>
                  <a:srgbClr val="000000"/>
                </a:solidFill>
                <a:effectLst/>
                <a:ea typeface="Malgun Gothic" panose="020B0503020000020004" pitchFamily="34" charset="-127"/>
                <a:cs typeface="Verdana" panose="020B0604030504040204" pitchFamily="34" charset="0"/>
              </a:rPr>
              <a:t>t</a:t>
            </a:r>
            <a:r>
              <a:rPr lang="en-US" sz="1200" spc="9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nsu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9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to</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s</a:t>
            </a:r>
            <a:r>
              <a:rPr lang="en-US" sz="1200" dirty="0">
                <a:solidFill>
                  <a:srgbClr val="000000"/>
                </a:solidFill>
                <a:effectLst/>
                <a:ea typeface="Malgun Gothic" panose="020B0503020000020004" pitchFamily="34" charset="-127"/>
                <a:cs typeface="Verdana" panose="020B0604030504040204" pitchFamily="34" charset="0"/>
              </a:rPr>
              <a:t>,</a:t>
            </a:r>
            <a:r>
              <a:rPr lang="en-US" sz="1200" spc="2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nsu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dirty="0">
                <a:solidFill>
                  <a:srgbClr val="000000"/>
                </a:solidFill>
                <a:effectLst/>
                <a:ea typeface="Malgun Gothic" panose="020B0503020000020004" pitchFamily="34" charset="-127"/>
                <a:cs typeface="Verdana" panose="020B0604030504040204" pitchFamily="34" charset="0"/>
              </a:rPr>
              <a:t>g</a:t>
            </a:r>
            <a:r>
              <a:rPr lang="en-US" sz="1200" spc="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g</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oves</a:t>
            </a:r>
            <a:r>
              <a:rPr lang="en-US" sz="1200" dirty="0">
                <a:solidFill>
                  <a:srgbClr val="000000"/>
                </a:solidFill>
                <a:effectLst/>
                <a:ea typeface="Malgun Gothic" panose="020B0503020000020004" pitchFamily="34" charset="-127"/>
                <a:cs typeface="Verdana" panose="020B0604030504040204" pitchFamily="34" charset="0"/>
              </a:rPr>
              <a:t>,</a:t>
            </a:r>
            <a:r>
              <a:rPr lang="en-US" sz="1200" spc="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c</a:t>
            </a:r>
            <a:r>
              <a:rPr lang="en-US" sz="1200" spc="5" dirty="0">
                <a:solidFill>
                  <a:srgbClr val="000000"/>
                </a:solidFill>
                <a:effectLst/>
                <a:ea typeface="Malgun Gothic" panose="020B0503020000020004" pitchFamily="34" charset="-127"/>
                <a:cs typeface="Verdana" panose="020B0604030504040204" pitchFamily="34" charset="0"/>
              </a:rPr>
              <a:t>.</a:t>
            </a:r>
            <a:r>
              <a:rPr lang="en-US" sz="1200" dirty="0">
                <a:solidFill>
                  <a:srgbClr val="000000"/>
                </a:solidFill>
                <a:effectLst/>
                <a:ea typeface="Malgun Gothic" panose="020B0503020000020004" pitchFamily="34" charset="-127"/>
                <a:cs typeface="Verdana" panose="020B0604030504040204" pitchFamily="34" charset="0"/>
              </a:rPr>
              <a:t>)</a:t>
            </a:r>
            <a:r>
              <a:rPr lang="en-US" sz="1200" spc="1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10" dirty="0">
                <a:solidFill>
                  <a:srgbClr val="000000"/>
                </a:solidFill>
                <a:effectLst/>
                <a:ea typeface="Malgun Gothic" panose="020B0503020000020004" pitchFamily="34" charset="-127"/>
                <a:cs typeface="Verdana" panose="020B0604030504040204" pitchFamily="34" charset="0"/>
              </a:rPr>
              <a:t>hen hand</a:t>
            </a:r>
            <a:r>
              <a:rPr lang="en-US" sz="1200" spc="5" dirty="0">
                <a:solidFill>
                  <a:srgbClr val="000000"/>
                </a:solidFill>
                <a:effectLst/>
                <a:ea typeface="Malgun Gothic" panose="020B0503020000020004" pitchFamily="34" charset="-127"/>
                <a:cs typeface="Verdana" panose="020B0604030504040204" pitchFamily="34" charset="0"/>
              </a:rPr>
              <a:t>li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dirty="0">
                <a:solidFill>
                  <a:srgbClr val="000000"/>
                </a:solidFill>
                <a:effectLst/>
                <a:ea typeface="Malgun Gothic" panose="020B0503020000020004" pitchFamily="34" charset="-127"/>
                <a:cs typeface="Verdana" panose="020B0604030504040204" pitchFamily="34" charset="0"/>
              </a:rPr>
              <a:t>g</a:t>
            </a:r>
            <a:r>
              <a:rPr lang="en-US" sz="1200" spc="15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es</a:t>
            </a:r>
            <a:r>
              <a:rPr lang="en-US" sz="1200" dirty="0">
                <a:solidFill>
                  <a:srgbClr val="000000"/>
                </a:solidFill>
                <a:effectLst/>
                <a:ea typeface="Malgun Gothic" panose="020B0503020000020004" pitchFamily="34" charset="-127"/>
                <a:cs typeface="Verdana" panose="020B0604030504040204" pitchFamily="34" charset="0"/>
              </a:rPr>
              <a:t>.</a:t>
            </a:r>
            <a:r>
              <a:rPr lang="en-US" sz="1200" spc="15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s</a:t>
            </a:r>
            <a:r>
              <a:rPr lang="en-US" sz="1200" spc="14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ep</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ace</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en</a:t>
            </a:r>
            <a:r>
              <a:rPr lang="en-US" sz="1200" dirty="0">
                <a:solidFill>
                  <a:srgbClr val="000000"/>
                </a:solidFill>
                <a:effectLst/>
                <a:ea typeface="Malgun Gothic" panose="020B0503020000020004" pitchFamily="34" charset="-127"/>
                <a:cs typeface="Verdana" panose="020B0604030504040204" pitchFamily="34" charset="0"/>
              </a:rPr>
              <a:t>t</a:t>
            </a:r>
            <a:r>
              <a:rPr lang="en-US" sz="1200" spc="2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shou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d</a:t>
            </a:r>
            <a:r>
              <a:rPr lang="en-US" sz="1200" spc="12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on</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y</a:t>
            </a:r>
            <a:r>
              <a:rPr lang="en-US" sz="1200" spc="9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a:t>
            </a:r>
            <a:r>
              <a:rPr lang="en-US" sz="1200" spc="5" dirty="0">
                <a:solidFill>
                  <a:srgbClr val="000000"/>
                </a:solidFill>
                <a:effectLst/>
                <a:ea typeface="Malgun Gothic" panose="020B0503020000020004" pitchFamily="34" charset="-127"/>
                <a:cs typeface="Verdana" panose="020B0604030504040204" pitchFamily="34" charset="0"/>
              </a:rPr>
              <a:t>rri</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ou</a:t>
            </a:r>
            <a:r>
              <a:rPr lang="en-US" sz="1200" dirty="0">
                <a:solidFill>
                  <a:srgbClr val="000000"/>
                </a:solidFill>
                <a:effectLst/>
                <a:ea typeface="Malgun Gothic" panose="020B0503020000020004" pitchFamily="34" charset="-127"/>
                <a:cs typeface="Verdana" panose="020B0604030504040204" pitchFamily="34" charset="0"/>
              </a:rPr>
              <a:t>t</a:t>
            </a: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y</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tr</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sonne</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4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10" dirty="0">
                <a:solidFill>
                  <a:srgbClr val="000000"/>
                </a:solidFill>
                <a:effectLst/>
                <a:ea typeface="Malgun Gothic" panose="020B0503020000020004" pitchFamily="34" charset="-127"/>
                <a:cs typeface="Verdana" panose="020B0604030504040204" pitchFamily="34" charset="0"/>
              </a:rPr>
              <a:t>he</a:t>
            </a:r>
            <a:r>
              <a:rPr lang="en-US" sz="1200" dirty="0">
                <a:solidFill>
                  <a:srgbClr val="000000"/>
                </a:solidFill>
                <a:effectLst/>
                <a:ea typeface="Malgun Gothic" panose="020B0503020000020004" pitchFamily="34" charset="-127"/>
                <a:cs typeface="Verdana" panose="020B0604030504040204" pitchFamily="34" charset="0"/>
              </a:rPr>
              <a:t>n</a:t>
            </a:r>
            <a:r>
              <a:rPr lang="en-US" sz="1200" spc="16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epa</a:t>
            </a:r>
            <a:r>
              <a:rPr lang="en-US" sz="1200" spc="5" dirty="0">
                <a:solidFill>
                  <a:srgbClr val="000000"/>
                </a:solidFill>
                <a:effectLst/>
                <a:ea typeface="Malgun Gothic" panose="020B0503020000020004" pitchFamily="34" charset="-127"/>
                <a:cs typeface="Verdana" panose="020B0604030504040204" pitchFamily="34" charset="0"/>
              </a:rPr>
              <a:t>iri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dirty="0">
                <a:solidFill>
                  <a:srgbClr val="000000"/>
                </a:solidFill>
                <a:effectLst/>
                <a:ea typeface="Malgun Gothic" panose="020B0503020000020004" pitchFamily="34" charset="-127"/>
                <a:cs typeface="Verdana" panose="020B0604030504040204" pitchFamily="34" charset="0"/>
              </a:rPr>
              <a:t>g</a:t>
            </a:r>
            <a:r>
              <a:rPr lang="en-US" sz="1200" spc="205" dirty="0">
                <a:solidFill>
                  <a:srgbClr val="000000"/>
                </a:solidFill>
                <a:effectLst/>
                <a:ea typeface="Malgun Gothic" panose="020B0503020000020004" pitchFamily="34" charset="-127"/>
                <a:cs typeface="Verdana" panose="020B0604030504040204" pitchFamily="34" charset="0"/>
              </a:rPr>
              <a:t> </a:t>
            </a:r>
            <a:r>
              <a:rPr lang="en-US" sz="1200" dirty="0">
                <a:solidFill>
                  <a:srgbClr val="000000"/>
                </a:solidFill>
                <a:effectLst/>
                <a:ea typeface="Malgun Gothic" panose="020B0503020000020004" pitchFamily="34" charset="-127"/>
                <a:cs typeface="Verdana" panose="020B0604030504040204" pitchFamily="34" charset="0"/>
              </a:rPr>
              <a:t>a</a:t>
            </a:r>
            <a:r>
              <a:rPr lang="en-US" sz="1200" spc="1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r</a:t>
            </a:r>
            <a:r>
              <a:rPr lang="en-US" sz="1200" spc="1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sys</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dirty="0">
                <a:solidFill>
                  <a:srgbClr val="000000"/>
                </a:solidFill>
                <a:effectLst/>
                <a:ea typeface="Malgun Gothic" panose="020B0503020000020004" pitchFamily="34" charset="-127"/>
                <a:cs typeface="Verdana" panose="020B0604030504040204" pitchFamily="34" charset="0"/>
              </a:rPr>
              <a:t>,</a:t>
            </a:r>
            <a:r>
              <a:rPr lang="en-US" sz="1200" spc="19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c</a:t>
            </a:r>
            <a:r>
              <a:rPr lang="en-US" sz="1200" spc="10" dirty="0">
                <a:solidFill>
                  <a:srgbClr val="000000"/>
                </a:solidFill>
                <a:effectLst/>
                <a:ea typeface="Malgun Gothic" panose="020B0503020000020004" pitchFamily="34" charset="-127"/>
                <a:cs typeface="Verdana" panose="020B0604030504040204" pitchFamily="34" charset="0"/>
              </a:rPr>
              <a:t>ove</a:t>
            </a:r>
            <a:r>
              <a:rPr lang="en-US" sz="1200" dirty="0">
                <a:solidFill>
                  <a:srgbClr val="000000"/>
                </a:solidFill>
                <a:effectLst/>
                <a:ea typeface="Malgun Gothic" panose="020B0503020000020004" pitchFamily="34" charset="-127"/>
                <a:cs typeface="Verdana" panose="020B0604030504040204" pitchFamily="34" charset="0"/>
              </a:rPr>
              <a:t>r</a:t>
            </a:r>
            <a:r>
              <a:rPr lang="en-US" sz="1200" spc="16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fr</a:t>
            </a:r>
            <a:r>
              <a:rPr lang="en-US" sz="1200" spc="10" dirty="0">
                <a:solidFill>
                  <a:srgbClr val="000000"/>
                </a:solidFill>
                <a:effectLst/>
                <a:ea typeface="Malgun Gothic" panose="020B0503020000020004" pitchFamily="34" charset="-127"/>
                <a:cs typeface="Verdana" panose="020B0604030504040204" pitchFamily="34" charset="0"/>
              </a:rPr>
              <a:t>on</a:t>
            </a:r>
            <a:r>
              <a:rPr lang="en-US" sz="1200" dirty="0">
                <a:solidFill>
                  <a:srgbClr val="000000"/>
                </a:solidFill>
                <a:effectLst/>
                <a:ea typeface="Malgun Gothic" panose="020B0503020000020004" pitchFamily="34" charset="-127"/>
                <a:cs typeface="Verdana" panose="020B0604030504040204" pitchFamily="34" charset="0"/>
              </a:rPr>
              <a:t>t</a:t>
            </a:r>
            <a:r>
              <a:rPr lang="en-US" sz="1200" spc="1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su</a:t>
            </a:r>
            <a:r>
              <a:rPr lang="en-US" sz="1200" spc="5" dirty="0">
                <a:solidFill>
                  <a:srgbClr val="000000"/>
                </a:solidFill>
                <a:effectLst/>
                <a:ea typeface="Malgun Gothic" panose="020B0503020000020004" pitchFamily="34" charset="-127"/>
                <a:cs typeface="Verdana" panose="020B0604030504040204" pitchFamily="34" charset="0"/>
              </a:rPr>
              <a:t>rf</a:t>
            </a:r>
            <a:r>
              <a:rPr lang="en-US" sz="1200" spc="10" dirty="0">
                <a:solidFill>
                  <a:srgbClr val="000000"/>
                </a:solidFill>
                <a:effectLst/>
                <a:ea typeface="Malgun Gothic" panose="020B0503020000020004" pitchFamily="34" charset="-127"/>
                <a:cs typeface="Verdana" panose="020B0604030504040204" pitchFamily="34" charset="0"/>
              </a:rPr>
              <a:t>ac</a:t>
            </a:r>
            <a:r>
              <a:rPr lang="en-US" sz="1200" dirty="0">
                <a:solidFill>
                  <a:srgbClr val="000000"/>
                </a:solidFill>
                <a:effectLst/>
                <a:ea typeface="Malgun Gothic" panose="020B0503020000020004" pitchFamily="34" charset="-127"/>
                <a:cs typeface="Verdana" panose="020B0604030504040204" pitchFamily="34" charset="0"/>
              </a:rPr>
              <a:t>e</a:t>
            </a:r>
            <a:r>
              <a:rPr lang="en-US" sz="1200" spc="19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s</a:t>
            </a:r>
            <a:r>
              <a:rPr lang="en-US" sz="1200" spc="20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5" dirty="0">
                <a:solidFill>
                  <a:srgbClr val="000000"/>
                </a:solidFill>
                <a:effectLst/>
                <a:ea typeface="Malgun Gothic" panose="020B0503020000020004" pitchFamily="34" charset="-127"/>
                <a:cs typeface="Verdana" panose="020B0604030504040204" pitchFamily="34" charset="0"/>
              </a:rPr>
              <a:t>it</a:t>
            </a:r>
            <a:r>
              <a:rPr lang="en-US" sz="1200" dirty="0">
                <a:solidFill>
                  <a:srgbClr val="000000"/>
                </a:solidFill>
                <a:effectLst/>
                <a:ea typeface="Malgun Gothic" panose="020B0503020000020004" pitchFamily="34" charset="-127"/>
                <a:cs typeface="Verdana" panose="020B0604030504040204" pitchFamily="34" charset="0"/>
              </a:rPr>
              <a:t>h</a:t>
            </a:r>
            <a:r>
              <a:rPr lang="en-US" sz="1200" spc="14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n</a:t>
            </a:r>
            <a:r>
              <a:rPr lang="en-US" sz="1200" spc="11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opaqu</a:t>
            </a:r>
            <a:r>
              <a:rPr lang="en-US" sz="1200" dirty="0">
                <a:solidFill>
                  <a:srgbClr val="000000"/>
                </a:solidFill>
                <a:effectLst/>
                <a:ea typeface="Malgun Gothic" panose="020B0503020000020004" pitchFamily="34" charset="-127"/>
                <a:cs typeface="Verdana" panose="020B0604030504040204" pitchFamily="34" charset="0"/>
              </a:rPr>
              <a:t>e</a:t>
            </a:r>
            <a:r>
              <a:rPr lang="en-US" sz="1200" spc="18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material. Solar</a:t>
            </a:r>
            <a:r>
              <a:rPr lang="en-US" sz="1200" spc="1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dirty="0">
                <a:solidFill>
                  <a:srgbClr val="000000"/>
                </a:solidFill>
                <a:effectLst/>
                <a:ea typeface="Malgun Gothic" panose="020B0503020000020004" pitchFamily="34" charset="-127"/>
                <a:cs typeface="Verdana" panose="020B0604030504040204" pitchFamily="34" charset="0"/>
              </a:rPr>
              <a:t>V</a:t>
            </a:r>
            <a:r>
              <a:rPr lang="en-US" sz="1200" spc="6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odu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s</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genera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e</a:t>
            </a:r>
            <a:r>
              <a:rPr lang="en-US" sz="1200" spc="15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g</a:t>
            </a:r>
            <a:r>
              <a:rPr lang="en-US" sz="1200" dirty="0">
                <a:solidFill>
                  <a:srgbClr val="000000"/>
                </a:solidFill>
                <a:effectLst/>
                <a:ea typeface="Malgun Gothic" panose="020B0503020000020004" pitchFamily="34" charset="-127"/>
                <a:cs typeface="Verdana" panose="020B0604030504040204" pitchFamily="34" charset="0"/>
              </a:rPr>
              <a:t>h</a:t>
            </a:r>
            <a:r>
              <a:rPr lang="en-US" sz="1200" spc="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vo</a:t>
            </a:r>
            <a:r>
              <a:rPr lang="en-US" sz="1200" spc="5" dirty="0">
                <a:solidFill>
                  <a:srgbClr val="000000"/>
                </a:solidFill>
                <a:effectLst/>
                <a:ea typeface="Malgun Gothic" panose="020B0503020000020004" pitchFamily="34" charset="-127"/>
                <a:cs typeface="Verdana" panose="020B0604030504040204" pitchFamily="34" charset="0"/>
              </a:rPr>
              <a:t>lt</a:t>
            </a:r>
            <a:r>
              <a:rPr lang="en-US" sz="1200" spc="10" dirty="0">
                <a:solidFill>
                  <a:srgbClr val="000000"/>
                </a:solidFill>
                <a:effectLst/>
                <a:ea typeface="Malgun Gothic" panose="020B0503020000020004" pitchFamily="34" charset="-127"/>
                <a:cs typeface="Verdana" panose="020B0604030504040204" pitchFamily="34" charset="0"/>
              </a:rPr>
              <a:t>ag</a:t>
            </a:r>
            <a:r>
              <a:rPr lang="en-US" sz="1200" dirty="0">
                <a:solidFill>
                  <a:srgbClr val="000000"/>
                </a:solidFill>
                <a:effectLst/>
                <a:ea typeface="Malgun Gothic" panose="020B0503020000020004" pitchFamily="34" charset="-127"/>
                <a:cs typeface="Verdana" panose="020B0604030504040204" pitchFamily="34" charset="0"/>
              </a:rPr>
              <a:t>e</a:t>
            </a:r>
            <a:r>
              <a:rPr lang="en-US" sz="1200" spc="13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10" dirty="0">
                <a:solidFill>
                  <a:srgbClr val="000000"/>
                </a:solidFill>
                <a:effectLst/>
                <a:ea typeface="Malgun Gothic" panose="020B0503020000020004" pitchFamily="34" charset="-127"/>
                <a:cs typeface="Verdana" panose="020B0604030504040204" pitchFamily="34" charset="0"/>
              </a:rPr>
              <a:t>he</a:t>
            </a:r>
            <a:r>
              <a:rPr lang="en-US" sz="1200" dirty="0">
                <a:solidFill>
                  <a:srgbClr val="000000"/>
                </a:solidFill>
                <a:effectLst/>
                <a:ea typeface="Malgun Gothic" panose="020B0503020000020004" pitchFamily="34" charset="-127"/>
                <a:cs typeface="Verdana" panose="020B0604030504040204" pitchFamily="34" charset="0"/>
              </a:rPr>
              <a:t>n</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expose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5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o</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sun</a:t>
            </a:r>
            <a:r>
              <a:rPr lang="en-US" sz="1200" spc="5" dirty="0">
                <a:solidFill>
                  <a:srgbClr val="000000"/>
                </a:solidFill>
                <a:effectLst/>
                <a:ea typeface="Malgun Gothic" panose="020B0503020000020004" pitchFamily="34" charset="-127"/>
                <a:cs typeface="Verdana" panose="020B0604030504040204" pitchFamily="34" charset="0"/>
              </a:rPr>
              <a:t>li</a:t>
            </a:r>
            <a:r>
              <a:rPr lang="en-US" sz="1200" spc="10" dirty="0">
                <a:solidFill>
                  <a:srgbClr val="000000"/>
                </a:solidFill>
                <a:effectLst/>
                <a:ea typeface="Malgun Gothic" panose="020B0503020000020004" pitchFamily="34" charset="-127"/>
                <a:cs typeface="Verdana" panose="020B0604030504040204" pitchFamily="34" charset="0"/>
              </a:rPr>
              <a:t>gh</a:t>
            </a:r>
            <a:r>
              <a:rPr lang="en-US" sz="1200" dirty="0">
                <a:solidFill>
                  <a:srgbClr val="000000"/>
                </a:solidFill>
                <a:effectLst/>
                <a:ea typeface="Malgun Gothic" panose="020B0503020000020004" pitchFamily="34" charset="-127"/>
                <a:cs typeface="Verdana" panose="020B0604030504040204" pitchFamily="34" charset="0"/>
              </a:rPr>
              <a:t>t</a:t>
            </a:r>
            <a:r>
              <a:rPr lang="en-US" sz="1200" spc="14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an</a:t>
            </a:r>
            <a:r>
              <a:rPr lang="en-US" sz="1200" dirty="0">
                <a:solidFill>
                  <a:srgbClr val="000000"/>
                </a:solidFill>
                <a:effectLst/>
                <a:ea typeface="Malgun Gothic" panose="020B0503020000020004" pitchFamily="34" charset="-127"/>
                <a:cs typeface="Verdana" panose="020B0604030504040204" pitchFamily="34" charset="0"/>
              </a:rPr>
              <a:t>d</a:t>
            </a:r>
            <a:r>
              <a:rPr lang="en-US" sz="1200" spc="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ca</a:t>
            </a:r>
            <a:r>
              <a:rPr lang="en-US" sz="1200" dirty="0">
                <a:solidFill>
                  <a:srgbClr val="000000"/>
                </a:solidFill>
                <a:effectLst/>
                <a:ea typeface="Malgun Gothic" panose="020B0503020000020004" pitchFamily="34" charset="-127"/>
                <a:cs typeface="Verdana" panose="020B0604030504040204" pitchFamily="34" charset="0"/>
              </a:rPr>
              <a:t>n</a:t>
            </a:r>
            <a:r>
              <a:rPr lang="en-US" sz="1200" spc="8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dange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ous</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19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f</a:t>
            </a:r>
            <a:r>
              <a:rPr lang="en-US" sz="1200" spc="22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25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easu</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 </a:t>
            </a:r>
            <a:r>
              <a:rPr lang="en-US" sz="1200" spc="10" dirty="0">
                <a:solidFill>
                  <a:srgbClr val="000000"/>
                </a:solidFill>
                <a:effectLst/>
                <a:ea typeface="Malgun Gothic" panose="020B0503020000020004" pitchFamily="34" charset="-127"/>
                <a:cs typeface="Verdana" panose="020B0604030504040204" pitchFamily="34" charset="0"/>
              </a:rPr>
              <a:t>voltage</a:t>
            </a:r>
            <a:r>
              <a:rPr lang="en-US" sz="1200" spc="3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22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2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r</a:t>
            </a:r>
            <a:r>
              <a:rPr lang="en-US" sz="1200" spc="2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dirty="0">
                <a:solidFill>
                  <a:srgbClr val="000000"/>
                </a:solidFill>
                <a:effectLst/>
                <a:ea typeface="Malgun Gothic" panose="020B0503020000020004" pitchFamily="34" charset="-127"/>
                <a:cs typeface="Verdana" panose="020B0604030504040204" pitchFamily="34" charset="0"/>
              </a:rPr>
              <a:t>V</a:t>
            </a:r>
            <a:r>
              <a:rPr lang="en-US" sz="1200" spc="24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pane</a:t>
            </a:r>
            <a:r>
              <a:rPr lang="en-US" sz="1200" dirty="0">
                <a:solidFill>
                  <a:srgbClr val="000000"/>
                </a:solidFill>
                <a:effectLst/>
                <a:ea typeface="Malgun Gothic" panose="020B0503020000020004" pitchFamily="34" charset="-127"/>
                <a:cs typeface="Verdana" panose="020B0604030504040204" pitchFamily="34" charset="0"/>
              </a:rPr>
              <a:t>l</a:t>
            </a:r>
            <a:r>
              <a:rPr lang="en-US" sz="1200" spc="27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s</a:t>
            </a:r>
            <a:r>
              <a:rPr lang="en-US" sz="1200" spc="22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on</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y</a:t>
            </a:r>
            <a:r>
              <a:rPr lang="en-US" sz="1200" spc="26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ha</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f</a:t>
            </a:r>
            <a:r>
              <a:rPr lang="en-US" sz="1200" spc="2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22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25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28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va</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ue</a:t>
            </a:r>
            <a:r>
              <a:rPr lang="en-US" sz="1200" dirty="0">
                <a:solidFill>
                  <a:srgbClr val="000000"/>
                </a:solidFill>
                <a:effectLst/>
                <a:ea typeface="Malgun Gothic" panose="020B0503020000020004" pitchFamily="34" charset="-127"/>
                <a:cs typeface="Verdana" panose="020B0604030504040204" pitchFamily="34" charset="0"/>
              </a:rPr>
              <a:t>,</a:t>
            </a:r>
            <a:r>
              <a:rPr lang="en-US" sz="1200" spc="28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2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bypas</a:t>
            </a:r>
            <a:r>
              <a:rPr lang="en-US" sz="1200" dirty="0">
                <a:solidFill>
                  <a:srgbClr val="000000"/>
                </a:solidFill>
                <a:effectLst/>
                <a:ea typeface="Malgun Gothic" panose="020B0503020000020004" pitchFamily="34" charset="-127"/>
                <a:cs typeface="Verdana" panose="020B0604030504040204" pitchFamily="34" charset="0"/>
              </a:rPr>
              <a:t>s </a:t>
            </a:r>
            <a:r>
              <a:rPr lang="en-US" sz="1200" spc="10" dirty="0">
                <a:solidFill>
                  <a:srgbClr val="000000"/>
                </a:solidFill>
                <a:effectLst/>
                <a:ea typeface="Malgun Gothic" panose="020B0503020000020004" pitchFamily="34" charset="-127"/>
                <a:cs typeface="Verdana" panose="020B0604030504040204" pitchFamily="34" charset="0"/>
              </a:rPr>
              <a:t>d</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od</a:t>
            </a:r>
            <a:r>
              <a:rPr lang="en-US" sz="1200" dirty="0">
                <a:solidFill>
                  <a:srgbClr val="000000"/>
                </a:solidFill>
                <a:effectLst/>
                <a:ea typeface="Malgun Gothic" panose="020B0503020000020004" pitchFamily="34" charset="-127"/>
                <a:cs typeface="Verdana" panose="020B0604030504040204" pitchFamily="34" charset="0"/>
              </a:rPr>
              <a:t>e</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gh</a:t>
            </a:r>
            <a:r>
              <a:rPr lang="en-US" sz="1200" dirty="0">
                <a:solidFill>
                  <a:srgbClr val="000000"/>
                </a:solidFill>
                <a:effectLst/>
                <a:ea typeface="Malgun Gothic" panose="020B0503020000020004" pitchFamily="34" charset="-127"/>
                <a:cs typeface="Verdana" panose="020B0604030504040204" pitchFamily="34" charset="0"/>
              </a:rPr>
              <a:t>t</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f</a:t>
            </a:r>
            <a:r>
              <a:rPr lang="en-US" sz="1200" spc="10" dirty="0">
                <a:solidFill>
                  <a:srgbClr val="000000"/>
                </a:solidFill>
                <a:effectLst/>
                <a:ea typeface="Malgun Gothic" panose="020B0503020000020004" pitchFamily="34" charset="-127"/>
                <a:cs typeface="Verdana" panose="020B0604030504040204" pitchFamily="34" charset="0"/>
              </a:rPr>
              <a:t>au</a:t>
            </a:r>
            <a:r>
              <a:rPr lang="en-US" sz="1200" spc="5" dirty="0">
                <a:solidFill>
                  <a:srgbClr val="000000"/>
                </a:solidFill>
                <a:effectLst/>
                <a:ea typeface="Malgun Gothic" panose="020B0503020000020004" pitchFamily="34" charset="-127"/>
                <a:cs typeface="Verdana" panose="020B0604030504040204" pitchFamily="34" charset="0"/>
              </a:rPr>
              <a:t>lt</a:t>
            </a:r>
            <a:r>
              <a:rPr lang="en-US" sz="1200" spc="10" dirty="0">
                <a:solidFill>
                  <a:srgbClr val="000000"/>
                </a:solidFill>
                <a:effectLst/>
                <a:ea typeface="Malgun Gothic" panose="020B0503020000020004" pitchFamily="34" charset="-127"/>
                <a:cs typeface="Verdana" panose="020B0604030504040204" pitchFamily="34" charset="0"/>
              </a:rPr>
              <a:t>y</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f</a:t>
            </a:r>
            <a:r>
              <a:rPr lang="en-US" sz="1200" spc="195" dirty="0">
                <a:solidFill>
                  <a:srgbClr val="000000"/>
                </a:solidFill>
                <a:effectLst/>
                <a:ea typeface="Malgun Gothic" panose="020B0503020000020004" pitchFamily="34" charset="-127"/>
                <a:cs typeface="Verdana" panose="020B0604030504040204" pitchFamily="34" charset="0"/>
              </a:rPr>
              <a:t> </a:t>
            </a:r>
            <a:r>
              <a:rPr lang="en-US" sz="1200" dirty="0">
                <a:solidFill>
                  <a:srgbClr val="000000"/>
                </a:solidFill>
                <a:effectLst/>
                <a:ea typeface="Malgun Gothic" panose="020B0503020000020004" pitchFamily="34" charset="-127"/>
                <a:cs typeface="Verdana" panose="020B0604030504040204" pitchFamily="34" charset="0"/>
              </a:rPr>
              <a:t>-</a:t>
            </a:r>
            <a:r>
              <a:rPr lang="en-US" sz="1200" spc="1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unde</a:t>
            </a:r>
            <a:r>
              <a:rPr lang="en-US" sz="1200" dirty="0">
                <a:solidFill>
                  <a:srgbClr val="000000"/>
                </a:solidFill>
                <a:effectLst/>
                <a:ea typeface="Malgun Gothic" panose="020B0503020000020004" pitchFamily="34" charset="-127"/>
                <a:cs typeface="Verdana" panose="020B0604030504040204" pitchFamily="34" charset="0"/>
              </a:rPr>
              <a:t>r</a:t>
            </a:r>
            <a:r>
              <a:rPr lang="en-US" sz="1200" spc="25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no</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l</a:t>
            </a:r>
            <a:r>
              <a:rPr lang="en-US" sz="1200" spc="27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irr</a:t>
            </a:r>
            <a:r>
              <a:rPr lang="en-US" sz="1200" spc="10" dirty="0">
                <a:solidFill>
                  <a:srgbClr val="000000"/>
                </a:solidFill>
                <a:effectLst/>
                <a:ea typeface="Malgun Gothic" panose="020B0503020000020004" pitchFamily="34" charset="-127"/>
                <a:cs typeface="Verdana" panose="020B0604030504040204" pitchFamily="34" charset="0"/>
              </a:rPr>
              <a:t>ad</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anc</a:t>
            </a:r>
            <a:r>
              <a:rPr lang="en-US" sz="1200" dirty="0">
                <a:solidFill>
                  <a:srgbClr val="000000"/>
                </a:solidFill>
                <a:effectLst/>
                <a:ea typeface="Malgun Gothic" panose="020B0503020000020004" pitchFamily="34" charset="-127"/>
                <a:cs typeface="Verdana" panose="020B0604030504040204" pitchFamily="34" charset="0"/>
              </a:rPr>
              <a:t>e</a:t>
            </a:r>
            <a:r>
              <a:rPr lang="en-US" sz="1200" spc="32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cond</a:t>
            </a:r>
            <a:r>
              <a:rPr lang="en-US" sz="1200" spc="5" dirty="0">
                <a:solidFill>
                  <a:srgbClr val="000000"/>
                </a:solidFill>
                <a:effectLst/>
                <a:ea typeface="Malgun Gothic" panose="020B0503020000020004" pitchFamily="34" charset="-127"/>
                <a:cs typeface="Verdana" panose="020B0604030504040204" pitchFamily="34" charset="0"/>
              </a:rPr>
              <a:t>iti</a:t>
            </a:r>
            <a:r>
              <a:rPr lang="en-US" sz="1200" spc="10" dirty="0">
                <a:solidFill>
                  <a:srgbClr val="000000"/>
                </a:solidFill>
                <a:effectLst/>
                <a:ea typeface="Malgun Gothic" panose="020B0503020000020004" pitchFamily="34" charset="-127"/>
                <a:cs typeface="Verdana" panose="020B0604030504040204" pitchFamily="34" charset="0"/>
              </a:rPr>
              <a:t>on</a:t>
            </a:r>
            <a:r>
              <a:rPr lang="en-US" sz="1200" dirty="0">
                <a:solidFill>
                  <a:srgbClr val="000000"/>
                </a:solidFill>
                <a:effectLst/>
                <a:ea typeface="Malgun Gothic" panose="020B0503020000020004" pitchFamily="34" charset="-127"/>
                <a:cs typeface="Verdana" panose="020B0604030504040204" pitchFamily="34" charset="0"/>
              </a:rPr>
              <a:t>s</a:t>
            </a:r>
            <a:r>
              <a:rPr lang="en-US" sz="1200" spc="320" dirty="0">
                <a:solidFill>
                  <a:srgbClr val="000000"/>
                </a:solidFill>
                <a:effectLst/>
                <a:ea typeface="Malgun Gothic" panose="020B0503020000020004" pitchFamily="34" charset="-127"/>
                <a:cs typeface="Verdana" panose="020B0604030504040204" pitchFamily="34" charset="0"/>
              </a:rPr>
              <a:t> </a:t>
            </a:r>
            <a:r>
              <a:rPr lang="en-US" sz="1200" dirty="0">
                <a:solidFill>
                  <a:srgbClr val="000000"/>
                </a:solidFill>
                <a:effectLst/>
                <a:ea typeface="Malgun Gothic" panose="020B0503020000020004" pitchFamily="34" charset="-127"/>
                <a:cs typeface="Verdana" panose="020B0604030504040204" pitchFamily="34" charset="0"/>
              </a:rPr>
              <a:t>-</a:t>
            </a:r>
            <a:r>
              <a:rPr lang="en-US" sz="1200" spc="18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22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na</a:t>
            </a:r>
            <a:r>
              <a:rPr lang="en-US" sz="1200" dirty="0">
                <a:solidFill>
                  <a:srgbClr val="000000"/>
                </a:solidFill>
                <a:effectLst/>
                <a:ea typeface="Malgun Gothic" panose="020B0503020000020004" pitchFamily="34" charset="-127"/>
                <a:cs typeface="Verdana" panose="020B0604030504040204" pitchFamily="34" charset="0"/>
              </a:rPr>
              <a:t>l</a:t>
            </a:r>
            <a:r>
              <a:rPr lang="en-US" sz="1200" spc="29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vo</a:t>
            </a:r>
            <a:r>
              <a:rPr lang="en-US" sz="1200" spc="5" dirty="0">
                <a:solidFill>
                  <a:srgbClr val="000000"/>
                </a:solidFill>
                <a:effectLst/>
                <a:ea typeface="Malgun Gothic" panose="020B0503020000020004" pitchFamily="34" charset="-127"/>
                <a:cs typeface="Verdana" panose="020B0604030504040204" pitchFamily="34" charset="0"/>
              </a:rPr>
              <a:t>lt</a:t>
            </a:r>
            <a:r>
              <a:rPr lang="en-US" sz="1200" spc="10" dirty="0">
                <a:solidFill>
                  <a:srgbClr val="000000"/>
                </a:solidFill>
                <a:effectLst/>
                <a:ea typeface="Malgun Gothic" panose="020B0503020000020004" pitchFamily="34" charset="-127"/>
                <a:cs typeface="Verdana" panose="020B0604030504040204" pitchFamily="34" charset="0"/>
              </a:rPr>
              <a:t>ag</a:t>
            </a:r>
            <a:r>
              <a:rPr lang="en-US" sz="1200" dirty="0">
                <a:solidFill>
                  <a:srgbClr val="000000"/>
                </a:solidFill>
                <a:effectLst/>
                <a:ea typeface="Malgun Gothic" panose="020B0503020000020004" pitchFamily="34" charset="-127"/>
                <a:cs typeface="Verdana" panose="020B0604030504040204" pitchFamily="34" charset="0"/>
              </a:rPr>
              <a:t>e</a:t>
            </a:r>
            <a:r>
              <a:rPr lang="en-US" sz="1200" spc="28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dev</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s</a:t>
            </a:r>
            <a:r>
              <a:rPr lang="en-US" sz="1200" spc="29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dirty="0">
                <a:solidFill>
                  <a:srgbClr val="000000"/>
                </a:solidFill>
                <a:effectLst/>
                <a:ea typeface="Malgun Gothic" panose="020B0503020000020004" pitchFamily="34" charset="-127"/>
                <a:cs typeface="Verdana" panose="020B0604030504040204" pitchFamily="34" charset="0"/>
              </a:rPr>
              <a:t>e</a:t>
            </a:r>
            <a:r>
              <a:rPr lang="en-US" sz="1200" spc="25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a:t>
            </a:r>
            <a:r>
              <a:rPr lang="en-US" sz="1200" dirty="0">
                <a:solidFill>
                  <a:srgbClr val="000000"/>
                </a:solidFill>
                <a:effectLst/>
                <a:ea typeface="Malgun Gothic" panose="020B0503020000020004" pitchFamily="34" charset="-127"/>
                <a:cs typeface="Verdana" panose="020B0604030504040204" pitchFamily="34" charset="0"/>
              </a:rPr>
              <a:t>n</a:t>
            </a:r>
            <a:r>
              <a:rPr lang="en-US" sz="1200" spc="24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a:t>
            </a:r>
            <a:r>
              <a:rPr lang="en-US" sz="1200" spc="10" dirty="0">
                <a:solidFill>
                  <a:srgbClr val="000000"/>
                </a:solidFill>
                <a:effectLst/>
                <a:ea typeface="Malgun Gothic" panose="020B0503020000020004" pitchFamily="34" charset="-127"/>
                <a:cs typeface="Verdana" panose="020B0604030504040204" pitchFamily="34" charset="0"/>
              </a:rPr>
              <a:t>/</a:t>
            </a:r>
            <a:r>
              <a:rPr lang="en-US" sz="1200" dirty="0">
                <a:solidFill>
                  <a:srgbClr val="000000"/>
                </a:solidFill>
                <a:effectLst/>
                <a:ea typeface="Malgun Gothic" panose="020B0503020000020004" pitchFamily="34" charset="-127"/>
                <a:cs typeface="Verdana" panose="020B0604030504040204" pitchFamily="34" charset="0"/>
              </a:rPr>
              <a:t>-</a:t>
            </a:r>
            <a:r>
              <a:rPr lang="en-US" sz="1200" spc="22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5%</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a:t>
            </a:r>
            <a:r>
              <a:rPr lang="en-US" sz="1200" dirty="0">
                <a:solidFill>
                  <a:srgbClr val="000000"/>
                </a:solidFill>
                <a:effectLst/>
                <a:ea typeface="Malgun Gothic" panose="020B0503020000020004" pitchFamily="34" charset="-127"/>
                <a:cs typeface="Verdana" panose="020B0604030504040204" pitchFamily="34" charset="0"/>
              </a:rPr>
              <a:t>n</a:t>
            </a:r>
            <a:r>
              <a:rPr lang="en-US" sz="1200" spc="9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va</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ue</a:t>
            </a:r>
            <a:r>
              <a:rPr lang="en-US" sz="1200" dirty="0">
                <a:solidFill>
                  <a:srgbClr val="000000"/>
                </a:solidFill>
                <a:effectLst/>
                <a:ea typeface="Malgun Gothic" panose="020B0503020000020004" pitchFamily="34" charset="-127"/>
                <a:cs typeface="Verdana" panose="020B0604030504040204" pitchFamily="34" charset="0"/>
              </a:rPr>
              <a:t>,</a:t>
            </a:r>
            <a:r>
              <a:rPr lang="en-US" sz="1200" spc="11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con</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ac</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s</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and</a:t>
            </a:r>
            <a:r>
              <a:rPr lang="en-US" sz="1200" spc="5" dirty="0">
                <a:solidFill>
                  <a:srgbClr val="000000"/>
                </a:solidFill>
                <a:effectLst/>
                <a:ea typeface="Malgun Gothic" panose="020B0503020000020004" pitchFamily="34" charset="-127"/>
                <a:cs typeface="Verdana" panose="020B0604030504040204" pitchFamily="34" charset="0"/>
              </a:rPr>
              <a:t>/</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r</a:t>
            </a:r>
            <a:r>
              <a:rPr lang="en-US" sz="1200" spc="12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connec</a:t>
            </a:r>
            <a:r>
              <a:rPr lang="en-US" sz="1200" spc="5" dirty="0">
                <a:solidFill>
                  <a:srgbClr val="000000"/>
                </a:solidFill>
                <a:effectLst/>
                <a:ea typeface="Malgun Gothic" panose="020B0503020000020004" pitchFamily="34" charset="-127"/>
                <a:cs typeface="Verdana" panose="020B0604030504040204" pitchFamily="34" charset="0"/>
              </a:rPr>
              <a:t>ti</a:t>
            </a:r>
            <a:r>
              <a:rPr lang="en-US" sz="1200" spc="10" dirty="0">
                <a:solidFill>
                  <a:srgbClr val="000000"/>
                </a:solidFill>
                <a:effectLst/>
                <a:ea typeface="Malgun Gothic" panose="020B0503020000020004" pitchFamily="34" charset="-127"/>
                <a:cs typeface="Verdana" panose="020B0604030504040204" pitchFamily="34" charset="0"/>
              </a:rPr>
              <a:t>on</a:t>
            </a:r>
            <a:r>
              <a:rPr lang="en-US" sz="1200" dirty="0">
                <a:solidFill>
                  <a:srgbClr val="000000"/>
                </a:solidFill>
                <a:effectLst/>
                <a:ea typeface="Malgun Gothic" panose="020B0503020000020004" pitchFamily="34" charset="-127"/>
                <a:cs typeface="Verdana" panose="020B0604030504040204" pitchFamily="34" charset="0"/>
              </a:rPr>
              <a:t>s</a:t>
            </a:r>
            <a:r>
              <a:rPr lang="en-US" sz="1200" spc="19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pane</a:t>
            </a:r>
            <a:r>
              <a:rPr lang="en-US" sz="1200" dirty="0">
                <a:solidFill>
                  <a:srgbClr val="000000"/>
                </a:solidFill>
                <a:effectLst/>
                <a:ea typeface="Malgun Gothic" panose="020B0503020000020004" pitchFamily="34" charset="-127"/>
                <a:cs typeface="Verdana" panose="020B0604030504040204" pitchFamily="34" charset="0"/>
              </a:rPr>
              <a:t>l</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gh</a:t>
            </a:r>
            <a:r>
              <a:rPr lang="en-US" sz="1200" dirty="0">
                <a:solidFill>
                  <a:srgbClr val="000000"/>
                </a:solidFill>
                <a:effectLst/>
                <a:ea typeface="Malgun Gothic" panose="020B0503020000020004" pitchFamily="34" charset="-127"/>
                <a:cs typeface="Verdana" panose="020B0604030504040204" pitchFamily="34" charset="0"/>
              </a:rPr>
              <a:t>t</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6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f</a:t>
            </a:r>
            <a:r>
              <a:rPr lang="en-US" sz="1200" spc="10" dirty="0">
                <a:solidFill>
                  <a:srgbClr val="000000"/>
                </a:solidFill>
                <a:effectLst/>
                <a:ea typeface="Malgun Gothic" panose="020B0503020000020004" pitchFamily="34" charset="-127"/>
                <a:cs typeface="Verdana" panose="020B0604030504040204" pitchFamily="34" charset="0"/>
              </a:rPr>
              <a:t>au</a:t>
            </a:r>
            <a:r>
              <a:rPr lang="en-US" sz="1200" spc="5" dirty="0">
                <a:solidFill>
                  <a:srgbClr val="000000"/>
                </a:solidFill>
                <a:effectLst/>
                <a:ea typeface="Malgun Gothic" panose="020B0503020000020004" pitchFamily="34" charset="-127"/>
                <a:cs typeface="Verdana" panose="020B0604030504040204" pitchFamily="34" charset="0"/>
              </a:rPr>
              <a:t>lt</a:t>
            </a:r>
            <a:r>
              <a:rPr lang="en-US" sz="1200" spc="10" dirty="0">
                <a:solidFill>
                  <a:srgbClr val="000000"/>
                </a:solidFill>
                <a:effectLst/>
                <a:ea typeface="Malgun Gothic" panose="020B0503020000020004" pitchFamily="34" charset="-127"/>
                <a:cs typeface="Verdana" panose="020B0604030504040204" pitchFamily="34" charset="0"/>
              </a:rPr>
              <a:t>y</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n</a:t>
            </a:r>
            <a:r>
              <a:rPr lang="en-US" sz="1200" spc="11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ec</a:t>
            </a:r>
            <a:r>
              <a:rPr lang="en-US" sz="1200" spc="5" dirty="0">
                <a:solidFill>
                  <a:srgbClr val="000000"/>
                </a:solidFill>
                <a:effectLst/>
                <a:ea typeface="Malgun Gothic" panose="020B0503020000020004" pitchFamily="34" charset="-127"/>
                <a:cs typeface="Verdana" panose="020B0604030504040204" pitchFamily="34" charset="0"/>
              </a:rPr>
              <a:t>tri</a:t>
            </a:r>
            <a:r>
              <a:rPr lang="en-US" sz="1200" spc="10" dirty="0">
                <a:solidFill>
                  <a:srgbClr val="000000"/>
                </a:solidFill>
                <a:effectLst/>
                <a:ea typeface="Malgun Gothic" panose="020B0503020000020004" pitchFamily="34" charset="-127"/>
                <a:cs typeface="Verdana" panose="020B0604030504040204" pitchFamily="34" charset="0"/>
              </a:rPr>
              <a:t>ca</a:t>
            </a:r>
            <a:r>
              <a:rPr lang="en-US" sz="1200" dirty="0">
                <a:solidFill>
                  <a:srgbClr val="000000"/>
                </a:solidFill>
                <a:effectLst/>
                <a:ea typeface="Malgun Gothic" panose="020B0503020000020004" pitchFamily="34" charset="-127"/>
                <a:cs typeface="Verdana" panose="020B0604030504040204" pitchFamily="34" charset="0"/>
              </a:rPr>
              <a:t>l</a:t>
            </a:r>
            <a:r>
              <a:rPr lang="en-US" sz="1200" spc="19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nspec</a:t>
            </a:r>
            <a:r>
              <a:rPr lang="en-US" sz="1200" spc="5" dirty="0">
                <a:solidFill>
                  <a:srgbClr val="000000"/>
                </a:solidFill>
                <a:effectLst/>
                <a:ea typeface="Malgun Gothic" panose="020B0503020000020004" pitchFamily="34" charset="-127"/>
                <a:cs typeface="Verdana" panose="020B0604030504040204" pitchFamily="34" charset="0"/>
              </a:rPr>
              <a:t>ti</a:t>
            </a:r>
            <a:r>
              <a:rPr lang="en-US" sz="1200" spc="10" dirty="0">
                <a:solidFill>
                  <a:srgbClr val="000000"/>
                </a:solidFill>
                <a:effectLst/>
                <a:ea typeface="Malgun Gothic" panose="020B0503020000020004" pitchFamily="34" charset="-127"/>
                <a:cs typeface="Verdana" panose="020B0604030504040204" pitchFamily="34" charset="0"/>
              </a:rPr>
              <a:t>on</a:t>
            </a:r>
            <a:r>
              <a:rPr lang="en-US" sz="1200" dirty="0">
                <a:solidFill>
                  <a:srgbClr val="000000"/>
                </a:solidFill>
                <a:effectLst/>
                <a:ea typeface="Malgun Gothic" panose="020B0503020000020004" pitchFamily="34" charset="-127"/>
                <a:cs typeface="Verdana" panose="020B0604030504040204" pitchFamily="34" charset="0"/>
              </a:rPr>
              <a:t>,</a:t>
            </a:r>
            <a:r>
              <a:rPr lang="en-US" sz="1200" spc="2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s</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w</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l</a:t>
            </a:r>
            <a:r>
              <a:rPr lang="en-US" sz="1200" spc="12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s</a:t>
            </a:r>
            <a:r>
              <a:rPr lang="en-US" sz="1200" spc="105" dirty="0">
                <a:solidFill>
                  <a:srgbClr val="000000"/>
                </a:solidFill>
                <a:effectLst/>
                <a:ea typeface="Malgun Gothic" panose="020B0503020000020004" pitchFamily="34" charset="-127"/>
                <a:cs typeface="Verdana" panose="020B0604030504040204" pitchFamily="34" charset="0"/>
              </a:rPr>
              <a:t> </a:t>
            </a:r>
            <a:r>
              <a:rPr lang="en-US" sz="1200" dirty="0">
                <a:solidFill>
                  <a:srgbClr val="000000"/>
                </a:solidFill>
                <a:effectLst/>
                <a:ea typeface="Malgun Gothic" panose="020B0503020000020004" pitchFamily="34" charset="-127"/>
                <a:cs typeface="Verdana" panose="020B0604030504040204" pitchFamily="34" charset="0"/>
              </a:rPr>
              <a:t>a</a:t>
            </a:r>
            <a:r>
              <a:rPr lang="en-US" sz="1200" spc="9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echan</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ca</a:t>
            </a:r>
            <a:r>
              <a:rPr lang="en-US" sz="1200" dirty="0">
                <a:solidFill>
                  <a:srgbClr val="000000"/>
                </a:solidFill>
                <a:effectLst/>
                <a:ea typeface="Malgun Gothic" panose="020B0503020000020004" pitchFamily="34" charset="-127"/>
                <a:cs typeface="Verdana" panose="020B0604030504040204" pitchFamily="34" charset="0"/>
              </a:rPr>
              <a:t>l</a:t>
            </a:r>
            <a:r>
              <a:rPr lang="en-US" sz="1200" spc="23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nspec</a:t>
            </a:r>
            <a:r>
              <a:rPr lang="en-US" sz="1200" spc="5" dirty="0">
                <a:solidFill>
                  <a:srgbClr val="000000"/>
                </a:solidFill>
                <a:effectLst/>
                <a:ea typeface="Malgun Gothic" panose="020B0503020000020004" pitchFamily="34" charset="-127"/>
                <a:cs typeface="Verdana" panose="020B0604030504040204" pitchFamily="34" charset="0"/>
              </a:rPr>
              <a:t>ti</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n</a:t>
            </a:r>
            <a:r>
              <a:rPr lang="en-US" sz="1200" spc="22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9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t>
            </a:r>
            <a:r>
              <a:rPr lang="en-US" sz="1200" dirty="0">
                <a:solidFill>
                  <a:srgbClr val="000000"/>
                </a:solidFill>
                <a:effectLst/>
                <a:ea typeface="Malgun Gothic" panose="020B0503020000020004" pitchFamily="34" charset="-127"/>
                <a:cs typeface="Verdana" panose="020B0604030504040204" pitchFamily="34" charset="0"/>
              </a:rPr>
              <a:t>e</a:t>
            </a:r>
            <a:r>
              <a:rPr lang="en-US" sz="1200" spc="12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so</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dirty="0">
                <a:solidFill>
                  <a:srgbClr val="000000"/>
                </a:solidFill>
                <a:effectLst/>
                <a:ea typeface="Malgun Gothic" panose="020B0503020000020004" pitchFamily="34" charset="-127"/>
                <a:cs typeface="Verdana" panose="020B0604030504040204" pitchFamily="34" charset="0"/>
              </a:rPr>
              <a:t>r</a:t>
            </a:r>
            <a:r>
              <a:rPr lang="en-US" sz="1200" spc="14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dirty="0">
                <a:solidFill>
                  <a:srgbClr val="000000"/>
                </a:solidFill>
                <a:effectLst/>
                <a:ea typeface="Malgun Gothic" panose="020B0503020000020004" pitchFamily="34" charset="-127"/>
                <a:cs typeface="Verdana" panose="020B0604030504040204" pitchFamily="34" charset="0"/>
              </a:rPr>
              <a:t>V</a:t>
            </a:r>
            <a:r>
              <a:rPr lang="en-US" sz="1200" spc="11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sys</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m</a:t>
            </a:r>
            <a:r>
              <a:rPr lang="en-US" sz="1200" spc="18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shou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d</a:t>
            </a:r>
            <a:r>
              <a:rPr lang="en-US" sz="1200" spc="1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 </a:t>
            </a:r>
            <a:r>
              <a:rPr lang="en-US" sz="1200" spc="10" dirty="0">
                <a:solidFill>
                  <a:srgbClr val="000000"/>
                </a:solidFill>
                <a:effectLst/>
                <a:ea typeface="Malgun Gothic" panose="020B0503020000020004" pitchFamily="34" charset="-127"/>
                <a:cs typeface="Verdana" panose="020B0604030504040204" pitchFamily="34" charset="0"/>
              </a:rPr>
              <a:t>ca</a:t>
            </a:r>
            <a:r>
              <a:rPr lang="en-US" sz="1200" spc="5" dirty="0">
                <a:solidFill>
                  <a:srgbClr val="000000"/>
                </a:solidFill>
                <a:effectLst/>
                <a:ea typeface="Malgun Gothic" panose="020B0503020000020004" pitchFamily="34" charset="-127"/>
                <a:cs typeface="Verdana" panose="020B0604030504040204" pitchFamily="34" charset="0"/>
              </a:rPr>
              <a:t>rri</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3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ou</a:t>
            </a:r>
            <a:r>
              <a:rPr lang="en-US" sz="1200" dirty="0">
                <a:solidFill>
                  <a:srgbClr val="000000"/>
                </a:solidFill>
                <a:effectLst/>
                <a:ea typeface="Malgun Gothic" panose="020B0503020000020004" pitchFamily="34" charset="-127"/>
                <a:cs typeface="Verdana" panose="020B0604030504040204" pitchFamily="34" charset="0"/>
              </a:rPr>
              <a:t>t</a:t>
            </a: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eve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dirty="0">
                <a:solidFill>
                  <a:srgbClr val="000000"/>
                </a:solidFill>
                <a:effectLst/>
                <a:ea typeface="Malgun Gothic" panose="020B0503020000020004" pitchFamily="34" charset="-127"/>
                <a:cs typeface="Verdana" panose="020B0604030504040204" pitchFamily="34" charset="0"/>
              </a:rPr>
              <a:t>y</a:t>
            </a:r>
            <a:r>
              <a:rPr lang="en-US" sz="1200" spc="11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x</a:t>
            </a:r>
            <a:r>
              <a:rPr lang="en-US" sz="1200" spc="70"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on</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hs.</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27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dirty="0">
                <a:solidFill>
                  <a:srgbClr val="000000"/>
                </a:solidFill>
                <a:effectLst/>
                <a:ea typeface="Malgun Gothic" panose="020B0503020000020004" pitchFamily="34" charset="-127"/>
                <a:cs typeface="Verdana" panose="020B0604030504040204" pitchFamily="34" charset="0"/>
              </a:rPr>
              <a:t>n </a:t>
            </a:r>
            <a:r>
              <a:rPr lang="en-US" sz="1200" spc="10" dirty="0">
                <a:solidFill>
                  <a:srgbClr val="000000"/>
                </a:solidFill>
                <a:effectLst/>
                <a:ea typeface="Malgun Gothic" panose="020B0503020000020004" pitchFamily="34" charset="-127"/>
                <a:cs typeface="Verdana" panose="020B0604030504040204" pitchFamily="34" charset="0"/>
              </a:rPr>
              <a:t>cas</a:t>
            </a:r>
            <a:r>
              <a:rPr lang="en-US" sz="1200" dirty="0">
                <a:solidFill>
                  <a:srgbClr val="000000"/>
                </a:solidFill>
                <a:effectLst/>
                <a:ea typeface="Malgun Gothic" panose="020B0503020000020004" pitchFamily="34" charset="-127"/>
                <a:cs typeface="Verdana" panose="020B0604030504040204" pitchFamily="34" charset="0"/>
              </a:rPr>
              <a:t>e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 </a:t>
            </a:r>
            <a:r>
              <a:rPr lang="en-US" sz="1200" spc="10" dirty="0">
                <a:solidFill>
                  <a:srgbClr val="000000"/>
                </a:solidFill>
                <a:effectLst/>
                <a:ea typeface="Malgun Gothic" panose="020B0503020000020004" pitchFamily="34" charset="-127"/>
                <a:cs typeface="Verdana" panose="020B0604030504040204" pitchFamily="34" charset="0"/>
              </a:rPr>
              <a:t>an</a:t>
            </a:r>
            <a:r>
              <a:rPr lang="en-US" sz="1200" dirty="0">
                <a:solidFill>
                  <a:srgbClr val="000000"/>
                </a:solidFill>
                <a:effectLst/>
                <a:ea typeface="Malgun Gothic" panose="020B0503020000020004" pitchFamily="34" charset="-127"/>
                <a:cs typeface="Verdana" panose="020B0604030504040204" pitchFamily="34" charset="0"/>
              </a:rPr>
              <a:t>y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s</a:t>
            </a:r>
            <a:r>
              <a:rPr lang="en-US" sz="1200" spc="5" dirty="0">
                <a:solidFill>
                  <a:srgbClr val="000000"/>
                </a:solidFill>
                <a:effectLst/>
                <a:ea typeface="Malgun Gothic" panose="020B0503020000020004" pitchFamily="34" charset="-127"/>
                <a:cs typeface="Verdana" panose="020B0604030504040204" pitchFamily="34" charset="0"/>
              </a:rPr>
              <a:t>-</a:t>
            </a:r>
            <a:r>
              <a:rPr lang="en-US" sz="1200" spc="10" dirty="0">
                <a:solidFill>
                  <a:srgbClr val="000000"/>
                </a:solidFill>
                <a:effectLst/>
                <a:ea typeface="Malgun Gothic" panose="020B0503020000020004" pitchFamily="34" charset="-127"/>
                <a:cs typeface="Verdana" panose="020B0604030504040204" pitchFamily="34" charset="0"/>
              </a:rPr>
              <a:t>pe</a:t>
            </a:r>
            <a:r>
              <a:rPr lang="en-US" sz="1200" spc="5" dirty="0">
                <a:solidFill>
                  <a:srgbClr val="000000"/>
                </a:solidFill>
                <a:effectLst/>
                <a:ea typeface="Malgun Gothic" panose="020B0503020000020004" pitchFamily="34" charset="-127"/>
                <a:cs typeface="Verdana" panose="020B0604030504040204" pitchFamily="34" charset="0"/>
              </a:rPr>
              <a:t>rf</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ance</a:t>
            </a:r>
            <a:r>
              <a:rPr lang="en-US" sz="120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irr</a:t>
            </a:r>
            <a:r>
              <a:rPr lang="en-US" sz="1200" spc="10" dirty="0">
                <a:solidFill>
                  <a:srgbClr val="000000"/>
                </a:solidFill>
                <a:effectLst/>
                <a:ea typeface="Malgun Gothic" panose="020B0503020000020004" pitchFamily="34" charset="-127"/>
                <a:cs typeface="Verdana" panose="020B0604030504040204" pitchFamily="34" charset="0"/>
              </a:rPr>
              <a:t>egu</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rit</a:t>
            </a:r>
            <a:r>
              <a:rPr lang="en-US" sz="1200" spc="10" dirty="0">
                <a:solidFill>
                  <a:srgbClr val="000000"/>
                </a:solidFill>
                <a:effectLst/>
                <a:ea typeface="Malgun Gothic" panose="020B0503020000020004" pitchFamily="34" charset="-127"/>
                <a:cs typeface="Verdana" panose="020B0604030504040204" pitchFamily="34" charset="0"/>
              </a:rPr>
              <a:t>y</a:t>
            </a:r>
            <a:r>
              <a:rPr lang="en-US" sz="12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r </a:t>
            </a:r>
            <a:r>
              <a:rPr lang="en-US" sz="1200" spc="10" dirty="0">
                <a:solidFill>
                  <a:srgbClr val="000000"/>
                </a:solidFill>
                <a:effectLst/>
                <a:ea typeface="Malgun Gothic" panose="020B0503020000020004" pitchFamily="34" charset="-127"/>
                <a:cs typeface="Verdana" panose="020B0604030504040204" pitchFamily="34" charset="0"/>
              </a:rPr>
              <a:t>ques</a:t>
            </a:r>
            <a:r>
              <a:rPr lang="en-US" sz="1200" spc="5" dirty="0">
                <a:solidFill>
                  <a:srgbClr val="000000"/>
                </a:solidFill>
                <a:effectLst/>
                <a:ea typeface="Malgun Gothic" panose="020B0503020000020004" pitchFamily="34" charset="-127"/>
                <a:cs typeface="Verdana" panose="020B0604030504040204" pitchFamily="34" charset="0"/>
              </a:rPr>
              <a:t>ti</a:t>
            </a:r>
            <a:r>
              <a:rPr lang="en-US" sz="1200" spc="10" dirty="0">
                <a:solidFill>
                  <a:srgbClr val="000000"/>
                </a:solidFill>
                <a:effectLst/>
                <a:ea typeface="Malgun Gothic" panose="020B0503020000020004" pitchFamily="34" charset="-127"/>
                <a:cs typeface="Verdana" panose="020B0604030504040204" pitchFamily="34" charset="0"/>
              </a:rPr>
              <a:t>on</a:t>
            </a:r>
            <a:r>
              <a:rPr lang="en-US" sz="12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eas</a:t>
            </a:r>
            <a:r>
              <a:rPr lang="en-US" sz="1200" dirty="0">
                <a:solidFill>
                  <a:srgbClr val="000000"/>
                </a:solidFill>
                <a:effectLst/>
                <a:ea typeface="Malgun Gothic" panose="020B0503020000020004" pitchFamily="34" charset="-127"/>
                <a:cs typeface="Verdana" panose="020B0604030504040204" pitchFamily="34" charset="0"/>
              </a:rPr>
              <a:t>e </a:t>
            </a:r>
            <a:r>
              <a:rPr lang="en-US" sz="1200" spc="10" dirty="0">
                <a:solidFill>
                  <a:srgbClr val="000000"/>
                </a:solidFill>
                <a:effectLst/>
                <a:ea typeface="Malgun Gothic" panose="020B0503020000020004" pitchFamily="34" charset="-127"/>
                <a:cs typeface="Verdana" panose="020B0604030504040204" pitchFamily="34" charset="0"/>
              </a:rPr>
              <a:t>as</a:t>
            </a:r>
            <a:r>
              <a:rPr lang="en-US" sz="1200" dirty="0">
                <a:solidFill>
                  <a:srgbClr val="000000"/>
                </a:solidFill>
                <a:effectLst/>
                <a:ea typeface="Malgun Gothic" panose="020B0503020000020004" pitchFamily="34" charset="-127"/>
                <a:cs typeface="Verdana" panose="020B0604030504040204" pitchFamily="34" charset="0"/>
              </a:rPr>
              <a:t>k a </a:t>
            </a:r>
            <a:r>
              <a:rPr lang="en-US" sz="1200" spc="5" dirty="0">
                <a:solidFill>
                  <a:srgbClr val="000000"/>
                </a:solidFill>
                <a:effectLst/>
                <a:ea typeface="Malgun Gothic" panose="020B0503020000020004" pitchFamily="34" charset="-127"/>
                <a:cs typeface="Verdana" panose="020B0604030504040204" pitchFamily="34" charset="0"/>
              </a:rPr>
              <a:t>tr</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ne</a:t>
            </a:r>
            <a:r>
              <a:rPr lang="en-US" sz="1200" dirty="0">
                <a:solidFill>
                  <a:srgbClr val="000000"/>
                </a:solidFill>
                <a:effectLst/>
                <a:ea typeface="Malgun Gothic" panose="020B0503020000020004" pitchFamily="34" charset="-127"/>
                <a:cs typeface="Verdana" panose="020B0604030504040204" pitchFamily="34" charset="0"/>
              </a:rPr>
              <a:t>d </a:t>
            </a:r>
            <a:r>
              <a:rPr lang="en-US" sz="1200" spc="10" dirty="0">
                <a:solidFill>
                  <a:srgbClr val="000000"/>
                </a:solidFill>
                <a:effectLst/>
                <a:ea typeface="Malgun Gothic" panose="020B0503020000020004" pitchFamily="34" charset="-127"/>
                <a:cs typeface="Verdana" panose="020B0604030504040204" pitchFamily="34" charset="0"/>
              </a:rPr>
              <a:t>an</a:t>
            </a:r>
            <a:r>
              <a:rPr lang="en-US" sz="1200" dirty="0">
                <a:solidFill>
                  <a:srgbClr val="000000"/>
                </a:solidFill>
                <a:effectLst/>
                <a:ea typeface="Malgun Gothic" panose="020B0503020000020004" pitchFamily="34" charset="-127"/>
                <a:cs typeface="Verdana" panose="020B0604030504040204" pitchFamily="34" charset="0"/>
              </a:rPr>
              <a:t>d</a:t>
            </a:r>
            <a:r>
              <a:rPr lang="en-AE" sz="1200" dirty="0">
                <a:ea typeface="Malgun Gothic" panose="020B0503020000020004" pitchFamily="34" charset="-127"/>
                <a:cs typeface="Times New Roman" panose="02020603050405020304" pitchFamily="18" charset="0"/>
              </a:rPr>
              <a:t> </a:t>
            </a:r>
            <a:r>
              <a:rPr lang="en-US" sz="1200" spc="10" dirty="0">
                <a:solidFill>
                  <a:srgbClr val="000000"/>
                </a:solidFill>
                <a:effectLst/>
                <a:ea typeface="Malgun Gothic" panose="020B0503020000020004" pitchFamily="34" charset="-127"/>
                <a:cs typeface="Verdana" panose="020B0604030504040204" pitchFamily="34" charset="0"/>
              </a:rPr>
              <a:t>au</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ho</a:t>
            </a:r>
            <a:r>
              <a:rPr lang="en-US" sz="1200" spc="5" dirty="0">
                <a:solidFill>
                  <a:srgbClr val="000000"/>
                </a:solidFill>
                <a:effectLst/>
                <a:ea typeface="Malgun Gothic" panose="020B0503020000020004" pitchFamily="34" charset="-127"/>
                <a:cs typeface="Verdana" panose="020B0604030504040204" pitchFamily="34" charset="0"/>
              </a:rPr>
              <a:t>ri</a:t>
            </a:r>
            <a:r>
              <a:rPr lang="en-US" sz="1200" spc="10" dirty="0">
                <a:solidFill>
                  <a:srgbClr val="000000"/>
                </a:solidFill>
                <a:effectLst/>
                <a:ea typeface="Malgun Gothic" panose="020B0503020000020004" pitchFamily="34" charset="-127"/>
                <a:cs typeface="Verdana" panose="020B0604030504040204" pitchFamily="34" charset="0"/>
              </a:rPr>
              <a:t>ze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8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son</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ea typeface="Malgun Gothic" panose="020B0503020000020004" pitchFamily="34" charset="-127"/>
              <a:cs typeface="Times New Roman" panose="02020603050405020304" pitchFamily="18" charset="0"/>
            </a:endParaRPr>
          </a:p>
          <a:p>
            <a:pPr marL="617220">
              <a:lnSpc>
                <a:spcPct val="107000"/>
              </a:lnSpc>
              <a:spcAft>
                <a:spcPts val="800"/>
              </a:spcAft>
              <a:buAutoNum type="alphaLcParenBoth"/>
            </a:pPr>
            <a:r>
              <a:rPr lang="en-US" sz="1200" spc="2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spc="10" dirty="0">
                <a:solidFill>
                  <a:srgbClr val="000000"/>
                </a:solidFill>
                <a:effectLst/>
                <a:ea typeface="Malgun Gothic" panose="020B0503020000020004" pitchFamily="34" charset="-127"/>
                <a:cs typeface="Verdana" panose="020B0604030504040204" pitchFamily="34" charset="0"/>
              </a:rPr>
              <a:t>eas</a:t>
            </a:r>
            <a:r>
              <a:rPr lang="en-US" sz="1200" dirty="0">
                <a:solidFill>
                  <a:srgbClr val="000000"/>
                </a:solidFill>
                <a:effectLst/>
                <a:ea typeface="Malgun Gothic" panose="020B0503020000020004" pitchFamily="34" charset="-127"/>
                <a:cs typeface="Verdana" panose="020B0604030504040204" pitchFamily="34" charset="0"/>
              </a:rPr>
              <a:t>e</a:t>
            </a:r>
            <a:r>
              <a:rPr lang="en-US" sz="1200" spc="12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no</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e</a:t>
            </a:r>
            <a:r>
              <a:rPr lang="en-US" sz="1200" spc="9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ha</a:t>
            </a:r>
            <a:r>
              <a:rPr lang="en-US" sz="1200" dirty="0">
                <a:solidFill>
                  <a:srgbClr val="000000"/>
                </a:solidFill>
                <a:effectLst/>
                <a:ea typeface="Malgun Gothic" panose="020B0503020000020004" pitchFamily="34" charset="-127"/>
                <a:cs typeface="Verdana" panose="020B0604030504040204" pitchFamily="34" charset="0"/>
              </a:rPr>
              <a:t>t</a:t>
            </a:r>
            <a:r>
              <a:rPr lang="en-US" sz="1200" spc="85" dirty="0">
                <a:solidFill>
                  <a:srgbClr val="000000"/>
                </a:solidFill>
                <a:effectLst/>
                <a:ea typeface="Malgun Gothic" panose="020B0503020000020004" pitchFamily="34" charset="-127"/>
                <a:cs typeface="Verdana" panose="020B0604030504040204" pitchFamily="34" charset="0"/>
              </a:rPr>
              <a:t> </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enanc</a:t>
            </a:r>
            <a:r>
              <a:rPr lang="en-US" sz="1200" dirty="0">
                <a:solidFill>
                  <a:srgbClr val="000000"/>
                </a:solidFill>
                <a:effectLst/>
                <a:ea typeface="Malgun Gothic" panose="020B0503020000020004" pitchFamily="34" charset="-127"/>
                <a:cs typeface="Verdana" panose="020B0604030504040204" pitchFamily="34" charset="0"/>
              </a:rPr>
              <a:t>e</a:t>
            </a:r>
            <a:r>
              <a:rPr lang="en-US" sz="1200" spc="215"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i</a:t>
            </a:r>
            <a:r>
              <a:rPr lang="en-US" sz="1200" spc="10" dirty="0">
                <a:solidFill>
                  <a:srgbClr val="000000"/>
                </a:solidFill>
                <a:effectLst/>
                <a:ea typeface="Malgun Gothic" panose="020B0503020000020004" pitchFamily="34" charset="-127"/>
                <a:cs typeface="Verdana" panose="020B0604030504040204" pitchFamily="34" charset="0"/>
              </a:rPr>
              <a:t>ns</a:t>
            </a:r>
            <a:r>
              <a:rPr lang="en-US" sz="1200" spc="5" dirty="0">
                <a:solidFill>
                  <a:srgbClr val="000000"/>
                </a:solidFill>
                <a:effectLst/>
                <a:ea typeface="Malgun Gothic" panose="020B0503020000020004" pitchFamily="34" charset="-127"/>
                <a:cs typeface="Verdana" panose="020B0604030504040204" pitchFamily="34" charset="0"/>
              </a:rPr>
              <a:t>tr</a:t>
            </a:r>
            <a:r>
              <a:rPr lang="en-US" sz="1200" spc="10" dirty="0">
                <a:solidFill>
                  <a:srgbClr val="000000"/>
                </a:solidFill>
                <a:effectLst/>
                <a:ea typeface="Malgun Gothic" panose="020B0503020000020004" pitchFamily="34" charset="-127"/>
                <a:cs typeface="Verdana" panose="020B0604030504040204" pitchFamily="34" charset="0"/>
              </a:rPr>
              <a:t>uc</a:t>
            </a:r>
            <a:r>
              <a:rPr lang="en-US" sz="1200" spc="5" dirty="0">
                <a:solidFill>
                  <a:srgbClr val="000000"/>
                </a:solidFill>
                <a:effectLst/>
                <a:ea typeface="Malgun Gothic" panose="020B0503020000020004" pitchFamily="34" charset="-127"/>
                <a:cs typeface="Verdana" panose="020B0604030504040204" pitchFamily="34" charset="0"/>
              </a:rPr>
              <a:t>ti</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n</a:t>
            </a:r>
            <a:r>
              <a:rPr lang="en-US" sz="1200" spc="18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dirty="0">
                <a:solidFill>
                  <a:srgbClr val="000000"/>
                </a:solidFill>
                <a:effectLst/>
                <a:ea typeface="Malgun Gothic" panose="020B0503020000020004" pitchFamily="34" charset="-127"/>
                <a:cs typeface="Verdana" panose="020B0604030504040204" pitchFamily="34" charset="0"/>
              </a:rPr>
              <a:t>f</a:t>
            </a:r>
            <a:r>
              <a:rPr lang="en-US" sz="1200" spc="5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a</a:t>
            </a:r>
            <a:r>
              <a:rPr lang="en-US" sz="1200" spc="5" dirty="0">
                <a:solidFill>
                  <a:srgbClr val="000000"/>
                </a:solidFill>
                <a:effectLst/>
                <a:ea typeface="Malgun Gothic" panose="020B0503020000020004" pitchFamily="34" charset="-127"/>
                <a:cs typeface="Verdana" panose="020B0604030504040204" pitchFamily="34" charset="0"/>
              </a:rPr>
              <a:t>l</a:t>
            </a:r>
            <a:r>
              <a:rPr lang="en-US" sz="1200" dirty="0">
                <a:solidFill>
                  <a:srgbClr val="000000"/>
                </a:solidFill>
                <a:effectLst/>
                <a:ea typeface="Malgun Gothic" panose="020B0503020000020004" pitchFamily="34" charset="-127"/>
                <a:cs typeface="Verdana" panose="020B0604030504040204" pitchFamily="34" charset="0"/>
              </a:rPr>
              <a:t>l</a:t>
            </a:r>
            <a:r>
              <a:rPr lang="en-US" sz="1200" spc="55"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he</a:t>
            </a:r>
            <a:r>
              <a:rPr lang="en-US" sz="1200" dirty="0">
                <a:solidFill>
                  <a:srgbClr val="000000"/>
                </a:solidFill>
                <a:effectLst/>
                <a:ea typeface="Malgun Gothic" panose="020B0503020000020004" pitchFamily="34" charset="-127"/>
                <a:cs typeface="Verdana" panose="020B0604030504040204" pitchFamily="34" charset="0"/>
              </a:rPr>
              <a:t>r</a:t>
            </a:r>
            <a:r>
              <a:rPr lang="en-US" sz="1200" spc="1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sys</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spc="10" dirty="0">
                <a:solidFill>
                  <a:srgbClr val="000000"/>
                </a:solidFill>
                <a:effectLst/>
                <a:ea typeface="Malgun Gothic" panose="020B0503020000020004" pitchFamily="34" charset="-127"/>
                <a:cs typeface="Verdana" panose="020B0604030504040204" pitchFamily="34" charset="0"/>
              </a:rPr>
              <a:t>e</a:t>
            </a:r>
            <a:r>
              <a:rPr lang="en-US" sz="1200" spc="15" dirty="0">
                <a:solidFill>
                  <a:srgbClr val="000000"/>
                </a:solidFill>
                <a:effectLst/>
                <a:ea typeface="Malgun Gothic" panose="020B0503020000020004" pitchFamily="34" charset="-127"/>
                <a:cs typeface="Verdana" panose="020B0604030504040204" pitchFamily="34" charset="0"/>
              </a:rPr>
              <a:t>m</a:t>
            </a:r>
            <a:r>
              <a:rPr lang="en-US" sz="1200" dirty="0">
                <a:solidFill>
                  <a:srgbClr val="000000"/>
                </a:solidFill>
                <a:effectLst/>
                <a:ea typeface="Malgun Gothic" panose="020B0503020000020004" pitchFamily="34" charset="-127"/>
                <a:cs typeface="Verdana" panose="020B0604030504040204" pitchFamily="34" charset="0"/>
              </a:rPr>
              <a:t>s</a:t>
            </a:r>
            <a:r>
              <a:rPr lang="en-US" sz="1200" spc="14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pa</a:t>
            </a:r>
            <a:r>
              <a:rPr lang="en-US" sz="1200" spc="5" dirty="0">
                <a:solidFill>
                  <a:srgbClr val="000000"/>
                </a:solidFill>
                <a:effectLst/>
                <a:ea typeface="Malgun Gothic" panose="020B0503020000020004" pitchFamily="34" charset="-127"/>
                <a:cs typeface="Verdana" panose="020B0604030504040204" pitchFamily="34" charset="0"/>
              </a:rPr>
              <a:t>rt</a:t>
            </a:r>
            <a:r>
              <a:rPr lang="en-US" sz="1200" dirty="0">
                <a:solidFill>
                  <a:srgbClr val="000000"/>
                </a:solidFill>
                <a:effectLst/>
                <a:ea typeface="Malgun Gothic" panose="020B0503020000020004" pitchFamily="34" charset="-127"/>
                <a:cs typeface="Verdana" panose="020B0604030504040204" pitchFamily="34" charset="0"/>
              </a:rPr>
              <a:t>s</a:t>
            </a:r>
            <a:r>
              <a:rPr lang="en-US" sz="1200" spc="10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nee</a:t>
            </a:r>
            <a:r>
              <a:rPr lang="en-US" sz="1200" dirty="0">
                <a:solidFill>
                  <a:srgbClr val="000000"/>
                </a:solidFill>
                <a:effectLst/>
                <a:ea typeface="Malgun Gothic" panose="020B0503020000020004" pitchFamily="34" charset="-127"/>
                <a:cs typeface="Verdana" panose="020B0604030504040204" pitchFamily="34" charset="0"/>
              </a:rPr>
              <a:t>d</a:t>
            </a:r>
            <a:r>
              <a:rPr lang="en-US" sz="1200" spc="100" dirty="0">
                <a:solidFill>
                  <a:srgbClr val="000000"/>
                </a:solidFill>
                <a:effectLst/>
                <a:ea typeface="Malgun Gothic" panose="020B0503020000020004" pitchFamily="34" charset="-127"/>
                <a:cs typeface="Verdana" panose="020B0604030504040204" pitchFamily="34" charset="0"/>
              </a:rPr>
              <a:t> </a:t>
            </a:r>
            <a:r>
              <a:rPr lang="en-US" sz="1200" spc="5" dirty="0">
                <a:solidFill>
                  <a:srgbClr val="000000"/>
                </a:solidFill>
                <a:effectLst/>
                <a:ea typeface="Malgun Gothic" panose="020B0503020000020004" pitchFamily="34" charset="-127"/>
                <a:cs typeface="Verdana" panose="020B0604030504040204" pitchFamily="34" charset="0"/>
              </a:rPr>
              <a:t>t</a:t>
            </a:r>
            <a:r>
              <a:rPr lang="en-US" sz="1200" dirty="0">
                <a:solidFill>
                  <a:srgbClr val="000000"/>
                </a:solidFill>
                <a:effectLst/>
                <a:ea typeface="Malgun Gothic" panose="020B0503020000020004" pitchFamily="34" charset="-127"/>
                <a:cs typeface="Verdana" panose="020B0604030504040204" pitchFamily="34" charset="0"/>
              </a:rPr>
              <a:t>o</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b</a:t>
            </a:r>
            <a:r>
              <a:rPr lang="en-US" sz="1200" dirty="0">
                <a:solidFill>
                  <a:srgbClr val="000000"/>
                </a:solidFill>
                <a:effectLst/>
                <a:ea typeface="Malgun Gothic" panose="020B0503020000020004" pitchFamily="34" charset="-127"/>
                <a:cs typeface="Verdana" panose="020B0604030504040204" pitchFamily="34" charset="0"/>
              </a:rPr>
              <a:t>e</a:t>
            </a:r>
            <a:r>
              <a:rPr lang="en-US" sz="1200" spc="60" dirty="0">
                <a:solidFill>
                  <a:srgbClr val="000000"/>
                </a:solidFill>
                <a:effectLst/>
                <a:ea typeface="Malgun Gothic" panose="020B0503020000020004" pitchFamily="34" charset="-127"/>
                <a:cs typeface="Verdana" panose="020B0604030504040204" pitchFamily="34" charset="0"/>
              </a:rPr>
              <a:t> </a:t>
            </a:r>
            <a:r>
              <a:rPr lang="en-US" sz="1200" spc="10" dirty="0">
                <a:solidFill>
                  <a:srgbClr val="000000"/>
                </a:solidFill>
                <a:effectLst/>
                <a:ea typeface="Malgun Gothic" panose="020B0503020000020004" pitchFamily="34" charset="-127"/>
                <a:cs typeface="Verdana" panose="020B0604030504040204" pitchFamily="34" charset="0"/>
              </a:rPr>
              <a:t>obse</a:t>
            </a:r>
            <a:r>
              <a:rPr lang="en-US" sz="1200" spc="5" dirty="0">
                <a:solidFill>
                  <a:srgbClr val="000000"/>
                </a:solidFill>
                <a:effectLst/>
                <a:ea typeface="Malgun Gothic" panose="020B0503020000020004" pitchFamily="34" charset="-127"/>
                <a:cs typeface="Verdana" panose="020B0604030504040204" pitchFamily="34" charset="0"/>
              </a:rPr>
              <a:t>r</a:t>
            </a:r>
            <a:r>
              <a:rPr lang="en-US" sz="1200" spc="10" dirty="0">
                <a:solidFill>
                  <a:srgbClr val="000000"/>
                </a:solidFill>
                <a:effectLst/>
                <a:ea typeface="Malgun Gothic" panose="020B0503020000020004" pitchFamily="34" charset="-127"/>
                <a:cs typeface="Verdana" panose="020B0604030504040204" pitchFamily="34" charset="0"/>
              </a:rPr>
              <a:t>ved</a:t>
            </a:r>
            <a:r>
              <a:rPr lang="en-US" sz="1200" dirty="0">
                <a:solidFill>
                  <a:srgbClr val="000000"/>
                </a:solidFill>
                <a:effectLst/>
                <a:ea typeface="Malgun Gothic" panose="020B0503020000020004" pitchFamily="34" charset="-127"/>
                <a:cs typeface="Verdana" panose="020B0604030504040204" pitchFamily="34" charset="0"/>
              </a:rPr>
              <a:t>.</a:t>
            </a:r>
            <a:endParaRPr lang="en-AE" sz="1200" dirty="0"/>
          </a:p>
        </p:txBody>
      </p:sp>
      <p:pic>
        <p:nvPicPr>
          <p:cNvPr id="2" name="Picture 1">
            <a:extLst>
              <a:ext uri="{FF2B5EF4-FFF2-40B4-BE49-F238E27FC236}">
                <a16:creationId xmlns:a16="http://schemas.microsoft.com/office/drawing/2014/main" id="{DDAA17F7-516D-E18A-C8F2-7E8C0AFA96B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91157" y="0"/>
            <a:ext cx="2113566" cy="575708"/>
          </a:xfrm>
          <a:prstGeom prst="rect">
            <a:avLst/>
          </a:prstGeom>
        </p:spPr>
      </p:pic>
      <p:sp>
        <p:nvSpPr>
          <p:cNvPr id="3" name="Rectangle: Rounded Corners 2">
            <a:extLst>
              <a:ext uri="{FF2B5EF4-FFF2-40B4-BE49-F238E27FC236}">
                <a16:creationId xmlns:a16="http://schemas.microsoft.com/office/drawing/2014/main" id="{EE7597FC-B579-4654-C218-DDEC34AD16C0}"/>
              </a:ext>
            </a:extLst>
          </p:cNvPr>
          <p:cNvSpPr/>
          <p:nvPr/>
        </p:nvSpPr>
        <p:spPr>
          <a:xfrm>
            <a:off x="243840" y="436851"/>
            <a:ext cx="1666240" cy="314989"/>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392300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25000" r="-2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E4757-3E93-9270-DA90-555D02C0444D}"/>
              </a:ext>
            </a:extLst>
          </p:cNvPr>
          <p:cNvSpPr>
            <a:spLocks noGrp="1"/>
          </p:cNvSpPr>
          <p:nvPr>
            <p:ph idx="1"/>
          </p:nvPr>
        </p:nvSpPr>
        <p:spPr>
          <a:xfrm>
            <a:off x="228600" y="633303"/>
            <a:ext cx="8731046" cy="5945297"/>
          </a:xfrm>
        </p:spPr>
        <p:txBody>
          <a:bodyPr>
            <a:normAutofit/>
          </a:bodyPr>
          <a:lstStyle/>
          <a:p>
            <a:pPr marL="234315" marR="4086701" indent="0" algn="just">
              <a:lnSpc>
                <a:spcPct val="107000"/>
              </a:lnSpc>
              <a:spcBef>
                <a:spcPts val="41"/>
              </a:spcBef>
              <a:spcAft>
                <a:spcPts val="600"/>
              </a:spcAft>
              <a:buNone/>
            </a:pPr>
            <a:r>
              <a:rPr lang="en-US" sz="1400" b="1" spc="8" dirty="0">
                <a:solidFill>
                  <a:srgbClr val="000000"/>
                </a:solidFill>
                <a:ea typeface="Times New Roman" panose="02020603050405020304" pitchFamily="18" charset="0"/>
                <a:cs typeface="Verdana" panose="020B0604030504040204" pitchFamily="34" charset="0"/>
              </a:rPr>
              <a:t>1</a:t>
            </a:r>
            <a:r>
              <a:rPr lang="en-US" sz="1400" b="1" dirty="0">
                <a:solidFill>
                  <a:srgbClr val="000000"/>
                </a:solidFill>
                <a:ea typeface="Times New Roman" panose="02020603050405020304" pitchFamily="18" charset="0"/>
                <a:cs typeface="Verdana" panose="020B0604030504040204" pitchFamily="34" charset="0"/>
              </a:rPr>
              <a:t>. </a:t>
            </a:r>
            <a:r>
              <a:rPr lang="en-US" sz="1400" b="1" spc="86" dirty="0">
                <a:solidFill>
                  <a:srgbClr val="000000"/>
                </a:solidFill>
                <a:ea typeface="Times New Roman" panose="02020603050405020304" pitchFamily="18" charset="0"/>
                <a:cs typeface="Verdana" panose="020B0604030504040204" pitchFamily="34" charset="0"/>
              </a:rPr>
              <a:t> </a:t>
            </a:r>
            <a:r>
              <a:rPr lang="en-US" sz="1400" b="1" spc="8" dirty="0">
                <a:solidFill>
                  <a:srgbClr val="000000"/>
                </a:solidFill>
                <a:ea typeface="Times New Roman" panose="02020603050405020304" pitchFamily="18" charset="0"/>
                <a:cs typeface="Verdana" panose="020B0604030504040204" pitchFamily="34" charset="0"/>
              </a:rPr>
              <a:t>Co</a:t>
            </a:r>
            <a:r>
              <a:rPr lang="en-US" sz="1400" b="1" spc="15" dirty="0">
                <a:solidFill>
                  <a:srgbClr val="000000"/>
                </a:solidFill>
                <a:ea typeface="Times New Roman" panose="02020603050405020304" pitchFamily="18" charset="0"/>
                <a:cs typeface="Verdana" panose="020B0604030504040204" pitchFamily="34" charset="0"/>
              </a:rPr>
              <a:t>m</a:t>
            </a:r>
            <a:r>
              <a:rPr lang="en-US" sz="1400" b="1" spc="8" dirty="0">
                <a:solidFill>
                  <a:srgbClr val="000000"/>
                </a:solidFill>
                <a:ea typeface="Times New Roman" panose="02020603050405020304" pitchFamily="18" charset="0"/>
                <a:cs typeface="Verdana" panose="020B0604030504040204" pitchFamily="34" charset="0"/>
              </a:rPr>
              <a:t>pan</a:t>
            </a:r>
            <a:r>
              <a:rPr lang="en-US" sz="1400" b="1" dirty="0">
                <a:solidFill>
                  <a:srgbClr val="000000"/>
                </a:solidFill>
                <a:ea typeface="Times New Roman" panose="02020603050405020304" pitchFamily="18" charset="0"/>
                <a:cs typeface="Verdana" panose="020B0604030504040204" pitchFamily="34" charset="0"/>
              </a:rPr>
              <a:t>y</a:t>
            </a:r>
            <a:r>
              <a:rPr lang="en-US" sz="1400" b="1" spc="135" dirty="0">
                <a:solidFill>
                  <a:srgbClr val="000000"/>
                </a:solidFill>
                <a:ea typeface="Times New Roman" panose="02020603050405020304" pitchFamily="18" charset="0"/>
                <a:cs typeface="Verdana" panose="020B0604030504040204" pitchFamily="34" charset="0"/>
              </a:rPr>
              <a:t> </a:t>
            </a:r>
            <a:r>
              <a:rPr lang="en-US" sz="1400" b="1" spc="8" dirty="0">
                <a:solidFill>
                  <a:srgbClr val="000000"/>
                </a:solidFill>
                <a:ea typeface="Times New Roman" panose="02020603050405020304" pitchFamily="18" charset="0"/>
                <a:cs typeface="Verdana" panose="020B0604030504040204" pitchFamily="34" charset="0"/>
              </a:rPr>
              <a:t>Pro</a:t>
            </a:r>
            <a:r>
              <a:rPr lang="en-US" sz="1400" b="1" spc="4" dirty="0">
                <a:solidFill>
                  <a:srgbClr val="000000"/>
                </a:solidFill>
                <a:ea typeface="Times New Roman" panose="02020603050405020304" pitchFamily="18" charset="0"/>
                <a:cs typeface="Verdana" panose="020B0604030504040204" pitchFamily="34" charset="0"/>
              </a:rPr>
              <a:t>fil</a:t>
            </a:r>
            <a:r>
              <a:rPr lang="en-US" sz="1400" b="1" dirty="0">
                <a:solidFill>
                  <a:srgbClr val="000000"/>
                </a:solidFill>
                <a:ea typeface="Times New Roman" panose="02020603050405020304" pitchFamily="18" charset="0"/>
                <a:cs typeface="Verdana" panose="020B0604030504040204" pitchFamily="34" charset="0"/>
              </a:rPr>
              <a:t>e</a:t>
            </a:r>
            <a:endParaRPr lang="en-AE" sz="1400" dirty="0">
              <a:ea typeface="Times New Roman" panose="02020603050405020304" pitchFamily="18" charset="0"/>
              <a:cs typeface="Times New Roman" panose="02020603050405020304" pitchFamily="18" charset="0"/>
            </a:endParaRPr>
          </a:p>
          <a:p>
            <a:pPr marL="462915" marR="304800" algn="just">
              <a:lnSpc>
                <a:spcPct val="105000"/>
              </a:lnSpc>
              <a:spcAft>
                <a:spcPts val="600"/>
              </a:spcAft>
            </a:pPr>
            <a:r>
              <a:rPr lang="en-US" sz="1200" spc="8" dirty="0">
                <a:solidFill>
                  <a:srgbClr val="000000"/>
                </a:solidFill>
                <a:ea typeface="Times New Roman" panose="02020603050405020304" pitchFamily="18" charset="0"/>
                <a:cs typeface="Verdana" panose="020B0604030504040204" pitchFamily="34" charset="0"/>
              </a:rPr>
              <a:t>Abundance Solar Panels Industries LLC is a pioneering solar panel manufacturing company based in the Khalifa Economic Zones Abu Dhabi (KEZAD), UAE. Established with a vision to contribute to the global shift towards renewable energy, Abundance Solar Panels Industries is committed to producing high-quality solar panels using state-of-the-art European technology.</a:t>
            </a:r>
          </a:p>
          <a:p>
            <a:pPr marL="234315" marR="304800" indent="0" algn="just">
              <a:lnSpc>
                <a:spcPct val="105000"/>
              </a:lnSpc>
              <a:spcAft>
                <a:spcPts val="600"/>
              </a:spcAft>
              <a:buNone/>
            </a:pPr>
            <a:endParaRPr lang="en-AE" sz="1400" dirty="0">
              <a:ea typeface="Times New Roman" panose="02020603050405020304" pitchFamily="18" charset="0"/>
              <a:cs typeface="Times New Roman" panose="02020603050405020304" pitchFamily="18" charset="0"/>
            </a:endParaRPr>
          </a:p>
          <a:p>
            <a:pPr marL="234315" marR="4212908" indent="0" algn="just">
              <a:lnSpc>
                <a:spcPct val="107000"/>
              </a:lnSpc>
              <a:spcBef>
                <a:spcPts val="11"/>
              </a:spcBef>
              <a:spcAft>
                <a:spcPts val="600"/>
              </a:spcAft>
              <a:buNone/>
            </a:pPr>
            <a:r>
              <a:rPr lang="en-US" sz="1400" b="1" spc="8" dirty="0">
                <a:solidFill>
                  <a:srgbClr val="000000"/>
                </a:solidFill>
                <a:ea typeface="Times New Roman" panose="02020603050405020304" pitchFamily="18" charset="0"/>
                <a:cs typeface="Verdana" panose="020B0604030504040204" pitchFamily="34" charset="0"/>
              </a:rPr>
              <a:t>2</a:t>
            </a:r>
            <a:r>
              <a:rPr lang="en-US" sz="1400" b="1" dirty="0">
                <a:solidFill>
                  <a:srgbClr val="000000"/>
                </a:solidFill>
                <a:ea typeface="Times New Roman" panose="02020603050405020304" pitchFamily="18" charset="0"/>
                <a:cs typeface="Verdana" panose="020B0604030504040204" pitchFamily="34" charset="0"/>
              </a:rPr>
              <a:t>. </a:t>
            </a:r>
            <a:r>
              <a:rPr lang="en-US" sz="1400" b="1" spc="86" dirty="0">
                <a:solidFill>
                  <a:srgbClr val="000000"/>
                </a:solidFill>
                <a:ea typeface="Times New Roman" panose="02020603050405020304" pitchFamily="18" charset="0"/>
                <a:cs typeface="Verdana" panose="020B0604030504040204" pitchFamily="34" charset="0"/>
              </a:rPr>
              <a:t> </a:t>
            </a:r>
            <a:r>
              <a:rPr lang="en-US" sz="1400" b="1" spc="8" dirty="0">
                <a:solidFill>
                  <a:srgbClr val="000000"/>
                </a:solidFill>
                <a:ea typeface="Times New Roman" panose="02020603050405020304" pitchFamily="18" charset="0"/>
                <a:cs typeface="Verdana" panose="020B0604030504040204" pitchFamily="34" charset="0"/>
              </a:rPr>
              <a:t>So</a:t>
            </a:r>
            <a:r>
              <a:rPr lang="en-US" sz="1400" b="1" spc="4" dirty="0">
                <a:solidFill>
                  <a:srgbClr val="000000"/>
                </a:solidFill>
                <a:ea typeface="Times New Roman" panose="02020603050405020304" pitchFamily="18" charset="0"/>
                <a:cs typeface="Verdana" panose="020B0604030504040204" pitchFamily="34" charset="0"/>
              </a:rPr>
              <a:t>l</a:t>
            </a:r>
            <a:r>
              <a:rPr lang="en-US" sz="1400" b="1" spc="8" dirty="0">
                <a:solidFill>
                  <a:srgbClr val="000000"/>
                </a:solidFill>
                <a:ea typeface="Times New Roman" panose="02020603050405020304" pitchFamily="18" charset="0"/>
                <a:cs typeface="Verdana" panose="020B0604030504040204" pitchFamily="34" charset="0"/>
              </a:rPr>
              <a:t>a</a:t>
            </a:r>
            <a:r>
              <a:rPr lang="en-US" sz="1400" b="1" dirty="0">
                <a:solidFill>
                  <a:srgbClr val="000000"/>
                </a:solidFill>
                <a:ea typeface="Times New Roman" panose="02020603050405020304" pitchFamily="18" charset="0"/>
                <a:cs typeface="Verdana" panose="020B0604030504040204" pitchFamily="34" charset="0"/>
              </a:rPr>
              <a:t>r</a:t>
            </a:r>
            <a:r>
              <a:rPr lang="en-US" sz="1400" b="1" spc="83" dirty="0">
                <a:solidFill>
                  <a:srgbClr val="000000"/>
                </a:solidFill>
                <a:ea typeface="Times New Roman" panose="02020603050405020304" pitchFamily="18" charset="0"/>
                <a:cs typeface="Verdana" panose="020B0604030504040204" pitchFamily="34" charset="0"/>
              </a:rPr>
              <a:t> </a:t>
            </a:r>
            <a:r>
              <a:rPr lang="en-US" sz="1400" b="1" spc="11" dirty="0">
                <a:solidFill>
                  <a:srgbClr val="000000"/>
                </a:solidFill>
                <a:ea typeface="Times New Roman" panose="02020603050405020304" pitchFamily="18" charset="0"/>
                <a:cs typeface="Verdana" panose="020B0604030504040204" pitchFamily="34" charset="0"/>
              </a:rPr>
              <a:t>M</a:t>
            </a:r>
            <a:r>
              <a:rPr lang="en-US" sz="1400" b="1" spc="8" dirty="0">
                <a:solidFill>
                  <a:srgbClr val="000000"/>
                </a:solidFill>
                <a:ea typeface="Times New Roman" panose="02020603050405020304" pitchFamily="18" charset="0"/>
                <a:cs typeface="Verdana" panose="020B0604030504040204" pitchFamily="34" charset="0"/>
              </a:rPr>
              <a:t>odu</a:t>
            </a:r>
            <a:r>
              <a:rPr lang="en-US" sz="1400" b="1" spc="4" dirty="0">
                <a:solidFill>
                  <a:srgbClr val="000000"/>
                </a:solidFill>
                <a:ea typeface="Times New Roman" panose="02020603050405020304" pitchFamily="18" charset="0"/>
                <a:cs typeface="Verdana" panose="020B0604030504040204" pitchFamily="34" charset="0"/>
              </a:rPr>
              <a:t>l</a:t>
            </a:r>
            <a:r>
              <a:rPr lang="en-US" sz="1400" b="1" spc="8" dirty="0">
                <a:solidFill>
                  <a:srgbClr val="000000"/>
                </a:solidFill>
                <a:ea typeface="Times New Roman" panose="02020603050405020304" pitchFamily="18" charset="0"/>
                <a:cs typeface="Verdana" panose="020B0604030504040204" pitchFamily="34" charset="0"/>
              </a:rPr>
              <a:t>es</a:t>
            </a:r>
            <a:r>
              <a:rPr lang="en-US" sz="1400" dirty="0">
                <a:solidFill>
                  <a:srgbClr val="000000"/>
                </a:solidFill>
                <a:ea typeface="Times New Roman" panose="02020603050405020304" pitchFamily="18" charset="0"/>
                <a:cs typeface="Verdana" panose="020B0604030504040204" pitchFamily="34" charset="0"/>
              </a:rPr>
              <a:t> </a:t>
            </a:r>
            <a:endParaRPr lang="en-AE" sz="1400" dirty="0">
              <a:ea typeface="Times New Roman" panose="02020603050405020304" pitchFamily="18" charset="0"/>
              <a:cs typeface="Times New Roman" panose="02020603050405020304" pitchFamily="18" charset="0"/>
            </a:endParaRPr>
          </a:p>
          <a:p>
            <a:pPr marL="462915" marR="304324" algn="just">
              <a:lnSpc>
                <a:spcPct val="105000"/>
              </a:lnSpc>
              <a:spcAft>
                <a:spcPts val="600"/>
              </a:spcAft>
            </a:pP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154"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supp</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y</a:t>
            </a:r>
            <a:r>
              <a:rPr lang="en-US" sz="1200" spc="12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Abundance Solar Panels Industries LLC a</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e</a:t>
            </a:r>
            <a:r>
              <a:rPr lang="en-US" sz="1200" spc="13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se</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 </a:t>
            </a:r>
            <a:r>
              <a:rPr lang="en-US" sz="1200" spc="8" dirty="0">
                <a:solidFill>
                  <a:srgbClr val="000000"/>
                </a:solidFill>
                <a:ea typeface="Times New Roman" panose="02020603050405020304" pitchFamily="18" charset="0"/>
                <a:cs typeface="Verdana" panose="020B0604030504040204" pitchFamily="34" charset="0"/>
              </a:rPr>
              <a:t>connec</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6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ys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l</a:t>
            </a:r>
            <a:r>
              <a:rPr lang="en-US" sz="1200" spc="12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a:t>
            </a:r>
            <a:r>
              <a:rPr lang="en-US" sz="1200" spc="4" dirty="0">
                <a:solidFill>
                  <a:srgbClr val="000000"/>
                </a:solidFill>
                <a:ea typeface="Times New Roman" panose="02020603050405020304" pitchFamily="18" charset="0"/>
                <a:cs typeface="Verdana" panose="020B0604030504040204" pitchFamily="34" charset="0"/>
              </a:rPr>
              <a:t>ili</a:t>
            </a:r>
            <a:r>
              <a:rPr lang="en-US" sz="1200" spc="8" dirty="0">
                <a:solidFill>
                  <a:srgbClr val="000000"/>
                </a:solidFill>
                <a:ea typeface="Times New Roman" panose="02020603050405020304" pitchFamily="18" charset="0"/>
                <a:cs typeface="Verdana" panose="020B0604030504040204" pitchFamily="34" charset="0"/>
              </a:rPr>
              <a:t>co</a:t>
            </a:r>
            <a:r>
              <a:rPr lang="en-US" sz="1200" dirty="0">
                <a:solidFill>
                  <a:srgbClr val="000000"/>
                </a:solidFill>
                <a:ea typeface="Times New Roman" panose="02020603050405020304" pitchFamily="18" charset="0"/>
                <a:cs typeface="Verdana" panose="020B0604030504040204" pitchFamily="34" charset="0"/>
              </a:rPr>
              <a:t>n</a:t>
            </a:r>
            <a:r>
              <a:rPr lang="en-US" sz="1200" spc="12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ce</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a:t>
            </a:r>
            <a:r>
              <a:rPr lang="en-US" sz="1200" spc="10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be</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g</a:t>
            </a:r>
            <a:r>
              <a:rPr lang="en-US" sz="1200" spc="11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pe</a:t>
            </a:r>
            <a:r>
              <a:rPr lang="en-US" sz="1200" spc="4" dirty="0">
                <a:solidFill>
                  <a:srgbClr val="000000"/>
                </a:solidFill>
                <a:ea typeface="Times New Roman" panose="02020603050405020304" pitchFamily="18" charset="0"/>
                <a:cs typeface="Verdana" panose="020B0604030504040204" pitchFamily="34" charset="0"/>
              </a:rPr>
              <a:t>r</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anent</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y</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encapsu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9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be</a:t>
            </a:r>
            <a:r>
              <a:rPr lang="en-US" sz="1200" spc="4" dirty="0">
                <a:solidFill>
                  <a:srgbClr val="000000"/>
                </a:solidFill>
                <a:ea typeface="Times New Roman" panose="02020603050405020304" pitchFamily="18" charset="0"/>
                <a:cs typeface="Verdana" panose="020B0604030504040204" pitchFamily="34" charset="0"/>
              </a:rPr>
              <a:t>t</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ee</a:t>
            </a:r>
            <a:r>
              <a:rPr lang="en-US" sz="1200" dirty="0">
                <a:solidFill>
                  <a:srgbClr val="000000"/>
                </a:solidFill>
                <a:ea typeface="Times New Roman" panose="02020603050405020304" pitchFamily="18" charset="0"/>
                <a:cs typeface="Verdana" panose="020B0604030504040204" pitchFamily="34" charset="0"/>
              </a:rPr>
              <a:t>n</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G</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as</a:t>
            </a:r>
            <a:r>
              <a:rPr lang="en-US" sz="1200" dirty="0">
                <a:solidFill>
                  <a:srgbClr val="000000"/>
                </a:solidFill>
                <a:ea typeface="Times New Roman" panose="02020603050405020304" pitchFamily="18" charset="0"/>
                <a:cs typeface="Verdana" panose="020B0604030504040204" pitchFamily="34" charset="0"/>
              </a:rPr>
              <a:t>s/Glass</a:t>
            </a:r>
            <a:r>
              <a:rPr lang="en-US" sz="1200" spc="10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9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Back sheet b</a:t>
            </a:r>
            <a:r>
              <a:rPr lang="en-US" sz="1200" dirty="0">
                <a:solidFill>
                  <a:srgbClr val="000000"/>
                </a:solidFill>
                <a:ea typeface="Times New Roman" panose="02020603050405020304" pitchFamily="18" charset="0"/>
                <a:cs typeface="Verdana" panose="020B0604030504040204" pitchFamily="34" charset="0"/>
              </a:rPr>
              <a:t>y</a:t>
            </a:r>
            <a:r>
              <a:rPr lang="en-US" sz="1200" spc="21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ho</a:t>
            </a:r>
            <a:r>
              <a:rPr lang="en-US" sz="1200" dirty="0">
                <a:solidFill>
                  <a:srgbClr val="000000"/>
                </a:solidFill>
                <a:ea typeface="Times New Roman" panose="02020603050405020304" pitchFamily="18" charset="0"/>
                <a:cs typeface="Verdana" panose="020B0604030504040204" pitchFamily="34" charset="0"/>
              </a:rPr>
              <a:t>t</a:t>
            </a:r>
            <a:r>
              <a:rPr lang="en-US" sz="1200" spc="22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t</a:t>
            </a:r>
            <a:r>
              <a:rPr lang="en-US" sz="1200" spc="23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adhes</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ve</a:t>
            </a:r>
            <a:r>
              <a:rPr lang="en-US" sz="1200" dirty="0">
                <a:solidFill>
                  <a:srgbClr val="000000"/>
                </a:solidFill>
                <a:ea typeface="Times New Roman" panose="02020603050405020304" pitchFamily="18" charset="0"/>
                <a:cs typeface="Verdana" panose="020B0604030504040204" pitchFamily="34" charset="0"/>
              </a:rPr>
              <a:t>, </a:t>
            </a:r>
            <a:r>
              <a:rPr lang="en-US" sz="1200" spc="41" dirty="0">
                <a:solidFill>
                  <a:srgbClr val="000000"/>
                </a:solidFill>
                <a:ea typeface="Times New Roman" panose="02020603050405020304" pitchFamily="18" charset="0"/>
                <a:cs typeface="Verdana" panose="020B0604030504040204" pitchFamily="34" charset="0"/>
              </a:rPr>
              <a:t>and</a:t>
            </a:r>
            <a:r>
              <a:rPr lang="en-US" sz="1200" spc="23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7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s</a:t>
            </a:r>
            <a:r>
              <a:rPr lang="en-US" sz="1200" spc="1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a:t>
            </a:r>
            <a:r>
              <a:rPr lang="en-US" sz="1200" spc="4" dirty="0">
                <a:solidFill>
                  <a:srgbClr val="000000"/>
                </a:solidFill>
                <a:ea typeface="Times New Roman" panose="02020603050405020304" pitchFamily="18" charset="0"/>
                <a:cs typeface="Verdana" panose="020B0604030504040204" pitchFamily="34" charset="0"/>
              </a:rPr>
              <a:t>tr</a:t>
            </a:r>
            <a:r>
              <a:rPr lang="en-US" sz="1200" spc="8" dirty="0">
                <a:solidFill>
                  <a:srgbClr val="000000"/>
                </a:solidFill>
                <a:ea typeface="Times New Roman" panose="02020603050405020304" pitchFamily="18" charset="0"/>
                <a:cs typeface="Verdana" panose="020B0604030504040204" pitchFamily="34" charset="0"/>
              </a:rPr>
              <a:t>uc</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u</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e</a:t>
            </a:r>
            <a:r>
              <a:rPr lang="en-US" sz="1200" spc="7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a:t>
            </a:r>
            <a:r>
              <a:rPr lang="en-US" sz="1200" dirty="0">
                <a:solidFill>
                  <a:srgbClr val="000000"/>
                </a:solidFill>
                <a:ea typeface="Times New Roman" panose="02020603050405020304" pitchFamily="18" charset="0"/>
                <a:cs typeface="Verdana" panose="020B0604030504040204" pitchFamily="34" charset="0"/>
              </a:rPr>
              <a:t>n</a:t>
            </a:r>
            <a:r>
              <a:rPr lang="en-US" sz="1200" spc="1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ensu</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e</a:t>
            </a:r>
            <a:r>
              <a:rPr lang="en-US" sz="1200" spc="4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a:t>
            </a:r>
            <a:r>
              <a:rPr lang="en-US" sz="1200" dirty="0">
                <a:solidFill>
                  <a:srgbClr val="000000"/>
                </a:solidFill>
                <a:ea typeface="Times New Roman" panose="02020603050405020304" pitchFamily="18" charset="0"/>
                <a:cs typeface="Verdana" panose="020B0604030504040204" pitchFamily="34" charset="0"/>
              </a:rPr>
              <a:t>t</a:t>
            </a:r>
            <a:r>
              <a:rPr lang="en-US" sz="1200" spc="1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8" dirty="0">
                <a:solidFill>
                  <a:srgbClr val="000000"/>
                </a:solidFill>
                <a:ea typeface="Times New Roman" panose="02020603050405020304" pitchFamily="18" charset="0"/>
                <a:cs typeface="Verdana" panose="020B0604030504040204" pitchFamily="34" charset="0"/>
              </a:rPr>
              <a:t> 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2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ce</a:t>
            </a:r>
            <a:r>
              <a:rPr lang="en-US" sz="1200" dirty="0">
                <a:solidFill>
                  <a:srgbClr val="000000"/>
                </a:solidFill>
                <a:ea typeface="Times New Roman" panose="02020603050405020304" pitchFamily="18" charset="0"/>
                <a:cs typeface="Verdana" panose="020B0604030504040204" pitchFamily="34" charset="0"/>
              </a:rPr>
              <a:t>l</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s</a:t>
            </a:r>
            <a:r>
              <a:rPr lang="en-US" sz="1200" spc="2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a:t>
            </a:r>
            <a:r>
              <a:rPr lang="en-US" sz="1200" dirty="0">
                <a:solidFill>
                  <a:srgbClr val="000000"/>
                </a:solidFill>
                <a:ea typeface="Times New Roman" panose="02020603050405020304" pitchFamily="18" charset="0"/>
                <a:cs typeface="Verdana" panose="020B0604030504040204" pitchFamily="34" charset="0"/>
              </a:rPr>
              <a:t>n</a:t>
            </a:r>
            <a:r>
              <a:rPr lang="en-US" sz="1200" spc="1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sa</a:t>
            </a:r>
            <a:r>
              <a:rPr lang="en-US" sz="1200" spc="4" dirty="0">
                <a:solidFill>
                  <a:srgbClr val="000000"/>
                </a:solidFill>
                <a:ea typeface="Times New Roman" panose="02020603050405020304" pitchFamily="18" charset="0"/>
                <a:cs typeface="Verdana" panose="020B0604030504040204" pitchFamily="34" charset="0"/>
              </a:rPr>
              <a:t>f</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y</a:t>
            </a:r>
            <a:r>
              <a:rPr lang="en-US" sz="1200" spc="3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1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spc="4" dirty="0">
                <a:solidFill>
                  <a:srgbClr val="000000"/>
                </a:solidFill>
                <a:ea typeface="Times New Roman" panose="02020603050405020304" pitchFamily="18" charset="0"/>
                <a:cs typeface="Verdana" panose="020B0604030504040204" pitchFamily="34" charset="0"/>
              </a:rPr>
              <a:t>r</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lly </a:t>
            </a:r>
            <a:r>
              <a:rPr lang="en-US" sz="1200" spc="8" dirty="0">
                <a:solidFill>
                  <a:srgbClr val="000000"/>
                </a:solidFill>
                <a:ea typeface="Times New Roman" panose="02020603050405020304" pitchFamily="18" charset="0"/>
                <a:cs typeface="Verdana" panose="020B0604030504040204" pitchFamily="34" charset="0"/>
              </a:rPr>
              <a:t>ope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e</a:t>
            </a:r>
            <a:r>
              <a:rPr lang="en-US" sz="1200" spc="10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38"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os</a:t>
            </a:r>
            <a:r>
              <a:rPr lang="en-US" sz="1200" dirty="0">
                <a:solidFill>
                  <a:srgbClr val="000000"/>
                </a:solidFill>
                <a:ea typeface="Times New Roman" panose="02020603050405020304" pitchFamily="18" charset="0"/>
                <a:cs typeface="Verdana" panose="020B0604030504040204" pitchFamily="34" charset="0"/>
              </a:rPr>
              <a:t>t</a:t>
            </a:r>
            <a:r>
              <a:rPr lang="en-US" sz="1200" spc="7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ha</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h</a:t>
            </a:r>
            <a:r>
              <a:rPr lang="en-US" sz="1200" spc="8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env</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on</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ent</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62915" marR="305753" algn="just">
              <a:lnSpc>
                <a:spcPct val="103000"/>
              </a:lnSpc>
              <a:spcAft>
                <a:spcPts val="600"/>
              </a:spcAft>
            </a:pP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3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pane</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s</a:t>
            </a:r>
            <a:r>
              <a:rPr lang="en-US" sz="1200" spc="4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supp</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6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y </a:t>
            </a:r>
            <a:r>
              <a:rPr lang="en-US" sz="1200" spc="8" dirty="0">
                <a:solidFill>
                  <a:srgbClr val="000000"/>
                </a:solidFill>
                <a:ea typeface="Times New Roman" panose="02020603050405020304" pitchFamily="18" charset="0"/>
                <a:cs typeface="Verdana" panose="020B0604030504040204" pitchFamily="34" charset="0"/>
              </a:rPr>
              <a:t>Abundance Solar Panels Industries LLC a</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e</a:t>
            </a:r>
            <a:r>
              <a:rPr lang="en-US" sz="1200" spc="8"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ke</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 </a:t>
            </a:r>
            <a:r>
              <a:rPr lang="en-US" sz="1200" spc="8" dirty="0">
                <a:solidFill>
                  <a:srgbClr val="000000"/>
                </a:solidFill>
                <a:ea typeface="Times New Roman" panose="02020603050405020304" pitchFamily="18" charset="0"/>
                <a:cs typeface="Verdana" panose="020B0604030504040204" pitchFamily="34" charset="0"/>
              </a:rPr>
              <a:t>unde</a:t>
            </a:r>
            <a:r>
              <a:rPr lang="en-US" sz="1200" dirty="0">
                <a:solidFill>
                  <a:srgbClr val="000000"/>
                </a:solidFill>
                <a:ea typeface="Times New Roman" panose="02020603050405020304" pitchFamily="18" charset="0"/>
                <a:cs typeface="Verdana" panose="020B0604030504040204" pitchFamily="34" charset="0"/>
              </a:rPr>
              <a:t>r</a:t>
            </a:r>
            <a:r>
              <a:rPr lang="en-US" sz="1200" spc="8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8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na</a:t>
            </a:r>
            <a:r>
              <a:rPr lang="en-US" sz="1200" spc="11" dirty="0">
                <a:solidFill>
                  <a:srgbClr val="000000"/>
                </a:solidFill>
                <a:ea typeface="Times New Roman" panose="02020603050405020304" pitchFamily="18" charset="0"/>
                <a:cs typeface="Verdana" panose="020B0604030504040204" pitchFamily="34" charset="0"/>
              </a:rPr>
              <a:t>m</a:t>
            </a:r>
            <a:r>
              <a:rPr lang="en-US" sz="1200" dirty="0">
                <a:solidFill>
                  <a:srgbClr val="000000"/>
                </a:solidFill>
                <a:ea typeface="Times New Roman" panose="02020603050405020304" pitchFamily="18" charset="0"/>
                <a:cs typeface="Verdana" panose="020B0604030504040204" pitchFamily="34" charset="0"/>
              </a:rPr>
              <a:t>e</a:t>
            </a:r>
            <a:r>
              <a:rPr lang="en-US" sz="1200" spc="8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3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a:t>
            </a:r>
            <a:r>
              <a:rPr lang="en-US" sz="1200" spc="8" dirty="0">
                <a:solidFill>
                  <a:srgbClr val="000000"/>
                </a:solidFill>
                <a:ea typeface="Times New Roman" panose="02020603050405020304" pitchFamily="18" charset="0"/>
                <a:cs typeface="Verdana" panose="020B0604030504040204" pitchFamily="34" charset="0"/>
              </a:rPr>
              <a:t>ABUNDANCE</a:t>
            </a:r>
            <a:r>
              <a:rPr lang="en-US" sz="1200" dirty="0">
                <a:solidFill>
                  <a:srgbClr val="000000"/>
                </a:solidFill>
                <a:ea typeface="Times New Roman" panose="02020603050405020304" pitchFamily="18" charset="0"/>
                <a:cs typeface="Verdana" panose="020B0604030504040204" pitchFamily="34" charset="0"/>
              </a:rPr>
              <a:t>”</a:t>
            </a:r>
          </a:p>
          <a:p>
            <a:pPr marL="234315" marR="305753" indent="0" algn="just">
              <a:lnSpc>
                <a:spcPct val="103000"/>
              </a:lnSpc>
              <a:spcAft>
                <a:spcPts val="600"/>
              </a:spcAft>
              <a:buNone/>
            </a:pPr>
            <a:endParaRPr lang="en-US" sz="1200" dirty="0">
              <a:solidFill>
                <a:srgbClr val="000000"/>
              </a:solidFill>
              <a:ea typeface="Times New Roman" panose="02020603050405020304" pitchFamily="18" charset="0"/>
              <a:cs typeface="Verdana" panose="020B0604030504040204" pitchFamily="34" charset="0"/>
            </a:endParaRPr>
          </a:p>
          <a:p>
            <a:pPr marL="234315" marR="4364355" indent="0" algn="just">
              <a:lnSpc>
                <a:spcPct val="107000"/>
              </a:lnSpc>
              <a:spcAft>
                <a:spcPts val="600"/>
              </a:spcAft>
              <a:buNone/>
            </a:pPr>
            <a:r>
              <a:rPr lang="en-US" sz="1400" b="1" spc="8" dirty="0">
                <a:solidFill>
                  <a:srgbClr val="000000"/>
                </a:solidFill>
                <a:ea typeface="Times New Roman" panose="02020603050405020304" pitchFamily="18" charset="0"/>
                <a:cs typeface="Verdana" panose="020B0604030504040204" pitchFamily="34" charset="0"/>
              </a:rPr>
              <a:t>3</a:t>
            </a:r>
            <a:r>
              <a:rPr lang="en-US" sz="1400" b="1" dirty="0">
                <a:solidFill>
                  <a:srgbClr val="000000"/>
                </a:solidFill>
                <a:ea typeface="Times New Roman" panose="02020603050405020304" pitchFamily="18" charset="0"/>
                <a:cs typeface="Verdana" panose="020B0604030504040204" pitchFamily="34" charset="0"/>
              </a:rPr>
              <a:t>. </a:t>
            </a:r>
            <a:r>
              <a:rPr lang="en-US" sz="1400" b="1" spc="86" dirty="0">
                <a:solidFill>
                  <a:srgbClr val="000000"/>
                </a:solidFill>
                <a:ea typeface="Times New Roman" panose="02020603050405020304" pitchFamily="18" charset="0"/>
                <a:cs typeface="Verdana" panose="020B0604030504040204" pitchFamily="34" charset="0"/>
              </a:rPr>
              <a:t> </a:t>
            </a:r>
            <a:r>
              <a:rPr lang="en-US" sz="1400" b="1" spc="8" dirty="0">
                <a:solidFill>
                  <a:srgbClr val="000000"/>
                </a:solidFill>
                <a:ea typeface="Times New Roman" panose="02020603050405020304" pitchFamily="18" charset="0"/>
                <a:cs typeface="Verdana" panose="020B0604030504040204" pitchFamily="34" charset="0"/>
              </a:rPr>
              <a:t>App</a:t>
            </a:r>
            <a:r>
              <a:rPr lang="en-US" sz="1400" b="1" spc="4" dirty="0">
                <a:solidFill>
                  <a:srgbClr val="000000"/>
                </a:solidFill>
                <a:ea typeface="Times New Roman" panose="02020603050405020304" pitchFamily="18" charset="0"/>
                <a:cs typeface="Verdana" panose="020B0604030504040204" pitchFamily="34" charset="0"/>
              </a:rPr>
              <a:t>li</a:t>
            </a:r>
            <a:r>
              <a:rPr lang="en-US" sz="1400" b="1" spc="8" dirty="0">
                <a:solidFill>
                  <a:srgbClr val="000000"/>
                </a:solidFill>
                <a:ea typeface="Times New Roman" panose="02020603050405020304" pitchFamily="18" charset="0"/>
                <a:cs typeface="Verdana" panose="020B0604030504040204" pitchFamily="34" charset="0"/>
              </a:rPr>
              <a:t>ca</a:t>
            </a:r>
            <a:r>
              <a:rPr lang="en-US" sz="1400" b="1" spc="4" dirty="0">
                <a:solidFill>
                  <a:srgbClr val="000000"/>
                </a:solidFill>
                <a:ea typeface="Times New Roman" panose="02020603050405020304" pitchFamily="18" charset="0"/>
                <a:cs typeface="Verdana" panose="020B0604030504040204" pitchFamily="34" charset="0"/>
              </a:rPr>
              <a:t>ti</a:t>
            </a:r>
            <a:r>
              <a:rPr lang="en-US" sz="1400" b="1" spc="8" dirty="0">
                <a:solidFill>
                  <a:srgbClr val="000000"/>
                </a:solidFill>
                <a:ea typeface="Times New Roman" panose="02020603050405020304" pitchFamily="18" charset="0"/>
                <a:cs typeface="Verdana" panose="020B0604030504040204" pitchFamily="34" charset="0"/>
              </a:rPr>
              <a:t>o</a:t>
            </a:r>
            <a:r>
              <a:rPr lang="en-US" sz="1400" b="1" dirty="0">
                <a:solidFill>
                  <a:srgbClr val="000000"/>
                </a:solidFill>
                <a:ea typeface="Times New Roman" panose="02020603050405020304" pitchFamily="18" charset="0"/>
                <a:cs typeface="Verdana" panose="020B0604030504040204" pitchFamily="34" charset="0"/>
              </a:rPr>
              <a:t>n</a:t>
            </a:r>
            <a:endParaRPr lang="en-AE" sz="1400" dirty="0">
              <a:ea typeface="Times New Roman" panose="02020603050405020304" pitchFamily="18" charset="0"/>
              <a:cs typeface="Times New Roman" panose="02020603050405020304" pitchFamily="18" charset="0"/>
            </a:endParaRPr>
          </a:p>
          <a:p>
            <a:pPr marL="462915" marR="304800" algn="just">
              <a:lnSpc>
                <a:spcPct val="105000"/>
              </a:lnSpc>
              <a:spcAft>
                <a:spcPts val="600"/>
              </a:spcAft>
            </a:pP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24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dirty="0">
                <a:solidFill>
                  <a:srgbClr val="000000"/>
                </a:solidFill>
                <a:ea typeface="Times New Roman" panose="02020603050405020304" pitchFamily="18" charset="0"/>
                <a:cs typeface="Verdana" panose="020B0604030504040204" pitchFamily="34" charset="0"/>
              </a:rPr>
              <a:t>V</a:t>
            </a:r>
            <a:r>
              <a:rPr lang="en-US" sz="1200" spc="217"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e </a:t>
            </a:r>
            <a:r>
              <a:rPr lang="en-US" sz="1200" spc="19" dirty="0">
                <a:solidFill>
                  <a:srgbClr val="000000"/>
                </a:solidFill>
                <a:ea typeface="Times New Roman" panose="02020603050405020304" pitchFamily="18" charset="0"/>
                <a:cs typeface="Verdana" panose="020B0604030504040204" pitchFamily="34" charset="0"/>
              </a:rPr>
              <a:t>supplied</a:t>
            </a:r>
            <a:r>
              <a:rPr lang="en-US" sz="1200" dirty="0">
                <a:solidFill>
                  <a:srgbClr val="000000"/>
                </a:solidFill>
                <a:ea typeface="Times New Roman" panose="02020603050405020304" pitchFamily="18" charset="0"/>
                <a:cs typeface="Verdana" panose="020B0604030504040204" pitchFamily="34" charset="0"/>
              </a:rPr>
              <a:t> </a:t>
            </a:r>
            <a:r>
              <a:rPr lang="en-US" sz="1200" spc="26" dirty="0">
                <a:solidFill>
                  <a:srgbClr val="000000"/>
                </a:solidFill>
                <a:ea typeface="Times New Roman" panose="02020603050405020304" pitchFamily="18" charset="0"/>
                <a:cs typeface="Verdana" panose="020B0604030504040204" pitchFamily="34" charset="0"/>
              </a:rPr>
              <a:t>by</a:t>
            </a:r>
            <a:r>
              <a:rPr lang="en-US" sz="1200" spc="21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Abundance</a:t>
            </a:r>
            <a:r>
              <a:rPr lang="en-US" sz="1200" spc="24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s</a:t>
            </a:r>
            <a:r>
              <a:rPr lang="en-US" sz="1200" spc="20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cha</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ge</a:t>
            </a:r>
            <a:r>
              <a:rPr lang="en-US" sz="1200" dirty="0">
                <a:solidFill>
                  <a:srgbClr val="000000"/>
                </a:solidFill>
                <a:ea typeface="Times New Roman" panose="02020603050405020304" pitchFamily="18" charset="0"/>
                <a:cs typeface="Verdana" panose="020B0604030504040204" pitchFamily="34" charset="0"/>
              </a:rPr>
              <a:t>d </a:t>
            </a:r>
            <a:r>
              <a:rPr lang="en-US" sz="1200" spc="23" dirty="0">
                <a:solidFill>
                  <a:srgbClr val="000000"/>
                </a:solidFill>
                <a:ea typeface="Times New Roman" panose="02020603050405020304" pitchFamily="18" charset="0"/>
                <a:cs typeface="Verdana" panose="020B0604030504040204" pitchFamily="34" charset="0"/>
              </a:rPr>
              <a:t>by</a:t>
            </a:r>
            <a:r>
              <a:rPr lang="en-US" sz="1200" spc="21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C</a:t>
            </a:r>
            <a:r>
              <a:rPr lang="en-US" sz="1200" spc="22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po</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r supply </a:t>
            </a:r>
            <a:r>
              <a:rPr lang="en-US" sz="1200" spc="4" dirty="0">
                <a:solidFill>
                  <a:srgbClr val="000000"/>
                </a:solidFill>
                <a:ea typeface="Times New Roman" panose="02020603050405020304" pitchFamily="18" charset="0"/>
                <a:cs typeface="Verdana" panose="020B0604030504040204" pitchFamily="34" charset="0"/>
              </a:rPr>
              <a:t>with</a:t>
            </a:r>
            <a:r>
              <a:rPr lang="en-US" sz="1200" spc="23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h</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g</a:t>
            </a:r>
            <a:r>
              <a:rPr lang="en-US" sz="1200" dirty="0">
                <a:solidFill>
                  <a:srgbClr val="000000"/>
                </a:solidFill>
                <a:ea typeface="Times New Roman" panose="02020603050405020304" pitchFamily="18" charset="0"/>
                <a:cs typeface="Verdana" panose="020B0604030504040204" pitchFamily="34" charset="0"/>
              </a:rPr>
              <a:t>h</a:t>
            </a:r>
            <a:r>
              <a:rPr lang="en-US" sz="1200" spc="23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ab</a:t>
            </a:r>
            <a:r>
              <a:rPr lang="en-US" sz="1200" spc="4" dirty="0">
                <a:solidFill>
                  <a:srgbClr val="000000"/>
                </a:solidFill>
                <a:ea typeface="Times New Roman" panose="02020603050405020304" pitchFamily="18" charset="0"/>
                <a:cs typeface="Verdana" panose="020B0604030504040204" pitchFamily="34" charset="0"/>
              </a:rPr>
              <a:t>ilit</a:t>
            </a:r>
            <a:r>
              <a:rPr lang="en-US" sz="1200" spc="8" dirty="0">
                <a:solidFill>
                  <a:srgbClr val="000000"/>
                </a:solidFill>
                <a:ea typeface="Times New Roman" panose="02020603050405020304" pitchFamily="18" charset="0"/>
                <a:cs typeface="Verdana" panose="020B0604030504040204" pitchFamily="34" charset="0"/>
              </a:rPr>
              <a:t>y</a:t>
            </a:r>
            <a:r>
              <a:rPr lang="en-US" sz="1200" dirty="0">
                <a:solidFill>
                  <a:srgbClr val="000000"/>
                </a:solidFill>
                <a:ea typeface="Times New Roman" panose="02020603050405020304" pitchFamily="18" charset="0"/>
                <a:cs typeface="Verdana" panose="020B0604030504040204" pitchFamily="34" charset="0"/>
              </a:rPr>
              <a:t>, </a:t>
            </a:r>
            <a:r>
              <a:rPr lang="en-US" sz="1200" spc="41" dirty="0">
                <a:solidFill>
                  <a:srgbClr val="000000"/>
                </a:solidFill>
                <a:ea typeface="Times New Roman" panose="02020603050405020304" pitchFamily="18" charset="0"/>
                <a:cs typeface="Verdana" panose="020B0604030504040204" pitchFamily="34" charset="0"/>
              </a:rPr>
              <a:t>almost</a:t>
            </a:r>
            <a:r>
              <a:rPr lang="en-US" sz="120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enanc</a:t>
            </a:r>
            <a:r>
              <a:rPr lang="en-US" sz="1200" dirty="0">
                <a:solidFill>
                  <a:srgbClr val="000000"/>
                </a:solidFill>
                <a:ea typeface="Times New Roman" panose="02020603050405020304" pitchFamily="18" charset="0"/>
                <a:cs typeface="Verdana" panose="020B0604030504040204" pitchFamily="34" charset="0"/>
              </a:rPr>
              <a:t>e </a:t>
            </a:r>
            <a:r>
              <a:rPr lang="en-US" sz="1200" spc="15" dirty="0">
                <a:solidFill>
                  <a:srgbClr val="000000"/>
                </a:solidFill>
                <a:ea typeface="Times New Roman" panose="02020603050405020304" pitchFamily="18" charset="0"/>
                <a:cs typeface="Verdana" panose="020B0604030504040204" pitchFamily="34" charset="0"/>
              </a:rPr>
              <a:t>free</a:t>
            </a:r>
            <a:r>
              <a:rPr lang="en-US" sz="1200" dirty="0">
                <a:solidFill>
                  <a:srgbClr val="000000"/>
                </a:solidFill>
                <a:ea typeface="Times New Roman" panose="02020603050405020304" pitchFamily="18" charset="0"/>
                <a:cs typeface="Verdana" panose="020B0604030504040204" pitchFamily="34" charset="0"/>
              </a:rPr>
              <a:t>,</a:t>
            </a:r>
            <a:r>
              <a:rPr lang="en-US" sz="1200" spc="17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onc</a:t>
            </a:r>
            <a:r>
              <a:rPr lang="en-US" sz="1200" dirty="0">
                <a:solidFill>
                  <a:srgbClr val="000000"/>
                </a:solidFill>
                <a:ea typeface="Times New Roman" panose="02020603050405020304" pitchFamily="18" charset="0"/>
                <a:cs typeface="Verdana" panose="020B0604030504040204" pitchFamily="34" charset="0"/>
              </a:rPr>
              <a:t>e</a:t>
            </a:r>
            <a:r>
              <a:rPr lang="en-US" sz="1200" spc="17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expose</a:t>
            </a:r>
            <a:r>
              <a:rPr lang="en-US" sz="1200" dirty="0">
                <a:solidFill>
                  <a:srgbClr val="000000"/>
                </a:solidFill>
                <a:ea typeface="Times New Roman" panose="02020603050405020304" pitchFamily="18" charset="0"/>
                <a:cs typeface="Verdana" panose="020B0604030504040204" pitchFamily="34" charset="0"/>
              </a:rPr>
              <a:t>d</a:t>
            </a:r>
            <a:r>
              <a:rPr lang="en-US" sz="1200" spc="21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14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sun</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gh</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a:t>
            </a:r>
            <a:r>
              <a:rPr lang="en-US" sz="1200" spc="21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Th</a:t>
            </a:r>
            <a:r>
              <a:rPr lang="en-US" sz="1200" dirty="0">
                <a:solidFill>
                  <a:srgbClr val="000000"/>
                </a:solidFill>
                <a:ea typeface="Times New Roman" panose="02020603050405020304" pitchFamily="18" charset="0"/>
                <a:cs typeface="Verdana" panose="020B0604030504040204" pitchFamily="34" charset="0"/>
              </a:rPr>
              <a:t>e</a:t>
            </a:r>
            <a:r>
              <a:rPr lang="en-US" sz="1200" spc="16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21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a:t>
            </a:r>
            <a:r>
              <a:rPr lang="en-US" sz="1200" dirty="0">
                <a:solidFill>
                  <a:srgbClr val="000000"/>
                </a:solidFill>
                <a:ea typeface="Times New Roman" panose="02020603050405020304" pitchFamily="18" charset="0"/>
                <a:cs typeface="Verdana" panose="020B0604030504040204" pitchFamily="34" charset="0"/>
              </a:rPr>
              <a:t>n</a:t>
            </a:r>
            <a:r>
              <a:rPr lang="en-US" sz="1200" spc="16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e</a:t>
            </a:r>
            <a:r>
              <a:rPr lang="en-US" sz="1200" spc="15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dea</a:t>
            </a:r>
            <a:r>
              <a:rPr lang="en-US" sz="1200" spc="4" dirty="0">
                <a:solidFill>
                  <a:srgbClr val="000000"/>
                </a:solidFill>
                <a:ea typeface="Times New Roman" panose="02020603050405020304" pitchFamily="18" charset="0"/>
                <a:cs typeface="Verdana" panose="020B0604030504040204" pitchFamily="34" charset="0"/>
              </a:rPr>
              <a:t>ll</a:t>
            </a:r>
            <a:r>
              <a:rPr lang="en-US" sz="1200" dirty="0">
                <a:solidFill>
                  <a:srgbClr val="000000"/>
                </a:solidFill>
                <a:ea typeface="Times New Roman" panose="02020603050405020304" pitchFamily="18" charset="0"/>
                <a:cs typeface="Verdana" panose="020B0604030504040204" pitchFamily="34" charset="0"/>
              </a:rPr>
              <a:t>y</a:t>
            </a:r>
            <a:r>
              <a:rPr lang="en-US" sz="1200" spc="19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app</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20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14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e</a:t>
            </a:r>
            <a:r>
              <a:rPr lang="en-US" sz="1200" spc="20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a:t>
            </a:r>
            <a:r>
              <a:rPr lang="en-US" sz="1200" dirty="0">
                <a:solidFill>
                  <a:srgbClr val="000000"/>
                </a:solidFill>
                <a:ea typeface="Times New Roman" panose="02020603050405020304" pitchFamily="18" charset="0"/>
                <a:cs typeface="Verdana" panose="020B0604030504040204" pitchFamily="34" charset="0"/>
              </a:rPr>
              <a:t>s </a:t>
            </a:r>
            <a:r>
              <a:rPr lang="en-US" sz="1200" spc="8" dirty="0">
                <a:solidFill>
                  <a:srgbClr val="000000"/>
                </a:solidFill>
                <a:ea typeface="Times New Roman" panose="02020603050405020304" pitchFamily="18" charset="0"/>
                <a:cs typeface="Verdana" panose="020B0604030504040204" pitchFamily="34" charset="0"/>
              </a:rPr>
              <a:t>po</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r system, </a:t>
            </a:r>
            <a:r>
              <a:rPr lang="en-US" sz="1200" spc="23" dirty="0">
                <a:solidFill>
                  <a:srgbClr val="000000"/>
                </a:solidFill>
                <a:ea typeface="Times New Roman" panose="02020603050405020304" pitchFamily="18" charset="0"/>
                <a:cs typeface="Verdana" panose="020B0604030504040204" pitchFamily="34" charset="0"/>
              </a:rPr>
              <a:t>home</a:t>
            </a:r>
            <a:r>
              <a:rPr lang="en-US" sz="1200" dirty="0">
                <a:solidFill>
                  <a:srgbClr val="000000"/>
                </a:solidFill>
                <a:ea typeface="Times New Roman" panose="02020603050405020304" pitchFamily="18" charset="0"/>
                <a:cs typeface="Verdana" panose="020B0604030504040204" pitchFamily="34" charset="0"/>
              </a:rPr>
              <a:t> power system, </a:t>
            </a:r>
            <a:r>
              <a:rPr lang="en-US" sz="1200" spc="23" dirty="0">
                <a:solidFill>
                  <a:srgbClr val="000000"/>
                </a:solidFill>
                <a:ea typeface="Times New Roman" panose="02020603050405020304" pitchFamily="18" charset="0"/>
                <a:cs typeface="Verdana" panose="020B0604030504040204" pitchFamily="34" charset="0"/>
              </a:rPr>
              <a:t>renewable</a:t>
            </a:r>
            <a:r>
              <a:rPr lang="en-US" sz="1200" dirty="0">
                <a:solidFill>
                  <a:srgbClr val="000000"/>
                </a:solidFill>
                <a:ea typeface="Times New Roman" panose="02020603050405020304" pitchFamily="18" charset="0"/>
                <a:cs typeface="Verdana" panose="020B0604030504040204" pitchFamily="34" charset="0"/>
              </a:rPr>
              <a:t> </a:t>
            </a:r>
            <a:r>
              <a:rPr lang="en-US" sz="1200" spc="49" dirty="0">
                <a:solidFill>
                  <a:srgbClr val="000000"/>
                </a:solidFill>
                <a:ea typeface="Times New Roman" panose="02020603050405020304" pitchFamily="18" charset="0"/>
                <a:cs typeface="Verdana" panose="020B0604030504040204" pitchFamily="34" charset="0"/>
              </a:rPr>
              <a:t>energy</a:t>
            </a:r>
            <a:r>
              <a:rPr lang="en-US" sz="1200" dirty="0">
                <a:solidFill>
                  <a:srgbClr val="000000"/>
                </a:solidFill>
                <a:ea typeface="Times New Roman" panose="02020603050405020304" pitchFamily="18" charset="0"/>
                <a:cs typeface="Verdana" panose="020B0604030504040204" pitchFamily="34" charset="0"/>
              </a:rPr>
              <a:t>, </a:t>
            </a:r>
            <a:r>
              <a:rPr lang="en-US" sz="1200" spc="19" dirty="0">
                <a:solidFill>
                  <a:srgbClr val="000000"/>
                </a:solidFill>
                <a:ea typeface="Times New Roman" panose="02020603050405020304" pitchFamily="18" charset="0"/>
                <a:cs typeface="Verdana" panose="020B0604030504040204" pitchFamily="34" charset="0"/>
              </a:rPr>
              <a:t>hydropower</a:t>
            </a:r>
            <a:r>
              <a:rPr lang="en-US" sz="1200" dirty="0">
                <a:solidFill>
                  <a:srgbClr val="000000"/>
                </a:solidFill>
                <a:ea typeface="Times New Roman" panose="02020603050405020304" pitchFamily="18" charset="0"/>
                <a:cs typeface="Verdana" panose="020B0604030504040204" pitchFamily="34" charset="0"/>
              </a:rPr>
              <a:t> </a:t>
            </a:r>
            <a:r>
              <a:rPr lang="en-US" sz="1200" spc="64" dirty="0">
                <a:solidFill>
                  <a:srgbClr val="000000"/>
                </a:solidFill>
                <a:ea typeface="Times New Roman" panose="02020603050405020304" pitchFamily="18" charset="0"/>
                <a:cs typeface="Verdana" panose="020B0604030504040204" pitchFamily="34" charset="0"/>
              </a:rPr>
              <a:t>station</a:t>
            </a:r>
            <a:r>
              <a:rPr lang="en-US" sz="1200" dirty="0">
                <a:solidFill>
                  <a:srgbClr val="000000"/>
                </a:solidFill>
                <a:ea typeface="Times New Roman" panose="02020603050405020304" pitchFamily="18" charset="0"/>
                <a:cs typeface="Verdana" panose="020B0604030504040204" pitchFamily="34" charset="0"/>
              </a:rPr>
              <a:t>, </a:t>
            </a:r>
            <a:r>
              <a:rPr lang="en-US" sz="1200" spc="19" dirty="0">
                <a:solidFill>
                  <a:srgbClr val="000000"/>
                </a:solidFill>
                <a:ea typeface="Times New Roman" panose="02020603050405020304" pitchFamily="18" charset="0"/>
                <a:cs typeface="Verdana" panose="020B0604030504040204" pitchFamily="34" charset="0"/>
              </a:rPr>
              <a:t>automobile</a:t>
            </a:r>
            <a:r>
              <a:rPr lang="en-US" sz="1200" dirty="0">
                <a:solidFill>
                  <a:srgbClr val="000000"/>
                </a:solidFill>
                <a:ea typeface="Times New Roman" panose="02020603050405020304" pitchFamily="18" charset="0"/>
                <a:cs typeface="Verdana" panose="020B0604030504040204" pitchFamily="34" charset="0"/>
              </a:rPr>
              <a:t> </a:t>
            </a:r>
            <a:r>
              <a:rPr lang="en-US" sz="1200" spc="60" dirty="0">
                <a:solidFill>
                  <a:srgbClr val="000000"/>
                </a:solidFill>
                <a:ea typeface="Times New Roman" panose="02020603050405020304" pitchFamily="18" charset="0"/>
                <a:cs typeface="Verdana" panose="020B0604030504040204" pitchFamily="34" charset="0"/>
              </a:rPr>
              <a:t>water</a:t>
            </a:r>
            <a:r>
              <a:rPr lang="en-US" sz="1200" spc="8" dirty="0">
                <a:solidFill>
                  <a:srgbClr val="000000"/>
                </a:solidFill>
                <a:ea typeface="Times New Roman" panose="02020603050405020304" pitchFamily="18" charset="0"/>
                <a:cs typeface="Verdana" panose="020B0604030504040204" pitchFamily="34" charset="0"/>
              </a:rPr>
              <a:t> pu</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p</a:t>
            </a:r>
            <a:r>
              <a:rPr lang="en-US" sz="1200" dirty="0">
                <a:solidFill>
                  <a:srgbClr val="000000"/>
                </a:solidFill>
                <a:ea typeface="Times New Roman" panose="02020603050405020304" pitchFamily="18" charset="0"/>
                <a:cs typeface="Verdana" panose="020B0604030504040204" pitchFamily="34" charset="0"/>
              </a:rPr>
              <a:t>,</a:t>
            </a:r>
            <a:r>
              <a:rPr lang="en-US" sz="1200" spc="15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a:t>
            </a:r>
            <a:r>
              <a:rPr lang="en-US" sz="1200" spc="11" dirty="0">
                <a:solidFill>
                  <a:srgbClr val="000000"/>
                </a:solidFill>
                <a:ea typeface="Times New Roman" panose="02020603050405020304" pitchFamily="18" charset="0"/>
                <a:cs typeface="Verdana" panose="020B0604030504040204" pitchFamily="34" charset="0"/>
              </a:rPr>
              <a:t>mm</a:t>
            </a:r>
            <a:r>
              <a:rPr lang="en-US" sz="1200" spc="8" dirty="0">
                <a:solidFill>
                  <a:srgbClr val="000000"/>
                </a:solidFill>
                <a:ea typeface="Times New Roman" panose="02020603050405020304" pitchFamily="18" charset="0"/>
                <a:cs typeface="Verdana" panose="020B0604030504040204" pitchFamily="34" charset="0"/>
              </a:rPr>
              <a:t>un</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ca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 system</a:t>
            </a:r>
            <a:r>
              <a:rPr lang="en-US" sz="1200" spc="16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10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ec</a:t>
            </a:r>
            <a:r>
              <a:rPr lang="en-US" sz="1200" spc="4" dirty="0">
                <a:solidFill>
                  <a:srgbClr val="000000"/>
                </a:solidFill>
                <a:ea typeface="Times New Roman" panose="02020603050405020304" pitchFamily="18" charset="0"/>
                <a:cs typeface="Verdana" panose="020B0604030504040204" pitchFamily="34" charset="0"/>
              </a:rPr>
              <a:t>tl</a:t>
            </a:r>
            <a:r>
              <a:rPr lang="en-US" sz="1200" dirty="0">
                <a:solidFill>
                  <a:srgbClr val="000000"/>
                </a:solidFill>
                <a:ea typeface="Times New Roman" panose="02020603050405020304" pitchFamily="18" charset="0"/>
                <a:cs typeface="Verdana" panose="020B0604030504040204" pitchFamily="34" charset="0"/>
              </a:rPr>
              <a:t>y</a:t>
            </a:r>
            <a:r>
              <a:rPr lang="en-US" sz="1200" spc="16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pos</a:t>
            </a:r>
            <a:r>
              <a:rPr lang="en-US" sz="1200" dirty="0">
                <a:solidFill>
                  <a:srgbClr val="000000"/>
                </a:solidFill>
                <a:ea typeface="Times New Roman" panose="02020603050405020304" pitchFamily="18" charset="0"/>
                <a:cs typeface="Verdana" panose="020B0604030504040204" pitchFamily="34" charset="0"/>
              </a:rPr>
              <a:t>e</a:t>
            </a:r>
            <a:r>
              <a:rPr lang="en-US" sz="1200" spc="17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13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dirty="0">
                <a:solidFill>
                  <a:srgbClr val="000000"/>
                </a:solidFill>
                <a:ea typeface="Times New Roman" panose="02020603050405020304" pitchFamily="18" charset="0"/>
                <a:cs typeface="Verdana" panose="020B0604030504040204" pitchFamily="34" charset="0"/>
              </a:rPr>
              <a:t>V</a:t>
            </a:r>
            <a:r>
              <a:rPr lang="en-US" sz="1200" spc="11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an</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a:t>
            </a:r>
            <a:r>
              <a:rPr lang="en-US" sz="1200" spc="14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hes</a:t>
            </a:r>
            <a:r>
              <a:rPr lang="en-US" sz="1200" dirty="0">
                <a:solidFill>
                  <a:srgbClr val="000000"/>
                </a:solidFill>
                <a:ea typeface="Times New Roman" panose="02020603050405020304" pitchFamily="18" charset="0"/>
                <a:cs typeface="Verdana" panose="020B0604030504040204" pitchFamily="34" charset="0"/>
              </a:rPr>
              <a:t>e</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sys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dirty="0">
                <a:solidFill>
                  <a:srgbClr val="000000"/>
                </a:solidFill>
                <a:ea typeface="Times New Roman" panose="02020603050405020304" pitchFamily="18" charset="0"/>
                <a:cs typeface="Verdana" panose="020B0604030504040204" pitchFamily="34" charset="0"/>
              </a:rPr>
              <a:t>s</a:t>
            </a:r>
            <a:r>
              <a:rPr lang="en-US" sz="1200" spc="17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a:t>
            </a:r>
            <a:r>
              <a:rPr lang="en-US" sz="1200" dirty="0">
                <a:solidFill>
                  <a:srgbClr val="000000"/>
                </a:solidFill>
                <a:ea typeface="Times New Roman" panose="02020603050405020304" pitchFamily="18" charset="0"/>
                <a:cs typeface="Verdana" panose="020B0604030504040204" pitchFamily="34" charset="0"/>
              </a:rPr>
              <a:t>n</a:t>
            </a:r>
            <a:r>
              <a:rPr lang="en-US" sz="1200" spc="12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e</a:t>
            </a:r>
            <a:r>
              <a:rPr lang="en-US" sz="1200" spc="10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bo</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h</a:t>
            </a:r>
            <a:r>
              <a:rPr lang="en-US" sz="1200" spc="13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it</a:t>
            </a:r>
            <a:r>
              <a:rPr lang="en-US" sz="1200" dirty="0">
                <a:solidFill>
                  <a:srgbClr val="000000"/>
                </a:solidFill>
                <a:ea typeface="Times New Roman" panose="02020603050405020304" pitchFamily="18" charset="0"/>
                <a:cs typeface="Verdana" panose="020B0604030504040204" pitchFamily="34" charset="0"/>
              </a:rPr>
              <a:t>h </a:t>
            </a:r>
            <a:r>
              <a:rPr lang="en-US" sz="1200" spc="8" dirty="0">
                <a:solidFill>
                  <a:srgbClr val="000000"/>
                </a:solidFill>
                <a:ea typeface="Times New Roman" panose="02020603050405020304" pitchFamily="18" charset="0"/>
                <a:cs typeface="Verdana" panose="020B0604030504040204" pitchFamily="34" charset="0"/>
              </a:rPr>
              <a:t>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ag</a:t>
            </a:r>
            <a:r>
              <a:rPr lang="en-US" sz="1200" dirty="0">
                <a:solidFill>
                  <a:srgbClr val="000000"/>
                </a:solidFill>
                <a:ea typeface="Times New Roman" panose="02020603050405020304" pitchFamily="18" charset="0"/>
                <a:cs typeface="Verdana" panose="020B0604030504040204" pitchFamily="34" charset="0"/>
              </a:rPr>
              <a:t>e</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a:t>
            </a:r>
            <a:r>
              <a:rPr lang="en-US" sz="1200" spc="4" dirty="0">
                <a:solidFill>
                  <a:srgbClr val="000000"/>
                </a:solidFill>
                <a:ea typeface="Times New Roman" panose="02020603050405020304" pitchFamily="18" charset="0"/>
                <a:cs typeface="Verdana" panose="020B0604030504040204" pitchFamily="34" charset="0"/>
              </a:rPr>
              <a:t>tt</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y</a:t>
            </a:r>
            <a:r>
              <a:rPr lang="en-US" sz="1200" dirty="0">
                <a:solidFill>
                  <a:srgbClr val="000000"/>
                </a:solidFill>
                <a:ea typeface="Times New Roman" panose="02020603050405020304" pitchFamily="18" charset="0"/>
                <a:cs typeface="Verdana" panose="020B0604030504040204" pitchFamily="34" charset="0"/>
              </a:rPr>
              <a:t>,</a:t>
            </a:r>
            <a:r>
              <a:rPr lang="en-US" sz="1200" spc="10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ec</a:t>
            </a:r>
            <a:r>
              <a:rPr lang="en-US" sz="1200" spc="4" dirty="0">
                <a:solidFill>
                  <a:srgbClr val="000000"/>
                </a:solidFill>
                <a:ea typeface="Times New Roman" panose="02020603050405020304" pitchFamily="18" charset="0"/>
                <a:cs typeface="Verdana" panose="020B0604030504040204" pitchFamily="34" charset="0"/>
              </a:rPr>
              <a:t>tl</a:t>
            </a:r>
            <a:r>
              <a:rPr lang="en-US" sz="1200" dirty="0">
                <a:solidFill>
                  <a:srgbClr val="000000"/>
                </a:solidFill>
                <a:ea typeface="Times New Roman" panose="02020603050405020304" pitchFamily="18" charset="0"/>
                <a:cs typeface="Verdana" panose="020B0604030504040204" pitchFamily="34" charset="0"/>
              </a:rPr>
              <a:t>y</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g</a:t>
            </a:r>
            <a:r>
              <a:rPr lang="en-US" sz="1200" spc="4" dirty="0">
                <a:solidFill>
                  <a:srgbClr val="000000"/>
                </a:solidFill>
                <a:ea typeface="Times New Roman" panose="02020603050405020304" pitchFamily="18" charset="0"/>
                <a:cs typeface="Verdana" panose="020B0604030504040204" pitchFamily="34" charset="0"/>
              </a:rPr>
              <a:t>rid-</a:t>
            </a:r>
            <a:r>
              <a:rPr lang="en-US" sz="1200" spc="8" dirty="0">
                <a:solidFill>
                  <a:srgbClr val="000000"/>
                </a:solidFill>
                <a:ea typeface="Times New Roman" panose="02020603050405020304" pitchFamily="18" charset="0"/>
                <a:cs typeface="Verdana" panose="020B0604030504040204" pitchFamily="34" charset="0"/>
              </a:rPr>
              <a:t>connec</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84"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it</a:t>
            </a:r>
            <a:r>
              <a:rPr lang="en-US" sz="1200" spc="8" dirty="0">
                <a:solidFill>
                  <a:srgbClr val="000000"/>
                </a:solidFill>
                <a:ea typeface="Times New Roman" panose="02020603050405020304" pitchFamily="18" charset="0"/>
                <a:cs typeface="Verdana" panose="020B0604030504040204" pitchFamily="34" charset="0"/>
              </a:rPr>
              <a:t>hou</a:t>
            </a:r>
            <a:r>
              <a:rPr lang="en-US" sz="1200" dirty="0">
                <a:solidFill>
                  <a:srgbClr val="000000"/>
                </a:solidFill>
                <a:ea typeface="Times New Roman" panose="02020603050405020304" pitchFamily="18" charset="0"/>
                <a:cs typeface="Verdana" panose="020B0604030504040204" pitchFamily="34" charset="0"/>
              </a:rPr>
              <a:t>t</a:t>
            </a:r>
            <a:r>
              <a:rPr lang="en-US" sz="1200" spc="9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ag</a:t>
            </a:r>
            <a:r>
              <a:rPr lang="en-US" sz="1200" dirty="0">
                <a:solidFill>
                  <a:srgbClr val="000000"/>
                </a:solidFill>
                <a:ea typeface="Times New Roman" panose="02020603050405020304" pitchFamily="18" charset="0"/>
                <a:cs typeface="Verdana" panose="020B0604030504040204" pitchFamily="34" charset="0"/>
              </a:rPr>
              <a:t>e</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a:t>
            </a:r>
            <a:r>
              <a:rPr lang="en-US" sz="1200" spc="4" dirty="0">
                <a:solidFill>
                  <a:srgbClr val="000000"/>
                </a:solidFill>
                <a:ea typeface="Times New Roman" panose="02020603050405020304" pitchFamily="18" charset="0"/>
                <a:cs typeface="Verdana" panose="020B0604030504040204" pitchFamily="34" charset="0"/>
              </a:rPr>
              <a:t>tt</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y</a:t>
            </a:r>
            <a:r>
              <a:rPr lang="en-US" sz="1100" dirty="0">
                <a:solidFill>
                  <a:srgbClr val="000000"/>
                </a:solidFill>
                <a:ea typeface="Times New Roman" panose="02020603050405020304" pitchFamily="18" charset="0"/>
                <a:cs typeface="Verdana" panose="020B0604030504040204" pitchFamily="34" charset="0"/>
              </a:rPr>
              <a:t>.</a:t>
            </a:r>
            <a:endParaRPr lang="en-AE" sz="1100" dirty="0">
              <a:ea typeface="Times New Roman" panose="02020603050405020304" pitchFamily="18" charset="0"/>
              <a:cs typeface="Times New Roman" panose="02020603050405020304" pitchFamily="18" charset="0"/>
            </a:endParaRPr>
          </a:p>
          <a:p>
            <a:pPr marL="462915" marR="305753" algn="just">
              <a:lnSpc>
                <a:spcPct val="103000"/>
              </a:lnSpc>
              <a:spcAft>
                <a:spcPts val="600"/>
              </a:spcAft>
            </a:pPr>
            <a:endParaRPr lang="en-AE" sz="1100" dirty="0">
              <a:latin typeface="Calibri" panose="020F0502020204030204" pitchFamily="34" charset="0"/>
              <a:ea typeface="Times New Roman" panose="02020603050405020304" pitchFamily="18" charset="0"/>
              <a:cs typeface="Times New Roman" panose="02020603050405020304" pitchFamily="18" charset="0"/>
            </a:endParaRPr>
          </a:p>
          <a:p>
            <a:endParaRPr lang="en-AE" sz="900" dirty="0"/>
          </a:p>
        </p:txBody>
      </p:sp>
      <p:pic>
        <p:nvPicPr>
          <p:cNvPr id="2" name="Picture 1">
            <a:extLst>
              <a:ext uri="{FF2B5EF4-FFF2-40B4-BE49-F238E27FC236}">
                <a16:creationId xmlns:a16="http://schemas.microsoft.com/office/drawing/2014/main" id="{CA17C780-9FC3-E9BA-0598-60928227E87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6080" y="57595"/>
            <a:ext cx="2113566" cy="575708"/>
          </a:xfrm>
          <a:prstGeom prst="rect">
            <a:avLst/>
          </a:prstGeom>
        </p:spPr>
      </p:pic>
      <p:sp>
        <p:nvSpPr>
          <p:cNvPr id="5" name="Rectangle: Rounded Corners 4">
            <a:extLst>
              <a:ext uri="{FF2B5EF4-FFF2-40B4-BE49-F238E27FC236}">
                <a16:creationId xmlns:a16="http://schemas.microsoft.com/office/drawing/2014/main" id="{54EA9026-91CF-2514-A5BD-4974F4E564D0}"/>
              </a:ext>
            </a:extLst>
          </p:cNvPr>
          <p:cNvSpPr/>
          <p:nvPr/>
        </p:nvSpPr>
        <p:spPr>
          <a:xfrm>
            <a:off x="375920" y="636686"/>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6" name="Rectangle: Rounded Corners 5">
            <a:extLst>
              <a:ext uri="{FF2B5EF4-FFF2-40B4-BE49-F238E27FC236}">
                <a16:creationId xmlns:a16="http://schemas.microsoft.com/office/drawing/2014/main" id="{4F135BC8-F5EE-CAED-166D-FD6AD015C72E}"/>
              </a:ext>
            </a:extLst>
          </p:cNvPr>
          <p:cNvSpPr/>
          <p:nvPr/>
        </p:nvSpPr>
        <p:spPr>
          <a:xfrm>
            <a:off x="375920" y="2313086"/>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7" name="Rectangle: Rounded Corners 6">
            <a:extLst>
              <a:ext uri="{FF2B5EF4-FFF2-40B4-BE49-F238E27FC236}">
                <a16:creationId xmlns:a16="http://schemas.microsoft.com/office/drawing/2014/main" id="{7FB07B68-6BF7-71D5-B138-B83879328604}"/>
              </a:ext>
            </a:extLst>
          </p:cNvPr>
          <p:cNvSpPr/>
          <p:nvPr/>
        </p:nvSpPr>
        <p:spPr>
          <a:xfrm>
            <a:off x="375920" y="4334926"/>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63766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25000" r="-25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E4757-3E93-9270-DA90-555D02C0444D}"/>
              </a:ext>
            </a:extLst>
          </p:cNvPr>
          <p:cNvSpPr>
            <a:spLocks noGrp="1"/>
          </p:cNvSpPr>
          <p:nvPr>
            <p:ph idx="1"/>
          </p:nvPr>
        </p:nvSpPr>
        <p:spPr>
          <a:xfrm>
            <a:off x="228600" y="93611"/>
            <a:ext cx="5591703" cy="6044722"/>
          </a:xfrm>
        </p:spPr>
        <p:txBody>
          <a:bodyPr anchor="t">
            <a:noAutofit/>
          </a:bodyPr>
          <a:lstStyle/>
          <a:p>
            <a:pPr marL="234315" marR="4086701" indent="0" algn="just">
              <a:lnSpc>
                <a:spcPct val="107000"/>
              </a:lnSpc>
              <a:spcBef>
                <a:spcPts val="41"/>
              </a:spcBef>
              <a:spcAft>
                <a:spcPts val="600"/>
              </a:spcAft>
              <a:buNone/>
            </a:pPr>
            <a:endParaRPr lang="en-AE" sz="1000" b="1" spc="8" dirty="0">
              <a:solidFill>
                <a:srgbClr val="000000"/>
              </a:solidFill>
              <a:latin typeface="Verdana" panose="020B0604030504040204" pitchFamily="34" charset="0"/>
            </a:endParaRPr>
          </a:p>
          <a:p>
            <a:pPr marL="234315" marR="305276" indent="0" algn="just">
              <a:lnSpc>
                <a:spcPct val="115000"/>
              </a:lnSpc>
              <a:spcAft>
                <a:spcPts val="600"/>
              </a:spcAft>
              <a:buNone/>
            </a:pPr>
            <a:r>
              <a:rPr lang="en-US" sz="1400" b="1" spc="8" dirty="0">
                <a:solidFill>
                  <a:srgbClr val="000000"/>
                </a:solidFill>
              </a:rPr>
              <a:t>4.Installation Permits</a:t>
            </a:r>
          </a:p>
          <a:p>
            <a:pPr marL="462915" marR="305276" algn="just">
              <a:lnSpc>
                <a:spcPct val="105000"/>
              </a:lnSpc>
              <a:spcAft>
                <a:spcPts val="600"/>
              </a:spcAft>
            </a:pP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23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21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 </a:t>
            </a:r>
            <a:r>
              <a:rPr lang="en-US" sz="1200" spc="56" dirty="0">
                <a:solidFill>
                  <a:srgbClr val="000000"/>
                </a:solidFill>
                <a:ea typeface="Times New Roman" panose="02020603050405020304" pitchFamily="18" charset="0"/>
                <a:cs typeface="Verdana" panose="020B0604030504040204" pitchFamily="34" charset="0"/>
              </a:rPr>
              <a:t>of</a:t>
            </a:r>
            <a:r>
              <a:rPr lang="en-US" sz="1200" spc="20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22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23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dirty="0">
                <a:solidFill>
                  <a:srgbClr val="000000"/>
                </a:solidFill>
                <a:ea typeface="Times New Roman" panose="02020603050405020304" pitchFamily="18" charset="0"/>
                <a:cs typeface="Verdana" panose="020B0604030504040204" pitchFamily="34" charset="0"/>
              </a:rPr>
              <a:t>V</a:t>
            </a:r>
            <a:r>
              <a:rPr lang="en-US" sz="1200" spc="21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po</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r generation </a:t>
            </a:r>
            <a:r>
              <a:rPr lang="en-US" sz="1200" spc="53" dirty="0">
                <a:solidFill>
                  <a:srgbClr val="000000"/>
                </a:solidFill>
                <a:ea typeface="Times New Roman" panose="02020603050405020304" pitchFamily="18" charset="0"/>
                <a:cs typeface="Verdana" panose="020B0604030504040204" pitchFamily="34" charset="0"/>
              </a:rPr>
              <a:t>system</a:t>
            </a:r>
            <a:r>
              <a:rPr lang="en-US" sz="1200" dirty="0">
                <a:solidFill>
                  <a:srgbClr val="000000"/>
                </a:solidFill>
                <a:ea typeface="Times New Roman" panose="02020603050405020304" pitchFamily="18" charset="0"/>
                <a:cs typeface="Verdana" panose="020B0604030504040204" pitchFamily="34" charset="0"/>
              </a:rPr>
              <a:t>, </a:t>
            </a:r>
            <a:r>
              <a:rPr lang="en-US" sz="1200" spc="19" dirty="0">
                <a:solidFill>
                  <a:srgbClr val="000000"/>
                </a:solidFill>
                <a:ea typeface="Times New Roman" panose="02020603050405020304" pitchFamily="18" charset="0"/>
                <a:cs typeface="Verdana" panose="020B0604030504040204" pitchFamily="34" charset="0"/>
              </a:rPr>
              <a:t>please</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contact</a:t>
            </a:r>
            <a:r>
              <a:rPr lang="en-US" sz="120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the</a:t>
            </a:r>
            <a:r>
              <a:rPr lang="en-US" sz="1200" spc="22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oca</a:t>
            </a:r>
            <a:r>
              <a:rPr lang="en-US" sz="1200" dirty="0">
                <a:solidFill>
                  <a:srgbClr val="000000"/>
                </a:solidFill>
                <a:ea typeface="Times New Roman" panose="02020603050405020304" pitchFamily="18" charset="0"/>
                <a:cs typeface="Verdana" panose="020B0604030504040204" pitchFamily="34" charset="0"/>
              </a:rPr>
              <a:t>l</a:t>
            </a:r>
            <a:r>
              <a:rPr lang="en-US" sz="1200" spc="23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evan</a:t>
            </a:r>
            <a:r>
              <a:rPr lang="en-US" sz="1200" dirty="0">
                <a:solidFill>
                  <a:srgbClr val="000000"/>
                </a:solidFill>
                <a:ea typeface="Times New Roman" panose="02020603050405020304" pitchFamily="18" charset="0"/>
                <a:cs typeface="Verdana" panose="020B0604030504040204" pitchFamily="34" charset="0"/>
              </a:rPr>
              <a:t>t </a:t>
            </a:r>
            <a:r>
              <a:rPr lang="en-US" sz="1200" spc="8" dirty="0">
                <a:solidFill>
                  <a:srgbClr val="000000"/>
                </a:solidFill>
                <a:ea typeface="Times New Roman" panose="02020603050405020304" pitchFamily="18" charset="0"/>
                <a:cs typeface="Verdana" panose="020B0604030504040204" pitchFamily="34" charset="0"/>
              </a:rPr>
              <a:t>au</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ho</a:t>
            </a:r>
            <a:r>
              <a:rPr lang="en-US" sz="1200" spc="4" dirty="0">
                <a:solidFill>
                  <a:srgbClr val="000000"/>
                </a:solidFill>
                <a:ea typeface="Times New Roman" panose="02020603050405020304" pitchFamily="18" charset="0"/>
                <a:cs typeface="Verdana" panose="020B0604030504040204" pitchFamily="34" charset="0"/>
              </a:rPr>
              <a:t>riti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9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de</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r</a:t>
            </a:r>
            <a:r>
              <a:rPr lang="en-US" sz="1200" spc="11" dirty="0">
                <a:solidFill>
                  <a:srgbClr val="000000"/>
                </a:solidFill>
                <a:ea typeface="Times New Roman" panose="02020603050405020304" pitchFamily="18" charset="0"/>
                <a:cs typeface="Verdana" panose="020B0604030504040204" pitchFamily="34" charset="0"/>
              </a:rPr>
              <a:t>m</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e</a:t>
            </a:r>
            <a:r>
              <a:rPr lang="en-US" sz="1200" spc="9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01"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hod</a:t>
            </a:r>
            <a:r>
              <a:rPr lang="en-US" sz="1200" dirty="0">
                <a:solidFill>
                  <a:srgbClr val="000000"/>
                </a:solidFill>
                <a:ea typeface="Times New Roman" panose="02020603050405020304" pitchFamily="18" charset="0"/>
                <a:cs typeface="Verdana" panose="020B0604030504040204" pitchFamily="34" charset="0"/>
              </a:rPr>
              <a:t>s</a:t>
            </a:r>
            <a:r>
              <a:rPr lang="en-US" sz="1200" spc="7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s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anc</a:t>
            </a:r>
            <a:r>
              <a:rPr lang="en-US" sz="1200" dirty="0">
                <a:solidFill>
                  <a:srgbClr val="000000"/>
                </a:solidFill>
                <a:ea typeface="Times New Roman" panose="02020603050405020304" pitchFamily="18" charset="0"/>
                <a:cs typeface="Verdana" panose="020B0604030504040204" pitchFamily="34" charset="0"/>
              </a:rPr>
              <a:t>e</a:t>
            </a:r>
            <a:r>
              <a:rPr lang="en-US" sz="1200" spc="10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it</a:t>
            </a:r>
            <a:r>
              <a:rPr lang="en-US" sz="1200" dirty="0">
                <a:solidFill>
                  <a:srgbClr val="000000"/>
                </a:solidFill>
                <a:ea typeface="Times New Roman" panose="02020603050405020304" pitchFamily="18" charset="0"/>
                <a:cs typeface="Verdana" panose="020B0604030504040204" pitchFamily="34" charset="0"/>
              </a:rPr>
              <a:t>h</a:t>
            </a:r>
            <a:r>
              <a:rPr lang="en-US" sz="1200" spc="3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equ</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s</a:t>
            </a:r>
            <a:r>
              <a:rPr lang="en-US" sz="1200" spc="12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oca</a:t>
            </a:r>
            <a:r>
              <a:rPr lang="en-US" sz="1200" dirty="0">
                <a:solidFill>
                  <a:srgbClr val="000000"/>
                </a:solidFill>
                <a:ea typeface="Times New Roman" panose="02020603050405020304" pitchFamily="18" charset="0"/>
                <a:cs typeface="Verdana" panose="020B0604030504040204" pitchFamily="34" charset="0"/>
              </a:rPr>
              <a:t>l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3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pe</a:t>
            </a:r>
            <a:r>
              <a:rPr lang="en-US" sz="1200" spc="4" dirty="0">
                <a:solidFill>
                  <a:srgbClr val="000000"/>
                </a:solidFill>
                <a:ea typeface="Times New Roman" panose="02020603050405020304" pitchFamily="18" charset="0"/>
                <a:cs typeface="Verdana" panose="020B0604030504040204" pitchFamily="34" charset="0"/>
              </a:rPr>
              <a:t>r</a:t>
            </a:r>
            <a:r>
              <a:rPr lang="en-US" sz="1200" spc="11" dirty="0">
                <a:solidFill>
                  <a:srgbClr val="000000"/>
                </a:solidFill>
                <a:ea typeface="Times New Roman" panose="02020603050405020304" pitchFamily="18" charset="0"/>
                <a:cs typeface="Verdana" panose="020B0604030504040204" pitchFamily="34" charset="0"/>
              </a:rPr>
              <a:t>m</a:t>
            </a:r>
            <a:r>
              <a:rPr lang="en-US" sz="1200" spc="4" dirty="0">
                <a:solidFill>
                  <a:srgbClr val="000000"/>
                </a:solidFill>
                <a:ea typeface="Times New Roman" panose="02020603050405020304" pitchFamily="18" charset="0"/>
                <a:cs typeface="Verdana" panose="020B0604030504040204" pitchFamily="34" charset="0"/>
              </a:rPr>
              <a:t>it</a:t>
            </a:r>
            <a:r>
              <a:rPr lang="en-US" sz="1200" dirty="0">
                <a:solidFill>
                  <a:srgbClr val="000000"/>
                </a:solidFill>
                <a:ea typeface="Times New Roman" panose="02020603050405020304" pitchFamily="18" charset="0"/>
                <a:cs typeface="Verdana" panose="020B0604030504040204" pitchFamily="34" charset="0"/>
              </a:rPr>
              <a:t>s</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6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3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nspec</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3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equ</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a:t>
            </a:r>
            <a:r>
              <a:rPr lang="en-US" sz="1200" b="1" spc="8" dirty="0">
                <a:solidFill>
                  <a:srgbClr val="000000"/>
                </a:solidFill>
              </a:rPr>
              <a:t> </a:t>
            </a:r>
          </a:p>
          <a:p>
            <a:pPr marL="234315" marR="305276" indent="0" algn="just">
              <a:lnSpc>
                <a:spcPct val="105000"/>
              </a:lnSpc>
              <a:spcAft>
                <a:spcPts val="600"/>
              </a:spcAft>
              <a:buNone/>
            </a:pPr>
            <a:r>
              <a:rPr lang="en-US" sz="1400" b="1" spc="8" dirty="0">
                <a:solidFill>
                  <a:srgbClr val="000000"/>
                </a:solidFill>
              </a:rPr>
              <a:t>5.Responsibility Declaration             </a:t>
            </a:r>
            <a:endParaRPr lang="en-AE" sz="1400" b="1" spc="8" dirty="0">
              <a:solidFill>
                <a:srgbClr val="000000"/>
              </a:solidFill>
            </a:endParaRPr>
          </a:p>
          <a:p>
            <a:pPr marL="462915" marR="304324" algn="just">
              <a:lnSpc>
                <a:spcPct val="105000"/>
              </a:lnSpc>
              <a:spcAft>
                <a:spcPts val="600"/>
              </a:spcAft>
            </a:pPr>
            <a:r>
              <a:rPr lang="en-US" sz="1200" spc="4" dirty="0">
                <a:solidFill>
                  <a:srgbClr val="000000"/>
                </a:solidFill>
                <a:ea typeface="Times New Roman" panose="02020603050405020304" pitchFamily="18" charset="0"/>
                <a:cs typeface="Verdana" panose="020B0604030504040204" pitchFamily="34" charset="0"/>
              </a:rPr>
              <a:t>(</a:t>
            </a:r>
            <a:r>
              <a:rPr lang="en-US" sz="1200" spc="8" dirty="0">
                <a:solidFill>
                  <a:srgbClr val="000000"/>
                </a:solidFill>
                <a:ea typeface="Times New Roman" panose="02020603050405020304" pitchFamily="18" charset="0"/>
                <a:cs typeface="Verdana" panose="020B0604030504040204" pitchFamily="34" charset="0"/>
              </a:rPr>
              <a:t>1</a:t>
            </a:r>
            <a:r>
              <a:rPr lang="en-US" sz="120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Du</a:t>
            </a:r>
            <a:r>
              <a:rPr lang="en-US" sz="1200" dirty="0">
                <a:solidFill>
                  <a:srgbClr val="000000"/>
                </a:solidFill>
                <a:ea typeface="Times New Roman" panose="02020603050405020304" pitchFamily="18" charset="0"/>
                <a:cs typeface="Verdana" panose="020B0604030504040204" pitchFamily="34" charset="0"/>
              </a:rPr>
              <a:t>e </a:t>
            </a:r>
            <a:r>
              <a:rPr lang="en-US" sz="1200" spc="23" dirty="0">
                <a:solidFill>
                  <a:srgbClr val="000000"/>
                </a:solidFill>
                <a:ea typeface="Times New Roman" panose="02020603050405020304" pitchFamily="18" charset="0"/>
                <a:cs typeface="Verdana" panose="020B0604030504040204" pitchFamily="34" charset="0"/>
              </a:rPr>
              <a:t>to</a:t>
            </a:r>
            <a:r>
              <a:rPr lang="en-US" sz="1200" dirty="0">
                <a:solidFill>
                  <a:srgbClr val="000000"/>
                </a:solidFill>
                <a:ea typeface="Times New Roman" panose="02020603050405020304" pitchFamily="18" charset="0"/>
                <a:cs typeface="Verdana" panose="020B0604030504040204" pitchFamily="34" charset="0"/>
              </a:rPr>
              <a:t> installations </a:t>
            </a:r>
            <a:r>
              <a:rPr lang="en-US" sz="1200" spc="105" dirty="0">
                <a:solidFill>
                  <a:srgbClr val="000000"/>
                </a:solidFill>
                <a:ea typeface="Times New Roman" panose="02020603050405020304" pitchFamily="18" charset="0"/>
                <a:cs typeface="Verdana" panose="020B0604030504040204" pitchFamily="34" charset="0"/>
              </a:rPr>
              <a:t>being</a:t>
            </a:r>
            <a:r>
              <a:rPr lang="en-US" sz="1200" dirty="0">
                <a:solidFill>
                  <a:srgbClr val="000000"/>
                </a:solidFill>
                <a:ea typeface="Times New Roman" panose="02020603050405020304" pitchFamily="18" charset="0"/>
                <a:cs typeface="Verdana" panose="020B0604030504040204" pitchFamily="34" charset="0"/>
              </a:rPr>
              <a:t> </a:t>
            </a:r>
            <a:r>
              <a:rPr lang="en-US" sz="1200" spc="38" dirty="0">
                <a:solidFill>
                  <a:srgbClr val="000000"/>
                </a:solidFill>
                <a:ea typeface="Times New Roman" panose="02020603050405020304" pitchFamily="18" charset="0"/>
                <a:cs typeface="Verdana" panose="020B0604030504040204" pitchFamily="34" charset="0"/>
              </a:rPr>
              <a:t>carried</a:t>
            </a:r>
            <a:r>
              <a:rPr lang="en-US" sz="1200" dirty="0">
                <a:solidFill>
                  <a:srgbClr val="000000"/>
                </a:solidFill>
                <a:ea typeface="Times New Roman" panose="02020603050405020304" pitchFamily="18" charset="0"/>
                <a:cs typeface="Verdana" panose="020B0604030504040204" pitchFamily="34" charset="0"/>
              </a:rPr>
              <a:t> </a:t>
            </a:r>
            <a:r>
              <a:rPr lang="en-US" sz="1200" spc="53" dirty="0">
                <a:solidFill>
                  <a:srgbClr val="000000"/>
                </a:solidFill>
                <a:ea typeface="Times New Roman" panose="02020603050405020304" pitchFamily="18" charset="0"/>
                <a:cs typeface="Verdana" panose="020B0604030504040204" pitchFamily="34" charset="0"/>
              </a:rPr>
              <a:t>out</a:t>
            </a:r>
            <a:r>
              <a:rPr lang="en-US" sz="1200" dirty="0">
                <a:solidFill>
                  <a:srgbClr val="000000"/>
                </a:solidFill>
                <a:ea typeface="Times New Roman" panose="02020603050405020304" pitchFamily="18" charset="0"/>
                <a:cs typeface="Verdana" panose="020B0604030504040204" pitchFamily="34" charset="0"/>
              </a:rPr>
              <a:t> </a:t>
            </a:r>
            <a:r>
              <a:rPr lang="en-US" sz="1200" spc="15" dirty="0">
                <a:solidFill>
                  <a:srgbClr val="000000"/>
                </a:solidFill>
                <a:ea typeface="Times New Roman" panose="02020603050405020304" pitchFamily="18" charset="0"/>
                <a:cs typeface="Verdana" panose="020B0604030504040204" pitchFamily="34" charset="0"/>
              </a:rPr>
              <a:t>by</a:t>
            </a:r>
            <a:r>
              <a:rPr lang="en-US" sz="120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the</a:t>
            </a:r>
            <a:r>
              <a:rPr lang="en-US" sz="1200" dirty="0">
                <a:solidFill>
                  <a:srgbClr val="000000"/>
                </a:solidFill>
                <a:ea typeface="Times New Roman" panose="02020603050405020304" pitchFamily="18" charset="0"/>
                <a:cs typeface="Verdana" panose="020B0604030504040204" pitchFamily="34" charset="0"/>
              </a:rPr>
              <a:t> </a:t>
            </a:r>
            <a:r>
              <a:rPr lang="en-US" sz="1200" spc="15" dirty="0">
                <a:solidFill>
                  <a:srgbClr val="000000"/>
                </a:solidFill>
                <a:ea typeface="Times New Roman" panose="02020603050405020304" pitchFamily="18" charset="0"/>
                <a:cs typeface="Verdana" panose="020B0604030504040204" pitchFamily="34" charset="0"/>
              </a:rPr>
              <a:t>3</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d </a:t>
            </a:r>
            <a:r>
              <a:rPr lang="en-US" sz="1200" spc="15" dirty="0">
                <a:solidFill>
                  <a:srgbClr val="000000"/>
                </a:solidFill>
                <a:ea typeface="Times New Roman" panose="02020603050405020304" pitchFamily="18" charset="0"/>
                <a:cs typeface="Verdana" panose="020B0604030504040204" pitchFamily="34" charset="0"/>
              </a:rPr>
              <a:t>party</a:t>
            </a:r>
            <a:r>
              <a:rPr lang="en-US" sz="1200" dirty="0">
                <a:solidFill>
                  <a:srgbClr val="000000"/>
                </a:solidFill>
                <a:ea typeface="Times New Roman" panose="02020603050405020304" pitchFamily="18" charset="0"/>
                <a:cs typeface="Verdana" panose="020B0604030504040204" pitchFamily="34" charset="0"/>
              </a:rPr>
              <a:t>, </a:t>
            </a:r>
            <a:r>
              <a:rPr lang="en-US" sz="1200" spc="38" dirty="0">
                <a:solidFill>
                  <a:srgbClr val="000000"/>
                </a:solidFill>
                <a:ea typeface="Times New Roman" panose="02020603050405020304" pitchFamily="18" charset="0"/>
                <a:cs typeface="Verdana" panose="020B0604030504040204" pitchFamily="34" charset="0"/>
              </a:rPr>
              <a:t>the</a:t>
            </a:r>
            <a:r>
              <a:rPr lang="en-US" sz="1200" dirty="0">
                <a:solidFill>
                  <a:srgbClr val="000000"/>
                </a:solidFill>
                <a:ea typeface="Times New Roman" panose="02020603050405020304" pitchFamily="18" charset="0"/>
                <a:cs typeface="Verdana" panose="020B0604030504040204" pitchFamily="34" charset="0"/>
              </a:rPr>
              <a:t> </a:t>
            </a:r>
            <a:r>
              <a:rPr lang="en-US" sz="1200" spc="15" dirty="0">
                <a:solidFill>
                  <a:srgbClr val="000000"/>
                </a:solidFill>
                <a:ea typeface="Times New Roman" panose="02020603050405020304" pitchFamily="18" charset="0"/>
                <a:cs typeface="Verdana" panose="020B0604030504040204" pitchFamily="34" charset="0"/>
              </a:rPr>
              <a:t>solar</a:t>
            </a:r>
            <a:r>
              <a:rPr lang="en-US" sz="1200" dirty="0">
                <a:solidFill>
                  <a:srgbClr val="000000"/>
                </a:solidFill>
                <a:ea typeface="Times New Roman" panose="02020603050405020304" pitchFamily="18" charset="0"/>
                <a:cs typeface="Verdana" panose="020B0604030504040204" pitchFamily="34" charset="0"/>
              </a:rPr>
              <a:t> </a:t>
            </a:r>
            <a:r>
              <a:rPr lang="en-US" sz="1200" spc="26" dirty="0">
                <a:solidFill>
                  <a:srgbClr val="000000"/>
                </a:solidFill>
                <a:ea typeface="Times New Roman" panose="02020603050405020304" pitchFamily="18" charset="0"/>
                <a:cs typeface="Verdana" panose="020B0604030504040204" pitchFamily="34" charset="0"/>
              </a:rPr>
              <a:t>PV</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generation</a:t>
            </a:r>
            <a:r>
              <a:rPr lang="en-US" sz="1200" dirty="0">
                <a:solidFill>
                  <a:srgbClr val="000000"/>
                </a:solidFill>
                <a:ea typeface="Times New Roman" panose="02020603050405020304" pitchFamily="18" charset="0"/>
                <a:cs typeface="Verdana" panose="020B0604030504040204" pitchFamily="34" charset="0"/>
              </a:rPr>
              <a:t> </a:t>
            </a:r>
            <a:r>
              <a:rPr lang="en-US" sz="1200" spc="94" dirty="0">
                <a:solidFill>
                  <a:srgbClr val="000000"/>
                </a:solidFill>
                <a:ea typeface="Times New Roman" panose="02020603050405020304" pitchFamily="18" charset="0"/>
                <a:cs typeface="Verdana" panose="020B0604030504040204" pitchFamily="34" charset="0"/>
              </a:rPr>
              <a:t>system</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ope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6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10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app</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ca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8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e</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beyon</a:t>
            </a:r>
            <a:r>
              <a:rPr lang="en-US" sz="1200" dirty="0">
                <a:solidFill>
                  <a:srgbClr val="000000"/>
                </a:solidFill>
                <a:ea typeface="Times New Roman" panose="02020603050405020304" pitchFamily="18" charset="0"/>
                <a:cs typeface="Verdana" panose="020B0604030504040204" pitchFamily="34" charset="0"/>
              </a:rPr>
              <a:t>d</a:t>
            </a:r>
            <a:r>
              <a:rPr lang="en-US" sz="1200" spc="14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pan</a:t>
            </a:r>
            <a:r>
              <a:rPr lang="en-US" sz="1200" dirty="0">
                <a:solidFill>
                  <a:srgbClr val="000000"/>
                </a:solidFill>
                <a:ea typeface="Times New Roman" panose="02020603050405020304" pitchFamily="18" charset="0"/>
                <a:cs typeface="Verdana" panose="020B0604030504040204" pitchFamily="34" charset="0"/>
              </a:rPr>
              <a:t>y</a:t>
            </a:r>
            <a:r>
              <a:rPr lang="en-US" sz="1200" spc="16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con</a:t>
            </a:r>
            <a:r>
              <a:rPr lang="en-US" sz="1200" spc="4" dirty="0">
                <a:solidFill>
                  <a:srgbClr val="000000"/>
                </a:solidFill>
                <a:ea typeface="Times New Roman" panose="02020603050405020304" pitchFamily="18" charset="0"/>
                <a:cs typeface="Verdana" panose="020B0604030504040204" pitchFamily="34" charset="0"/>
              </a:rPr>
              <a:t>tr</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a:t>
            </a:r>
            <a:r>
              <a:rPr lang="en-US" sz="1200" spc="14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Abundance</a:t>
            </a:r>
            <a:r>
              <a:rPr lang="en-US" sz="1200" spc="12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sha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a:t>
            </a:r>
            <a:r>
              <a:rPr lang="en-US" sz="1200" spc="11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9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accep</a:t>
            </a:r>
            <a:r>
              <a:rPr lang="en-US" sz="1200" dirty="0">
                <a:solidFill>
                  <a:srgbClr val="000000"/>
                </a:solidFill>
                <a:ea typeface="Times New Roman" panose="02020603050405020304" pitchFamily="18" charset="0"/>
                <a:cs typeface="Verdana" panose="020B0604030504040204" pitchFamily="34" charset="0"/>
              </a:rPr>
              <a:t>t</a:t>
            </a:r>
            <a:r>
              <a:rPr lang="en-US" sz="1200" spc="13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10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espons</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b</a:t>
            </a:r>
            <a:r>
              <a:rPr lang="en-US" sz="1200" spc="4" dirty="0">
                <a:solidFill>
                  <a:srgbClr val="000000"/>
                </a:solidFill>
                <a:ea typeface="Times New Roman" panose="02020603050405020304" pitchFamily="18" charset="0"/>
                <a:cs typeface="Verdana" panose="020B0604030504040204" pitchFamily="34" charset="0"/>
              </a:rPr>
              <a:t>ilit</a:t>
            </a:r>
            <a:r>
              <a:rPr lang="en-US" sz="1200" dirty="0">
                <a:solidFill>
                  <a:srgbClr val="000000"/>
                </a:solidFill>
                <a:ea typeface="Times New Roman" panose="02020603050405020304" pitchFamily="18" charset="0"/>
                <a:cs typeface="Verdana" panose="020B0604030504040204" pitchFamily="34" charset="0"/>
              </a:rPr>
              <a:t>y</a:t>
            </a:r>
            <a:r>
              <a:rPr lang="en-US" sz="1200" spc="21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 </a:t>
            </a:r>
            <a:r>
              <a:rPr lang="en-US" sz="1200" spc="19" dirty="0">
                <a:solidFill>
                  <a:srgbClr val="000000"/>
                </a:solidFill>
                <a:ea typeface="Times New Roman" panose="02020603050405020304" pitchFamily="18" charset="0"/>
                <a:cs typeface="Verdana" panose="020B0604030504040204" pitchFamily="34" charset="0"/>
              </a:rPr>
              <a:t>and</a:t>
            </a:r>
            <a:r>
              <a:rPr lang="en-US" sz="1200" dirty="0">
                <a:solidFill>
                  <a:srgbClr val="000000"/>
                </a:solidFill>
                <a:ea typeface="Times New Roman" panose="02020603050405020304" pitchFamily="18" charset="0"/>
                <a:cs typeface="Verdana" panose="020B0604030504040204" pitchFamily="34" charset="0"/>
              </a:rPr>
              <a:t> </a:t>
            </a:r>
            <a:r>
              <a:rPr lang="en-US" sz="1200" spc="23" dirty="0">
                <a:solidFill>
                  <a:srgbClr val="000000"/>
                </a:solidFill>
                <a:ea typeface="Times New Roman" panose="02020603050405020304" pitchFamily="18" charset="0"/>
                <a:cs typeface="Verdana" panose="020B0604030504040204" pitchFamily="34" charset="0"/>
              </a:rPr>
              <a:t>all</a:t>
            </a:r>
            <a:r>
              <a:rPr lang="en-US" sz="120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direct</a:t>
            </a:r>
            <a:r>
              <a:rPr lang="en-US" sz="1200" dirty="0">
                <a:solidFill>
                  <a:srgbClr val="000000"/>
                </a:solidFill>
                <a:ea typeface="Times New Roman" panose="02020603050405020304" pitchFamily="18" charset="0"/>
                <a:cs typeface="Verdana" panose="020B0604030504040204" pitchFamily="34" charset="0"/>
              </a:rPr>
              <a:t> </a:t>
            </a:r>
            <a:r>
              <a:rPr lang="en-US" sz="1200" spc="38" dirty="0">
                <a:solidFill>
                  <a:srgbClr val="000000"/>
                </a:solidFill>
                <a:ea typeface="Times New Roman" panose="02020603050405020304" pitchFamily="18" charset="0"/>
                <a:cs typeface="Verdana" panose="020B0604030504040204" pitchFamily="34" charset="0"/>
              </a:rPr>
              <a:t>or</a:t>
            </a:r>
            <a:r>
              <a:rPr lang="en-US" sz="1200" dirty="0">
                <a:solidFill>
                  <a:srgbClr val="000000"/>
                </a:solidFill>
                <a:ea typeface="Times New Roman" panose="02020603050405020304" pitchFamily="18" charset="0"/>
                <a:cs typeface="Verdana" panose="020B0604030504040204" pitchFamily="34" charset="0"/>
              </a:rPr>
              <a:t> indirect </a:t>
            </a:r>
            <a:r>
              <a:rPr lang="en-US" sz="1200" spc="60" dirty="0">
                <a:solidFill>
                  <a:srgbClr val="000000"/>
                </a:solidFill>
                <a:ea typeface="Times New Roman" panose="02020603050405020304" pitchFamily="18" charset="0"/>
                <a:cs typeface="Verdana" panose="020B0604030504040204" pitchFamily="34" charset="0"/>
              </a:rPr>
              <a:t>losses</a:t>
            </a:r>
            <a:r>
              <a:rPr lang="en-US" sz="1200" dirty="0">
                <a:solidFill>
                  <a:srgbClr val="000000"/>
                </a:solidFill>
                <a:ea typeface="Times New Roman" panose="02020603050405020304" pitchFamily="18" charset="0"/>
                <a:cs typeface="Verdana" panose="020B0604030504040204" pitchFamily="34" charset="0"/>
              </a:rPr>
              <a:t>, </a:t>
            </a:r>
            <a:r>
              <a:rPr lang="en-US" sz="1200" spc="49" dirty="0">
                <a:solidFill>
                  <a:srgbClr val="000000"/>
                </a:solidFill>
                <a:ea typeface="Times New Roman" panose="02020603050405020304" pitchFamily="18" charset="0"/>
                <a:cs typeface="Verdana" panose="020B0604030504040204" pitchFamily="34" charset="0"/>
              </a:rPr>
              <a:t>expenses</a:t>
            </a:r>
            <a:r>
              <a:rPr lang="en-US" sz="1200" dirty="0">
                <a:solidFill>
                  <a:srgbClr val="000000"/>
                </a:solidFill>
                <a:ea typeface="Times New Roman" panose="02020603050405020304" pitchFamily="18" charset="0"/>
                <a:cs typeface="Verdana" panose="020B0604030504040204" pitchFamily="34" charset="0"/>
              </a:rPr>
              <a:t> </a:t>
            </a:r>
            <a:r>
              <a:rPr lang="en-US" sz="1200" spc="83" dirty="0">
                <a:solidFill>
                  <a:srgbClr val="000000"/>
                </a:solidFill>
                <a:ea typeface="Times New Roman" panose="02020603050405020304" pitchFamily="18" charset="0"/>
                <a:cs typeface="Verdana" panose="020B0604030504040204" pitchFamily="34" charset="0"/>
              </a:rPr>
              <a:t>or</a:t>
            </a:r>
            <a:r>
              <a:rPr lang="en-US" sz="120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damages</a:t>
            </a:r>
            <a:r>
              <a:rPr lang="en-US" sz="1200" dirty="0">
                <a:solidFill>
                  <a:srgbClr val="000000"/>
                </a:solidFill>
                <a:ea typeface="Times New Roman" panose="02020603050405020304" pitchFamily="18" charset="0"/>
                <a:cs typeface="Verdana" panose="020B0604030504040204" pitchFamily="34" charset="0"/>
              </a:rPr>
              <a:t> </a:t>
            </a:r>
            <a:r>
              <a:rPr lang="en-US" sz="1200" spc="79" dirty="0">
                <a:solidFill>
                  <a:srgbClr val="000000"/>
                </a:solidFill>
                <a:ea typeface="Times New Roman" panose="02020603050405020304" pitchFamily="18" charset="0"/>
                <a:cs typeface="Verdana" panose="020B0604030504040204" pitchFamily="34" charset="0"/>
              </a:rPr>
              <a:t>caused</a:t>
            </a:r>
            <a:r>
              <a:rPr lang="en-US" sz="1200" dirty="0">
                <a:solidFill>
                  <a:srgbClr val="000000"/>
                </a:solidFill>
                <a:ea typeface="Times New Roman" panose="02020603050405020304" pitchFamily="18" charset="0"/>
                <a:cs typeface="Verdana" panose="020B0604030504040204" pitchFamily="34" charset="0"/>
              </a:rPr>
              <a:t> </a:t>
            </a:r>
            <a:r>
              <a:rPr lang="en-US" sz="1200" spc="56" dirty="0">
                <a:solidFill>
                  <a:srgbClr val="000000"/>
                </a:solidFill>
                <a:ea typeface="Times New Roman" panose="02020603050405020304" pitchFamily="18" charset="0"/>
                <a:cs typeface="Verdana" panose="020B0604030504040204" pitchFamily="34" charset="0"/>
              </a:rPr>
              <a:t>by</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incorrect</a:t>
            </a:r>
            <a:r>
              <a:rPr lang="en-US" sz="120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ope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a:t>
            </a:r>
            <a:r>
              <a:rPr lang="en-US" sz="1200" spc="8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app</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ca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9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and</a:t>
            </a:r>
            <a:r>
              <a:rPr lang="en-US" sz="1200" spc="4" dirty="0">
                <a:solidFill>
                  <a:srgbClr val="000000"/>
                </a:solidFill>
                <a:ea typeface="Times New Roman" panose="02020603050405020304" pitchFamily="18" charset="0"/>
                <a:cs typeface="Verdana" panose="020B0604030504040204" pitchFamily="34" charset="0"/>
              </a:rPr>
              <a:t>/</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9"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enance</a:t>
            </a:r>
            <a:r>
              <a:rPr lang="en-US" sz="1200" dirty="0">
                <a:solidFill>
                  <a:srgbClr val="000000"/>
                </a:solidFill>
                <a:ea typeface="Times New Roman" panose="02020603050405020304" pitchFamily="18" charset="0"/>
                <a:cs typeface="Verdana" panose="020B0604030504040204" pitchFamily="34" charset="0"/>
              </a:rPr>
              <a:t>,</a:t>
            </a:r>
            <a:r>
              <a:rPr lang="en-US" sz="1200" spc="12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3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7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ages</a:t>
            </a:r>
            <a:r>
              <a:rPr lang="en-US" sz="1200" dirty="0">
                <a:solidFill>
                  <a:srgbClr val="000000"/>
                </a:solidFill>
                <a:ea typeface="Times New Roman" panose="02020603050405020304" pitchFamily="18" charset="0"/>
                <a:cs typeface="Verdana" panose="020B0604030504040204" pitchFamily="34" charset="0"/>
              </a:rPr>
              <a:t>,</a:t>
            </a:r>
            <a:r>
              <a:rPr lang="en-US" sz="1200" spc="8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peop</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e</a:t>
            </a:r>
            <a:r>
              <a:rPr lang="en-US" sz="1200" spc="4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casua</a:t>
            </a:r>
            <a:r>
              <a:rPr lang="en-US" sz="1200" spc="4" dirty="0">
                <a:solidFill>
                  <a:srgbClr val="000000"/>
                </a:solidFill>
                <a:ea typeface="Times New Roman" panose="02020603050405020304" pitchFamily="18" charset="0"/>
                <a:cs typeface="Verdana" panose="020B0604030504040204" pitchFamily="34" charset="0"/>
              </a:rPr>
              <a:t>lti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8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2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her add</a:t>
            </a:r>
            <a:r>
              <a:rPr lang="en-US" sz="1200" spc="4" dirty="0">
                <a:solidFill>
                  <a:srgbClr val="000000"/>
                </a:solidFill>
                <a:ea typeface="Times New Roman" panose="02020603050405020304" pitchFamily="18" charset="0"/>
                <a:cs typeface="Verdana" panose="020B0604030504040204" pitchFamily="34" charset="0"/>
              </a:rPr>
              <a:t>iti</a:t>
            </a:r>
            <a:r>
              <a:rPr lang="en-US" sz="1200" spc="8" dirty="0">
                <a:solidFill>
                  <a:srgbClr val="000000"/>
                </a:solidFill>
                <a:ea typeface="Times New Roman" panose="02020603050405020304" pitchFamily="18" charset="0"/>
                <a:cs typeface="Verdana" panose="020B0604030504040204" pitchFamily="34" charset="0"/>
              </a:rPr>
              <a:t>ona</a:t>
            </a:r>
            <a:r>
              <a:rPr lang="en-US" sz="1200" dirty="0">
                <a:solidFill>
                  <a:srgbClr val="000000"/>
                </a:solidFill>
                <a:ea typeface="Times New Roman" panose="02020603050405020304" pitchFamily="18" charset="0"/>
                <a:cs typeface="Verdana" panose="020B0604030504040204" pitchFamily="34" charset="0"/>
              </a:rPr>
              <a:t>l</a:t>
            </a:r>
            <a:r>
              <a:rPr lang="en-US" sz="1200" spc="12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expense</a:t>
            </a:r>
            <a:r>
              <a:rPr lang="en-US" sz="1200" dirty="0">
                <a:solidFill>
                  <a:srgbClr val="000000"/>
                </a:solidFill>
                <a:ea typeface="Times New Roman" panose="02020603050405020304" pitchFamily="18" charset="0"/>
                <a:cs typeface="Verdana" panose="020B0604030504040204" pitchFamily="34" charset="0"/>
              </a:rPr>
              <a:t>s</a:t>
            </a:r>
            <a:r>
              <a:rPr lang="en-US" sz="1200" spc="12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occu</a:t>
            </a:r>
            <a:r>
              <a:rPr lang="en-US" sz="1200" spc="4" dirty="0">
                <a:solidFill>
                  <a:srgbClr val="000000"/>
                </a:solidFill>
                <a:ea typeface="Times New Roman" panose="02020603050405020304" pitchFamily="18" charset="0"/>
                <a:cs typeface="Verdana" panose="020B0604030504040204" pitchFamily="34" charset="0"/>
              </a:rPr>
              <a:t>rr</a:t>
            </a:r>
            <a:r>
              <a:rPr lang="en-US" sz="1200" spc="8" dirty="0">
                <a:solidFill>
                  <a:srgbClr val="000000"/>
                </a:solidFill>
                <a:ea typeface="Times New Roman" panose="02020603050405020304" pitchFamily="18" charset="0"/>
                <a:cs typeface="Verdana" panose="020B0604030504040204" pitchFamily="34" charset="0"/>
              </a:rPr>
              <a:t>ed</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62915" marR="305276" algn="just">
              <a:lnSpc>
                <a:spcPct val="105000"/>
              </a:lnSpc>
              <a:spcAft>
                <a:spcPts val="600"/>
              </a:spcAft>
            </a:pPr>
            <a:r>
              <a:rPr lang="en-US" sz="1200" spc="4" dirty="0">
                <a:solidFill>
                  <a:srgbClr val="000000"/>
                </a:solidFill>
                <a:ea typeface="Times New Roman" panose="02020603050405020304" pitchFamily="18" charset="0"/>
                <a:cs typeface="Verdana" panose="020B0604030504040204" pitchFamily="34" charset="0"/>
              </a:rPr>
              <a:t>(</a:t>
            </a:r>
            <a:r>
              <a:rPr lang="en-US" sz="1200" spc="8" dirty="0">
                <a:solidFill>
                  <a:srgbClr val="000000"/>
                </a:solidFill>
                <a:ea typeface="Times New Roman" panose="02020603050405020304" pitchFamily="18" charset="0"/>
                <a:cs typeface="Verdana" panose="020B0604030504040204" pitchFamily="34" charset="0"/>
              </a:rPr>
              <a:t>2</a:t>
            </a:r>
            <a:r>
              <a:rPr lang="en-US" sz="1200" dirty="0">
                <a:solidFill>
                  <a:srgbClr val="000000"/>
                </a:solidFill>
                <a:ea typeface="Times New Roman" panose="02020603050405020304" pitchFamily="18" charset="0"/>
                <a:cs typeface="Verdana" panose="020B0604030504040204" pitchFamily="34" charset="0"/>
              </a:rPr>
              <a:t>)</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Du</a:t>
            </a:r>
            <a:r>
              <a:rPr lang="en-US" sz="1200" dirty="0">
                <a:solidFill>
                  <a:srgbClr val="000000"/>
                </a:solidFill>
                <a:ea typeface="Times New Roman" panose="02020603050405020304" pitchFamily="18" charset="0"/>
                <a:cs typeface="Verdana" panose="020B0604030504040204" pitchFamily="34" charset="0"/>
              </a:rPr>
              <a:t>e</a:t>
            </a:r>
            <a:r>
              <a:rPr lang="en-US" sz="1200" spc="15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13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s</a:t>
            </a:r>
            <a:r>
              <a:rPr lang="en-US" sz="1200" spc="23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be</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g</a:t>
            </a:r>
            <a:r>
              <a:rPr lang="en-US" sz="1200" spc="16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a:t>
            </a:r>
            <a:r>
              <a:rPr lang="en-US" sz="1200" spc="4" dirty="0">
                <a:solidFill>
                  <a:srgbClr val="000000"/>
                </a:solidFill>
                <a:ea typeface="Times New Roman" panose="02020603050405020304" pitchFamily="18" charset="0"/>
                <a:cs typeface="Verdana" panose="020B0604030504040204" pitchFamily="34" charset="0"/>
              </a:rPr>
              <a:t>rri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8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ou</a:t>
            </a:r>
            <a:r>
              <a:rPr lang="en-US" sz="1200" dirty="0">
                <a:solidFill>
                  <a:srgbClr val="000000"/>
                </a:solidFill>
                <a:ea typeface="Times New Roman" panose="02020603050405020304" pitchFamily="18" charset="0"/>
                <a:cs typeface="Verdana" panose="020B0604030504040204" pitchFamily="34" charset="0"/>
              </a:rPr>
              <a:t>t</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y</a:t>
            </a:r>
            <a:r>
              <a:rPr lang="en-US" sz="1200" spc="13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3</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d</a:t>
            </a:r>
            <a:r>
              <a:rPr lang="en-US" sz="1200" spc="14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a:t>
            </a:r>
            <a:r>
              <a:rPr lang="en-US" sz="1200" spc="4" dirty="0">
                <a:solidFill>
                  <a:srgbClr val="000000"/>
                </a:solidFill>
                <a:ea typeface="Times New Roman" panose="02020603050405020304" pitchFamily="18" charset="0"/>
                <a:cs typeface="Verdana" panose="020B0604030504040204" pitchFamily="34" charset="0"/>
              </a:rPr>
              <a:t>rt</a:t>
            </a:r>
            <a:r>
              <a:rPr lang="en-US" sz="1200" spc="8" dirty="0">
                <a:solidFill>
                  <a:srgbClr val="000000"/>
                </a:solidFill>
                <a:ea typeface="Times New Roman" panose="02020603050405020304" pitchFamily="18" charset="0"/>
                <a:cs typeface="Verdana" panose="020B0604030504040204" pitchFamily="34" charset="0"/>
              </a:rPr>
              <a:t>y</a:t>
            </a:r>
            <a:r>
              <a:rPr lang="en-US" sz="1200" dirty="0">
                <a:solidFill>
                  <a:srgbClr val="000000"/>
                </a:solidFill>
                <a:ea typeface="Times New Roman" panose="02020603050405020304" pitchFamily="18" charset="0"/>
                <a:cs typeface="Verdana" panose="020B0604030504040204" pitchFamily="34" charset="0"/>
              </a:rPr>
              <a:t>,</a:t>
            </a:r>
            <a:r>
              <a:rPr lang="en-US" sz="1200" spc="17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16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dirty="0">
                <a:solidFill>
                  <a:srgbClr val="000000"/>
                </a:solidFill>
                <a:ea typeface="Times New Roman" panose="02020603050405020304" pitchFamily="18" charset="0"/>
                <a:cs typeface="Verdana" panose="020B0604030504040204" pitchFamily="34" charset="0"/>
              </a:rPr>
              <a:t>V</a:t>
            </a:r>
            <a:r>
              <a:rPr lang="en-US" sz="1200" spc="13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gene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22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sys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dirty="0">
                <a:solidFill>
                  <a:srgbClr val="000000"/>
                </a:solidFill>
                <a:ea typeface="Times New Roman" panose="02020603050405020304" pitchFamily="18" charset="0"/>
                <a:cs typeface="Verdana" panose="020B0604030504040204" pitchFamily="34" charset="0"/>
              </a:rPr>
              <a:t>,</a:t>
            </a:r>
            <a:r>
              <a:rPr lang="en-US" sz="1200" spc="19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Abundance</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sha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a:t>
            </a:r>
            <a:r>
              <a:rPr lang="en-US" sz="1200" spc="15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13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accep</a:t>
            </a:r>
            <a:r>
              <a:rPr lang="en-US" sz="1200" dirty="0">
                <a:solidFill>
                  <a:srgbClr val="000000"/>
                </a:solidFill>
                <a:ea typeface="Times New Roman" panose="02020603050405020304" pitchFamily="18" charset="0"/>
                <a:cs typeface="Verdana" panose="020B0604030504040204" pitchFamily="34" charset="0"/>
              </a:rPr>
              <a:t>t</a:t>
            </a:r>
            <a:r>
              <a:rPr lang="en-US" sz="1200" spc="17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14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espons</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b</a:t>
            </a:r>
            <a:r>
              <a:rPr lang="en-US" sz="1200" spc="4" dirty="0">
                <a:solidFill>
                  <a:srgbClr val="000000"/>
                </a:solidFill>
                <a:ea typeface="Times New Roman" panose="02020603050405020304" pitchFamily="18" charset="0"/>
                <a:cs typeface="Verdana" panose="020B0604030504040204" pitchFamily="34" charset="0"/>
              </a:rPr>
              <a:t>ilit</a:t>
            </a:r>
            <a:r>
              <a:rPr lang="en-US" sz="1200" dirty="0">
                <a:solidFill>
                  <a:srgbClr val="000000"/>
                </a:solidFill>
                <a:ea typeface="Times New Roman" panose="02020603050405020304" pitchFamily="18" charset="0"/>
                <a:cs typeface="Verdana" panose="020B0604030504040204" pitchFamily="34" charset="0"/>
              </a:rPr>
              <a:t>y for</a:t>
            </a:r>
            <a:r>
              <a:rPr lang="en-US" sz="1200" spc="13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14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15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a:t>
            </a:r>
            <a:r>
              <a:rPr lang="en-US" sz="1200" spc="13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en</a:t>
            </a:r>
            <a:r>
              <a:rPr lang="en-US" sz="1200" dirty="0">
                <a:solidFill>
                  <a:srgbClr val="000000"/>
                </a:solidFill>
                <a:ea typeface="Times New Roman" panose="02020603050405020304" pitchFamily="18" charset="0"/>
                <a:cs typeface="Verdana" panose="020B0604030504040204" pitchFamily="34" charset="0"/>
              </a:rPr>
              <a:t>t</a:t>
            </a:r>
            <a:r>
              <a:rPr lang="en-US" sz="1200" spc="17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spc="4" dirty="0">
                <a:solidFill>
                  <a:srgbClr val="000000"/>
                </a:solidFill>
                <a:ea typeface="Times New Roman" panose="02020603050405020304" pitchFamily="18" charset="0"/>
                <a:cs typeface="Verdana" panose="020B0604030504040204" pitchFamily="34" charset="0"/>
              </a:rPr>
              <a:t>fri</a:t>
            </a:r>
            <a:r>
              <a:rPr lang="en-US" sz="1200" spc="8" dirty="0">
                <a:solidFill>
                  <a:srgbClr val="000000"/>
                </a:solidFill>
                <a:ea typeface="Times New Roman" panose="02020603050405020304" pitchFamily="18" charset="0"/>
                <a:cs typeface="Verdana" panose="020B0604030504040204" pitchFamily="34" charset="0"/>
              </a:rPr>
              <a:t>nge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a:t>
            </a:r>
            <a:r>
              <a:rPr lang="en-US" sz="1200" dirty="0">
                <a:solidFill>
                  <a:srgbClr val="000000"/>
                </a:solidFill>
                <a:ea typeface="Times New Roman" panose="02020603050405020304" pitchFamily="18" charset="0"/>
                <a:cs typeface="Verdana" panose="020B0604030504040204" pitchFamily="34" charset="0"/>
              </a:rPr>
              <a:t>t</a:t>
            </a:r>
            <a:r>
              <a:rPr lang="en-US" sz="1200" spc="24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12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third-party</a:t>
            </a:r>
            <a:r>
              <a:rPr lang="en-US" sz="1200" spc="16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gh</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s</a:t>
            </a:r>
            <a:r>
              <a:rPr lang="en-US" sz="1200" spc="16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12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 </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he</a:t>
            </a:r>
            <a:r>
              <a:rPr lang="en-US" sz="1200" dirty="0">
                <a:solidFill>
                  <a:srgbClr val="000000"/>
                </a:solidFill>
                <a:ea typeface="Times New Roman" panose="02020603050405020304" pitchFamily="18" charset="0"/>
                <a:cs typeface="Verdana" panose="020B0604030504040204" pitchFamily="34" charset="0"/>
              </a:rPr>
              <a:t>r</a:t>
            </a:r>
            <a:r>
              <a:rPr lang="en-US" sz="1200" spc="9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gh</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s</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be</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g</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a:t>
            </a:r>
            <a:r>
              <a:rPr lang="en-US" sz="1200" spc="11" dirty="0">
                <a:solidFill>
                  <a:srgbClr val="000000"/>
                </a:solidFill>
                <a:ea typeface="Times New Roman" panose="02020603050405020304" pitchFamily="18" charset="0"/>
                <a:cs typeface="Verdana" panose="020B0604030504040204" pitchFamily="34" charset="0"/>
              </a:rPr>
              <a:t>m</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se</a:t>
            </a:r>
            <a:r>
              <a:rPr lang="en-US" sz="1200" dirty="0">
                <a:solidFill>
                  <a:srgbClr val="000000"/>
                </a:solidFill>
                <a:ea typeface="Times New Roman" panose="02020603050405020304" pitchFamily="18" charset="0"/>
                <a:cs typeface="Verdana" panose="020B0604030504040204" pitchFamily="34" charset="0"/>
              </a:rPr>
              <a:t>d</a:t>
            </a:r>
            <a:r>
              <a:rPr lang="en-US" sz="1200" spc="18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6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v</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27"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fr</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m</a:t>
            </a:r>
            <a:r>
              <a:rPr lang="en-US" sz="1200" spc="9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7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app</a:t>
            </a:r>
            <a:r>
              <a:rPr lang="en-US" sz="1200" spc="4" dirty="0">
                <a:solidFill>
                  <a:srgbClr val="000000"/>
                </a:solidFill>
                <a:ea typeface="Times New Roman" panose="02020603050405020304" pitchFamily="18" charset="0"/>
                <a:cs typeface="Verdana" panose="020B0604030504040204" pitchFamily="34" charset="0"/>
              </a:rPr>
              <a:t>li</a:t>
            </a:r>
            <a:r>
              <a:rPr lang="en-US" sz="1200" spc="8" dirty="0">
                <a:solidFill>
                  <a:srgbClr val="000000"/>
                </a:solidFill>
                <a:ea typeface="Times New Roman" panose="02020603050405020304" pitchFamily="18" charset="0"/>
                <a:cs typeface="Verdana" panose="020B0604030504040204" pitchFamily="34" charset="0"/>
              </a:rPr>
              <a:t>ca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5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5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9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es</a:t>
            </a:r>
            <a:r>
              <a:rPr lang="en-US" sz="1200" dirty="0">
                <a:solidFill>
                  <a:srgbClr val="000000"/>
                </a:solidFill>
                <a:ea typeface="Times New Roman" panose="02020603050405020304" pitchFamily="18" charset="0"/>
                <a:cs typeface="Verdana" panose="020B0604030504040204" pitchFamily="34" charset="0"/>
              </a:rPr>
              <a:t>,</a:t>
            </a:r>
            <a:r>
              <a:rPr lang="en-US" sz="1200" spc="13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and</a:t>
            </a:r>
            <a:r>
              <a:rPr lang="en-US" sz="1200" spc="4" dirty="0">
                <a:solidFill>
                  <a:srgbClr val="000000"/>
                </a:solidFill>
                <a:ea typeface="Times New Roman" panose="02020603050405020304" pitchFamily="18" charset="0"/>
                <a:cs typeface="Verdana" panose="020B0604030504040204" pitchFamily="34" charset="0"/>
              </a:rPr>
              <a:t>/</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10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7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ec</a:t>
            </a:r>
            <a:r>
              <a:rPr lang="en-US" sz="1200" dirty="0">
                <a:solidFill>
                  <a:srgbClr val="000000"/>
                </a:solidFill>
                <a:ea typeface="Times New Roman" panose="02020603050405020304" pitchFamily="18" charset="0"/>
                <a:cs typeface="Verdana" panose="020B0604030504040204" pitchFamily="34" charset="0"/>
              </a:rPr>
              <a:t>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nd</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ec</a:t>
            </a:r>
            <a:r>
              <a:rPr lang="en-US" sz="1200" dirty="0">
                <a:solidFill>
                  <a:srgbClr val="000000"/>
                </a:solidFill>
                <a:ea typeface="Times New Roman" panose="02020603050405020304" pitchFamily="18" charset="0"/>
                <a:cs typeface="Verdana" panose="020B0604030504040204" pitchFamily="34" charset="0"/>
              </a:rPr>
              <a:t>t</a:t>
            </a:r>
            <a:r>
              <a:rPr lang="en-US" sz="1200" spc="9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osse</a:t>
            </a:r>
            <a:r>
              <a:rPr lang="en-US" sz="1200" dirty="0">
                <a:solidFill>
                  <a:srgbClr val="000000"/>
                </a:solidFill>
                <a:ea typeface="Times New Roman" panose="02020603050405020304" pitchFamily="18" charset="0"/>
                <a:cs typeface="Verdana" panose="020B0604030504040204" pitchFamily="34" charset="0"/>
              </a:rPr>
              <a:t>s</a:t>
            </a:r>
            <a:r>
              <a:rPr lang="en-US" sz="1200" spc="8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occu</a:t>
            </a:r>
            <a:r>
              <a:rPr lang="en-US" sz="1200" spc="4" dirty="0">
                <a:solidFill>
                  <a:srgbClr val="000000"/>
                </a:solidFill>
                <a:ea typeface="Times New Roman" panose="02020603050405020304" pitchFamily="18" charset="0"/>
                <a:cs typeface="Verdana" panose="020B0604030504040204" pitchFamily="34" charset="0"/>
              </a:rPr>
              <a:t>rr</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1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3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connec</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39"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it</a:t>
            </a:r>
            <a:r>
              <a:rPr lang="en-US" sz="1200" dirty="0">
                <a:solidFill>
                  <a:srgbClr val="000000"/>
                </a:solidFill>
                <a:ea typeface="Times New Roman" panose="02020603050405020304" pitchFamily="18" charset="0"/>
                <a:cs typeface="Verdana" panose="020B0604030504040204" pitchFamily="34" charset="0"/>
              </a:rPr>
              <a:t>h</a:t>
            </a:r>
            <a:r>
              <a:rPr lang="en-US" sz="1200" spc="6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suc</a:t>
            </a:r>
            <a:r>
              <a:rPr lang="en-US" sz="1200" dirty="0">
                <a:solidFill>
                  <a:srgbClr val="000000"/>
                </a:solidFill>
                <a:ea typeface="Times New Roman" panose="02020603050405020304" pitchFamily="18" charset="0"/>
                <a:cs typeface="Verdana" panose="020B0604030504040204" pitchFamily="34" charset="0"/>
              </a:rPr>
              <a:t>h</a:t>
            </a:r>
            <a:r>
              <a:rPr lang="en-US" sz="1200" spc="7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spc="4" dirty="0">
                <a:solidFill>
                  <a:srgbClr val="000000"/>
                </a:solidFill>
                <a:ea typeface="Times New Roman" panose="02020603050405020304" pitchFamily="18" charset="0"/>
                <a:cs typeface="Verdana" panose="020B0604030504040204" pitchFamily="34" charset="0"/>
              </a:rPr>
              <a:t>fri</a:t>
            </a:r>
            <a:r>
              <a:rPr lang="en-US" sz="1200" spc="8" dirty="0">
                <a:solidFill>
                  <a:srgbClr val="000000"/>
                </a:solidFill>
                <a:ea typeface="Times New Roman" panose="02020603050405020304" pitchFamily="18" charset="0"/>
                <a:cs typeface="Verdana" panose="020B0604030504040204" pitchFamily="34" charset="0"/>
              </a:rPr>
              <a:t>nge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a:t>
            </a:r>
            <a:r>
              <a:rPr lang="en-US" sz="1200" dirty="0">
                <a:solidFill>
                  <a:srgbClr val="000000"/>
                </a:solidFill>
                <a:ea typeface="Times New Roman" panose="02020603050405020304" pitchFamily="18" charset="0"/>
                <a:cs typeface="Verdana" panose="020B0604030504040204" pitchFamily="34" charset="0"/>
              </a:rPr>
              <a:t>t</a:t>
            </a:r>
            <a:r>
              <a:rPr lang="en-US" sz="1200" spc="15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v</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62915" marR="305276" algn="just">
              <a:lnSpc>
                <a:spcPct val="105000"/>
              </a:lnSpc>
              <a:spcAft>
                <a:spcPts val="600"/>
              </a:spcAft>
            </a:pPr>
            <a:r>
              <a:rPr lang="en-US" sz="1200" spc="4" dirty="0">
                <a:solidFill>
                  <a:srgbClr val="000000"/>
                </a:solidFill>
                <a:ea typeface="Times New Roman" panose="02020603050405020304" pitchFamily="18" charset="0"/>
                <a:cs typeface="Verdana" panose="020B0604030504040204" pitchFamily="34" charset="0"/>
              </a:rPr>
              <a:t>(</a:t>
            </a:r>
            <a:r>
              <a:rPr lang="en-US" sz="1200" spc="8" dirty="0">
                <a:solidFill>
                  <a:srgbClr val="000000"/>
                </a:solidFill>
                <a:ea typeface="Times New Roman" panose="02020603050405020304" pitchFamily="18" charset="0"/>
                <a:cs typeface="Verdana" panose="020B0604030504040204" pitchFamily="34" charset="0"/>
              </a:rPr>
              <a:t>3</a:t>
            </a:r>
            <a:r>
              <a:rPr lang="en-US" sz="1200" dirty="0">
                <a:solidFill>
                  <a:srgbClr val="000000"/>
                </a:solidFill>
                <a:ea typeface="Times New Roman" panose="02020603050405020304" pitchFamily="18" charset="0"/>
                <a:cs typeface="Verdana" panose="020B0604030504040204" pitchFamily="34" charset="0"/>
              </a:rPr>
              <a:t>)</a:t>
            </a:r>
            <a:r>
              <a:rPr lang="en-US" sz="1200" spc="13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Abundance</a:t>
            </a:r>
            <a:r>
              <a:rPr lang="en-US" sz="1200" spc="16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s</a:t>
            </a:r>
            <a:r>
              <a:rPr lang="en-US" sz="1200" spc="18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4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gh</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s</a:t>
            </a:r>
            <a:r>
              <a:rPr lang="en-US" sz="1200" spc="16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12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upda</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e</a:t>
            </a:r>
            <a:r>
              <a:rPr lang="en-US" sz="1200" spc="18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oduc</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a:t>
            </a:r>
            <a:r>
              <a:rPr lang="en-US" sz="1200" spc="20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oduc</a:t>
            </a:r>
            <a:r>
              <a:rPr lang="en-US" sz="1200" dirty="0">
                <a:solidFill>
                  <a:srgbClr val="000000"/>
                </a:solidFill>
                <a:ea typeface="Times New Roman" panose="02020603050405020304" pitchFamily="18" charset="0"/>
                <a:cs typeface="Verdana" panose="020B0604030504040204" pitchFamily="34" charset="0"/>
              </a:rPr>
              <a:t>t</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spec</a:t>
            </a:r>
            <a:r>
              <a:rPr lang="en-US" sz="1200" spc="4" dirty="0">
                <a:solidFill>
                  <a:srgbClr val="000000"/>
                </a:solidFill>
                <a:ea typeface="Times New Roman" panose="02020603050405020304" pitchFamily="18" charset="0"/>
                <a:cs typeface="Verdana" panose="020B0604030504040204" pitchFamily="34" charset="0"/>
              </a:rPr>
              <a:t>ifi</a:t>
            </a:r>
            <a:r>
              <a:rPr lang="en-US" sz="1200" spc="8" dirty="0">
                <a:solidFill>
                  <a:srgbClr val="000000"/>
                </a:solidFill>
                <a:ea typeface="Times New Roman" panose="02020603050405020304" pitchFamily="18" charset="0"/>
                <a:cs typeface="Verdana" panose="020B0604030504040204" pitchFamily="34" charset="0"/>
              </a:rPr>
              <a:t>ca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s and</a:t>
            </a:r>
            <a:r>
              <a:rPr lang="en-US" sz="1200" spc="14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22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anua</a:t>
            </a:r>
            <a:r>
              <a:rPr lang="en-US" sz="1200" dirty="0">
                <a:solidFill>
                  <a:srgbClr val="000000"/>
                </a:solidFill>
                <a:ea typeface="Times New Roman" panose="02020603050405020304" pitchFamily="18" charset="0"/>
                <a:cs typeface="Verdana" panose="020B0604030504040204" pitchFamily="34" charset="0"/>
              </a:rPr>
              <a:t>l </a:t>
            </a:r>
            <a:r>
              <a:rPr lang="en-US" sz="1200" spc="8" dirty="0">
                <a:solidFill>
                  <a:srgbClr val="000000"/>
                </a:solidFill>
                <a:ea typeface="Times New Roman" panose="02020603050405020304" pitchFamily="18" charset="0"/>
                <a:cs typeface="Verdana" panose="020B0604030504040204" pitchFamily="34" charset="0"/>
              </a:rPr>
              <a:t>spec</a:t>
            </a:r>
            <a:r>
              <a:rPr lang="en-US" sz="1200" spc="4" dirty="0">
                <a:solidFill>
                  <a:srgbClr val="000000"/>
                </a:solidFill>
                <a:ea typeface="Times New Roman" panose="02020603050405020304" pitchFamily="18" charset="0"/>
                <a:cs typeface="Verdana" panose="020B0604030504040204" pitchFamily="34" charset="0"/>
              </a:rPr>
              <a:t>ifi</a:t>
            </a:r>
            <a:r>
              <a:rPr lang="en-US" sz="1200" spc="8" dirty="0">
                <a:solidFill>
                  <a:srgbClr val="000000"/>
                </a:solidFill>
                <a:ea typeface="Times New Roman" panose="02020603050405020304" pitchFamily="18" charset="0"/>
                <a:cs typeface="Verdana" panose="020B0604030504040204" pitchFamily="34" charset="0"/>
              </a:rPr>
              <a:t>ca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5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docu</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a:t>
            </a:r>
            <a:r>
              <a:rPr lang="en-US" sz="1200" dirty="0">
                <a:solidFill>
                  <a:srgbClr val="000000"/>
                </a:solidFill>
                <a:ea typeface="Times New Roman" panose="02020603050405020304" pitchFamily="18" charset="0"/>
                <a:cs typeface="Verdana" panose="020B0604030504040204" pitchFamily="34" charset="0"/>
              </a:rPr>
              <a:t>t</a:t>
            </a:r>
            <a:r>
              <a:rPr lang="en-US" sz="1200" spc="12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gh</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a:t>
            </a:r>
            <a:r>
              <a:rPr lang="en-US" sz="1200" spc="86"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it</a:t>
            </a:r>
            <a:r>
              <a:rPr lang="en-US" sz="1200" spc="8" dirty="0">
                <a:solidFill>
                  <a:srgbClr val="000000"/>
                </a:solidFill>
                <a:ea typeface="Times New Roman" panose="02020603050405020304" pitchFamily="18" charset="0"/>
                <a:cs typeface="Verdana" panose="020B0604030504040204" pitchFamily="34" charset="0"/>
              </a:rPr>
              <a:t>hou</a:t>
            </a:r>
            <a:r>
              <a:rPr lang="en-US" sz="1200" dirty="0">
                <a:solidFill>
                  <a:srgbClr val="000000"/>
                </a:solidFill>
                <a:ea typeface="Times New Roman" panose="02020603050405020304" pitchFamily="18" charset="0"/>
                <a:cs typeface="Verdana" panose="020B0604030504040204" pitchFamily="34" charset="0"/>
              </a:rPr>
              <a:t>t</a:t>
            </a:r>
            <a:r>
              <a:rPr lang="en-US" sz="1200" spc="9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6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ce</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E2ECE2-B23C-7BF6-D860-F241955D23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0303" y="1"/>
            <a:ext cx="3323698" cy="68580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2" name="Picture 1">
            <a:extLst>
              <a:ext uri="{FF2B5EF4-FFF2-40B4-BE49-F238E27FC236}">
                <a16:creationId xmlns:a16="http://schemas.microsoft.com/office/drawing/2014/main" id="{978135BD-7A32-28A5-E33F-FC37418596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01834" y="0"/>
            <a:ext cx="2113566" cy="575708"/>
          </a:xfrm>
          <a:prstGeom prst="rect">
            <a:avLst/>
          </a:prstGeom>
        </p:spPr>
      </p:pic>
      <p:sp>
        <p:nvSpPr>
          <p:cNvPr id="4" name="Rectangle: Rounded Corners 3">
            <a:extLst>
              <a:ext uri="{FF2B5EF4-FFF2-40B4-BE49-F238E27FC236}">
                <a16:creationId xmlns:a16="http://schemas.microsoft.com/office/drawing/2014/main" id="{B4F47121-BCD6-4A9C-FDB5-D5DE9018CD37}"/>
              </a:ext>
            </a:extLst>
          </p:cNvPr>
          <p:cNvSpPr/>
          <p:nvPr/>
        </p:nvSpPr>
        <p:spPr>
          <a:xfrm>
            <a:off x="375920" y="480856"/>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5" name="Rectangle: Rounded Corners 4">
            <a:extLst>
              <a:ext uri="{FF2B5EF4-FFF2-40B4-BE49-F238E27FC236}">
                <a16:creationId xmlns:a16="http://schemas.microsoft.com/office/drawing/2014/main" id="{C387C047-F401-3FB1-6560-F81065E236C6}"/>
              </a:ext>
            </a:extLst>
          </p:cNvPr>
          <p:cNvSpPr/>
          <p:nvPr/>
        </p:nvSpPr>
        <p:spPr>
          <a:xfrm>
            <a:off x="375920" y="1886366"/>
            <a:ext cx="234696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30889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25000"/>
            <a:extLst>
              <a:ext uri="{BEBA8EAE-BF5A-486C-A8C5-ECC9F3942E4B}">
                <a14:imgProps xmlns:a14="http://schemas.microsoft.com/office/drawing/2010/main">
                  <a14:imgLayer r:embed="rId4">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DE4757-3E93-9270-DA90-555D02C0444D}"/>
              </a:ext>
            </a:extLst>
          </p:cNvPr>
          <p:cNvSpPr>
            <a:spLocks noGrp="1"/>
          </p:cNvSpPr>
          <p:nvPr>
            <p:ph idx="1"/>
          </p:nvPr>
        </p:nvSpPr>
        <p:spPr>
          <a:xfrm>
            <a:off x="0" y="1"/>
            <a:ext cx="9144000" cy="6858000"/>
          </a:xfrm>
          <a:blipFill>
            <a:blip r:embed="rId5">
              <a:alphaModFix amt="33000"/>
            </a:blip>
            <a:stretch>
              <a:fillRect/>
            </a:stretch>
          </a:blipFill>
        </p:spPr>
        <p:txBody>
          <a:bodyPr>
            <a:normAutofit/>
          </a:bodyPr>
          <a:lstStyle/>
          <a:p>
            <a:pPr marL="234315" indent="0">
              <a:lnSpc>
                <a:spcPct val="107000"/>
              </a:lnSpc>
              <a:spcBef>
                <a:spcPts val="68"/>
              </a:spcBef>
              <a:spcAft>
                <a:spcPts val="600"/>
              </a:spcAft>
              <a:buNone/>
            </a:pPr>
            <a:endParaRPr lang="en-US" sz="1200" b="1" dirty="0">
              <a:solidFill>
                <a:srgbClr val="000000"/>
              </a:solidFill>
            </a:endParaRPr>
          </a:p>
          <a:p>
            <a:pPr marL="234315" indent="0">
              <a:lnSpc>
                <a:spcPct val="107000"/>
              </a:lnSpc>
              <a:spcBef>
                <a:spcPts val="68"/>
              </a:spcBef>
              <a:spcAft>
                <a:spcPts val="600"/>
              </a:spcAft>
              <a:buNone/>
            </a:pPr>
            <a:r>
              <a:rPr lang="en-US" sz="1400" b="1" dirty="0">
                <a:solidFill>
                  <a:srgbClr val="000000"/>
                </a:solidFill>
              </a:rPr>
              <a:t>6.Safety Precautions </a:t>
            </a:r>
          </a:p>
          <a:p>
            <a:pPr marL="234315" indent="0">
              <a:lnSpc>
                <a:spcPct val="107000"/>
              </a:lnSpc>
              <a:spcBef>
                <a:spcPts val="68"/>
              </a:spcBef>
              <a:spcAft>
                <a:spcPts val="600"/>
              </a:spcAft>
              <a:buNone/>
            </a:pPr>
            <a:r>
              <a:rPr lang="en-US" sz="1200" spc="8" dirty="0">
                <a:solidFill>
                  <a:srgbClr val="000000"/>
                </a:solidFill>
                <a:ea typeface="Times New Roman" panose="02020603050405020304" pitchFamily="18" charset="0"/>
                <a:cs typeface="Verdana" panose="020B0604030504040204" pitchFamily="34" charset="0"/>
              </a:rPr>
              <a:t>1</a:t>
            </a:r>
            <a:r>
              <a:rPr lang="en-US" sz="1200" dirty="0">
                <a:solidFill>
                  <a:srgbClr val="000000"/>
                </a:solidFill>
                <a:ea typeface="Times New Roman" panose="02020603050405020304" pitchFamily="18" charset="0"/>
                <a:cs typeface="Verdana" panose="020B0604030504040204" pitchFamily="34" charset="0"/>
              </a:rPr>
              <a:t>. </a:t>
            </a:r>
            <a:r>
              <a:rPr lang="en-US" sz="1200" spc="11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Th</a:t>
            </a:r>
            <a:r>
              <a:rPr lang="en-US" sz="1200" dirty="0">
                <a:solidFill>
                  <a:srgbClr val="000000"/>
                </a:solidFill>
                <a:ea typeface="Times New Roman" panose="02020603050405020304" pitchFamily="18" charset="0"/>
                <a:cs typeface="Verdana" panose="020B0604030504040204" pitchFamily="34" charset="0"/>
              </a:rPr>
              <a:t>e</a:t>
            </a:r>
            <a:r>
              <a:rPr lang="en-US" sz="1200" spc="15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23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13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16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203"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us</a:t>
            </a:r>
            <a:r>
              <a:rPr lang="en-US" sz="1200" dirty="0">
                <a:solidFill>
                  <a:srgbClr val="000000"/>
                </a:solidFill>
                <a:ea typeface="Times New Roman" panose="02020603050405020304" pitchFamily="18" charset="0"/>
                <a:cs typeface="Verdana" panose="020B0604030504040204" pitchFamily="34" charset="0"/>
              </a:rPr>
              <a:t>t</a:t>
            </a:r>
            <a:r>
              <a:rPr lang="en-US" sz="1200" spc="16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e</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a:t>
            </a:r>
            <a:r>
              <a:rPr lang="en-US" sz="1200" spc="4" dirty="0">
                <a:solidFill>
                  <a:srgbClr val="000000"/>
                </a:solidFill>
                <a:ea typeface="Times New Roman" panose="02020603050405020304" pitchFamily="18" charset="0"/>
                <a:cs typeface="Verdana" panose="020B0604030504040204" pitchFamily="34" charset="0"/>
              </a:rPr>
              <a:t>rri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9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ou</a:t>
            </a:r>
            <a:r>
              <a:rPr lang="en-US" sz="1200" dirty="0">
                <a:solidFill>
                  <a:srgbClr val="000000"/>
                </a:solidFill>
                <a:ea typeface="Times New Roman" panose="02020603050405020304" pitchFamily="18" charset="0"/>
                <a:cs typeface="Verdana" panose="020B0604030504040204" pitchFamily="34" charset="0"/>
              </a:rPr>
              <a:t>t</a:t>
            </a:r>
            <a:r>
              <a:rPr lang="en-US" sz="1200" spc="14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15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22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y</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ce</a:t>
            </a:r>
            <a:r>
              <a:rPr lang="en-US" sz="1200" spc="4" dirty="0">
                <a:solidFill>
                  <a:srgbClr val="000000"/>
                </a:solidFill>
                <a:ea typeface="Times New Roman" panose="02020603050405020304" pitchFamily="18" charset="0"/>
                <a:cs typeface="Verdana" panose="020B0604030504040204" pitchFamily="34" charset="0"/>
              </a:rPr>
              <a:t>rtifi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20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15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qua</a:t>
            </a:r>
            <a:r>
              <a:rPr lang="en-US" sz="1200" spc="4" dirty="0">
                <a:solidFill>
                  <a:srgbClr val="000000"/>
                </a:solidFill>
                <a:ea typeface="Times New Roman" panose="02020603050405020304" pitchFamily="18" charset="0"/>
                <a:cs typeface="Verdana" panose="020B0604030504040204" pitchFamily="34" charset="0"/>
              </a:rPr>
              <a:t>lifi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f</a:t>
            </a:r>
            <a:r>
              <a:rPr lang="en-US" sz="1200" spc="8" dirty="0">
                <a:solidFill>
                  <a:srgbClr val="000000"/>
                </a:solidFill>
                <a:ea typeface="Times New Roman" panose="02020603050405020304" pitchFamily="18" charset="0"/>
                <a:cs typeface="Verdana" panose="020B0604030504040204" pitchFamily="34" charset="0"/>
              </a:rPr>
              <a:t>ess</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ona</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a:t>
            </a:r>
          </a:p>
          <a:p>
            <a:pPr marL="234315" indent="0">
              <a:lnSpc>
                <a:spcPct val="107000"/>
              </a:lnSpc>
              <a:spcAft>
                <a:spcPts val="600"/>
              </a:spcAft>
              <a:buNone/>
            </a:pPr>
            <a:r>
              <a:rPr lang="en-US" sz="1200" spc="8" dirty="0">
                <a:solidFill>
                  <a:srgbClr val="000000"/>
                </a:solidFill>
                <a:ea typeface="Times New Roman" panose="02020603050405020304" pitchFamily="18" charset="0"/>
                <a:cs typeface="Verdana" panose="020B0604030504040204" pitchFamily="34" charset="0"/>
              </a:rPr>
              <a:t>2</a:t>
            </a:r>
            <a:r>
              <a:rPr lang="en-US" sz="1200" dirty="0">
                <a:solidFill>
                  <a:srgbClr val="000000"/>
                </a:solidFill>
                <a:ea typeface="Times New Roman" panose="02020603050405020304" pitchFamily="18" charset="0"/>
                <a:cs typeface="Verdana" panose="020B0604030504040204" pitchFamily="34" charset="0"/>
              </a:rPr>
              <a:t>. </a:t>
            </a:r>
            <a:r>
              <a:rPr lang="en-US" sz="1200" spc="11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Be</a:t>
            </a:r>
            <a:r>
              <a:rPr lang="en-US" sz="1200" spc="4" dirty="0">
                <a:solidFill>
                  <a:srgbClr val="000000"/>
                </a:solidFill>
                <a:ea typeface="Times New Roman" panose="02020603050405020304" pitchFamily="18" charset="0"/>
                <a:cs typeface="Verdana" panose="020B0604030504040204" pitchFamily="34" charset="0"/>
              </a:rPr>
              <a:t>f</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e</a:t>
            </a:r>
            <a:r>
              <a:rPr lang="en-US" sz="1200" spc="9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iri</a:t>
            </a:r>
            <a:r>
              <a:rPr lang="en-US" sz="1200" spc="8" dirty="0">
                <a:solidFill>
                  <a:srgbClr val="000000"/>
                </a:solidFill>
                <a:ea typeface="Times New Roman" panose="02020603050405020304" pitchFamily="18" charset="0"/>
                <a:cs typeface="Verdana" panose="020B0604030504040204" pitchFamily="34" charset="0"/>
              </a:rPr>
              <a:t>ng</a:t>
            </a:r>
            <a:r>
              <a:rPr lang="en-US" sz="1200" dirty="0">
                <a:solidFill>
                  <a:srgbClr val="000000"/>
                </a:solidFill>
                <a:ea typeface="Times New Roman" panose="02020603050405020304" pitchFamily="18" charset="0"/>
                <a:cs typeface="Verdana" panose="020B0604030504040204" pitchFamily="34" charset="0"/>
              </a:rPr>
              <a:t>,</a:t>
            </a:r>
            <a:r>
              <a:rPr lang="en-US" sz="1200" spc="9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ope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2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enance</a:t>
            </a:r>
            <a:r>
              <a:rPr lang="en-US" sz="1200" dirty="0">
                <a:solidFill>
                  <a:srgbClr val="000000"/>
                </a:solidFill>
                <a:ea typeface="Times New Roman" panose="02020603050405020304" pitchFamily="18" charset="0"/>
                <a:cs typeface="Verdana" panose="020B0604030504040204" pitchFamily="34" charset="0"/>
              </a:rPr>
              <a:t>,</a:t>
            </a:r>
            <a:r>
              <a:rPr lang="en-US" sz="1200" spc="16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espec</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v</a:t>
            </a:r>
            <a:r>
              <a:rPr lang="en-US" sz="1200" dirty="0">
                <a:solidFill>
                  <a:srgbClr val="000000"/>
                </a:solidFill>
                <a:ea typeface="Times New Roman" panose="02020603050405020304" pitchFamily="18" charset="0"/>
                <a:cs typeface="Verdana" panose="020B0604030504040204" pitchFamily="34" charset="0"/>
              </a:rPr>
              <a:t>e</a:t>
            </a:r>
            <a:r>
              <a:rPr lang="en-US" sz="1200" spc="127"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r</a:t>
            </a:r>
            <a:r>
              <a:rPr lang="en-US" sz="1200" spc="10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us</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634365" marR="305753" indent="0">
              <a:lnSpc>
                <a:spcPct val="105000"/>
              </a:lnSpc>
              <a:spcAft>
                <a:spcPts val="600"/>
              </a:spcAft>
              <a:buNone/>
            </a:pP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 </a:t>
            </a:r>
            <a:r>
              <a:rPr lang="en-US" sz="1200" spc="4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Fa</a:t>
            </a:r>
            <a:r>
              <a:rPr lang="en-US" sz="1200" spc="11" dirty="0">
                <a:solidFill>
                  <a:srgbClr val="000000"/>
                </a:solidFill>
                <a:ea typeface="Times New Roman" panose="02020603050405020304" pitchFamily="18" charset="0"/>
                <a:cs typeface="Verdana" panose="020B0604030504040204" pitchFamily="34" charset="0"/>
              </a:rPr>
              <a:t>m</a:t>
            </a:r>
            <a:r>
              <a:rPr lang="en-US" sz="1200" spc="4" dirty="0">
                <a:solidFill>
                  <a:srgbClr val="000000"/>
                </a:solidFill>
                <a:ea typeface="Times New Roman" panose="02020603050405020304" pitchFamily="18" charset="0"/>
                <a:cs typeface="Verdana" panose="020B0604030504040204" pitchFamily="34" charset="0"/>
              </a:rPr>
              <a:t>ili</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e </a:t>
            </a:r>
            <a:r>
              <a:rPr lang="en-US" sz="1200" spc="4" dirty="0">
                <a:solidFill>
                  <a:srgbClr val="000000"/>
                </a:solidFill>
                <a:ea typeface="Times New Roman" panose="02020603050405020304" pitchFamily="18" charset="0"/>
                <a:cs typeface="Verdana" panose="020B0604030504040204" pitchFamily="34" charset="0"/>
              </a:rPr>
              <a:t>it</a:t>
            </a:r>
            <a:r>
              <a:rPr lang="en-US" sz="1200" spc="8" dirty="0">
                <a:solidFill>
                  <a:srgbClr val="000000"/>
                </a:solidFill>
                <a:ea typeface="Times New Roman" panose="02020603050405020304" pitchFamily="18" charset="0"/>
                <a:cs typeface="Verdana" panose="020B0604030504040204" pitchFamily="34" charset="0"/>
              </a:rPr>
              <a:t>se</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f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 </a:t>
            </a:r>
            <a:r>
              <a:rPr lang="en-US" sz="1200" spc="8" dirty="0">
                <a:solidFill>
                  <a:srgbClr val="000000"/>
                </a:solidFill>
                <a:ea typeface="Times New Roman" panose="02020603050405020304" pitchFamily="18" charset="0"/>
                <a:cs typeface="Verdana" panose="020B0604030504040204" pitchFamily="34" charset="0"/>
              </a:rPr>
              <a:t>hav</a:t>
            </a:r>
            <a:r>
              <a:rPr lang="en-US" sz="1200" dirty="0">
                <a:solidFill>
                  <a:srgbClr val="000000"/>
                </a:solidFill>
                <a:ea typeface="Times New Roman" panose="02020603050405020304" pitchFamily="18" charset="0"/>
                <a:cs typeface="Verdana" panose="020B0604030504040204" pitchFamily="34" charset="0"/>
              </a:rPr>
              <a:t>e a </a:t>
            </a:r>
            <a:r>
              <a:rPr lang="en-US" sz="1200" spc="8" dirty="0">
                <a:solidFill>
                  <a:srgbClr val="000000"/>
                </a:solidFill>
                <a:ea typeface="Times New Roman" panose="02020603050405020304" pitchFamily="18" charset="0"/>
                <a:cs typeface="Verdana" panose="020B0604030504040204" pitchFamily="34" charset="0"/>
              </a:rPr>
              <a:t>co</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ehens</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v</a:t>
            </a:r>
            <a:r>
              <a:rPr lang="en-US" sz="1200" dirty="0">
                <a:solidFill>
                  <a:srgbClr val="000000"/>
                </a:solidFill>
                <a:ea typeface="Times New Roman" panose="02020603050405020304" pitchFamily="18" charset="0"/>
                <a:cs typeface="Verdana" panose="020B0604030504040204" pitchFamily="34" charset="0"/>
              </a:rPr>
              <a:t>e </a:t>
            </a:r>
            <a:r>
              <a:rPr lang="en-US" sz="1200" spc="8" dirty="0">
                <a:solidFill>
                  <a:srgbClr val="000000"/>
                </a:solidFill>
                <a:ea typeface="Times New Roman" panose="02020603050405020304" pitchFamily="18" charset="0"/>
                <a:cs typeface="Verdana" panose="020B0604030504040204" pitchFamily="34" charset="0"/>
              </a:rPr>
              <a:t>unde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and</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g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es</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sys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spc="4" dirty="0">
                <a:solidFill>
                  <a:srgbClr val="000000"/>
                </a:solidFill>
                <a:ea typeface="Times New Roman" panose="02020603050405020304" pitchFamily="18" charset="0"/>
                <a:cs typeface="Verdana" panose="020B0604030504040204" pitchFamily="34" charset="0"/>
              </a:rPr>
              <a:t>’</a:t>
            </a:r>
            <a:r>
              <a:rPr lang="en-US" sz="1200" dirty="0">
                <a:solidFill>
                  <a:srgbClr val="000000"/>
                </a:solidFill>
                <a:ea typeface="Times New Roman" panose="02020603050405020304" pitchFamily="18" charset="0"/>
                <a:cs typeface="Verdana" panose="020B0604030504040204" pitchFamily="34" charset="0"/>
              </a:rPr>
              <a:t>s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a:t>
            </a:r>
            <a:r>
              <a:rPr lang="en-US" sz="1200" spc="14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ope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2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enanc</a:t>
            </a:r>
            <a:r>
              <a:rPr lang="en-US" sz="1200" dirty="0">
                <a:solidFill>
                  <a:srgbClr val="000000"/>
                </a:solidFill>
                <a:ea typeface="Times New Roman" panose="02020603050405020304" pitchFamily="18" charset="0"/>
                <a:cs typeface="Verdana" panose="020B0604030504040204" pitchFamily="34" charset="0"/>
              </a:rPr>
              <a:t>e</a:t>
            </a:r>
            <a:r>
              <a:rPr lang="en-US" sz="1200" spc="15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equ</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634365" marR="305276" indent="0">
              <a:lnSpc>
                <a:spcPct val="103000"/>
              </a:lnSpc>
              <a:spcAft>
                <a:spcPts val="600"/>
              </a:spcAft>
              <a:buNone/>
            </a:pP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 </a:t>
            </a:r>
            <a:r>
              <a:rPr lang="en-US" sz="1200" spc="3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Us</a:t>
            </a:r>
            <a:r>
              <a:rPr lang="en-US" sz="1200" dirty="0">
                <a:solidFill>
                  <a:srgbClr val="000000"/>
                </a:solidFill>
                <a:ea typeface="Times New Roman" panose="02020603050405020304" pitchFamily="18" charset="0"/>
                <a:cs typeface="Verdana" panose="020B0604030504040204" pitchFamily="34" charset="0"/>
              </a:rPr>
              <a:t>e</a:t>
            </a:r>
            <a:r>
              <a:rPr lang="en-US" sz="1200" spc="6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ope</a:t>
            </a:r>
            <a:r>
              <a:rPr lang="en-US" sz="1200" dirty="0">
                <a:solidFill>
                  <a:srgbClr val="000000"/>
                </a:solidFill>
                <a:ea typeface="Times New Roman" panose="02020603050405020304" pitchFamily="18" charset="0"/>
                <a:cs typeface="Verdana" panose="020B0604030504040204" pitchFamily="34" charset="0"/>
              </a:rPr>
              <a:t>r</a:t>
            </a:r>
            <a:r>
              <a:rPr lang="en-US" sz="1200" spc="9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2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oo</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s</a:t>
            </a:r>
            <a:r>
              <a:rPr lang="en-US" sz="1200" spc="7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6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app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op</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e</a:t>
            </a:r>
            <a:r>
              <a:rPr lang="en-US" sz="1200" spc="14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ec</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v</a:t>
            </a:r>
            <a:r>
              <a:rPr lang="en-US" sz="1200" dirty="0">
                <a:solidFill>
                  <a:srgbClr val="000000"/>
                </a:solidFill>
                <a:ea typeface="Times New Roman" panose="02020603050405020304" pitchFamily="18" charset="0"/>
                <a:cs typeface="Verdana" panose="020B0604030504040204" pitchFamily="34" charset="0"/>
              </a:rPr>
              <a:t>e</a:t>
            </a:r>
            <a:r>
              <a:rPr lang="en-US" sz="1200" spc="13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equ</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p</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a:t>
            </a:r>
            <a:r>
              <a:rPr lang="en-US" sz="1200" dirty="0">
                <a:solidFill>
                  <a:srgbClr val="000000"/>
                </a:solidFill>
                <a:ea typeface="Times New Roman" panose="02020603050405020304" pitchFamily="18" charset="0"/>
                <a:cs typeface="Verdana" panose="020B0604030504040204" pitchFamily="34" charset="0"/>
              </a:rPr>
              <a:t>t</a:t>
            </a:r>
            <a:r>
              <a:rPr lang="en-US" sz="1200" spc="13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4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educ</a:t>
            </a:r>
            <a:r>
              <a:rPr lang="en-US" sz="1200" dirty="0">
                <a:solidFill>
                  <a:srgbClr val="000000"/>
                </a:solidFill>
                <a:ea typeface="Times New Roman" panose="02020603050405020304" pitchFamily="18" charset="0"/>
                <a:cs typeface="Verdana" panose="020B0604030504040204" pitchFamily="34" charset="0"/>
              </a:rPr>
              <a:t>e</a:t>
            </a:r>
            <a:r>
              <a:rPr lang="en-US" sz="1200" spc="10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s</a:t>
            </a:r>
            <a:r>
              <a:rPr lang="en-US" sz="1200" dirty="0">
                <a:solidFill>
                  <a:srgbClr val="000000"/>
                </a:solidFill>
                <a:ea typeface="Times New Roman" panose="02020603050405020304" pitchFamily="18" charset="0"/>
                <a:cs typeface="Verdana" panose="020B0604030504040204" pitchFamily="34" charset="0"/>
              </a:rPr>
              <a:t>k</a:t>
            </a:r>
            <a:r>
              <a:rPr lang="en-US" sz="1200" spc="6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4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ec</a:t>
            </a:r>
            <a:r>
              <a:rPr lang="en-US" sz="1200" spc="4" dirty="0">
                <a:solidFill>
                  <a:srgbClr val="000000"/>
                </a:solidFill>
                <a:ea typeface="Times New Roman" panose="02020603050405020304" pitchFamily="18" charset="0"/>
                <a:cs typeface="Verdana" panose="020B0604030504040204" pitchFamily="34" charset="0"/>
              </a:rPr>
              <a:t>tri</a:t>
            </a:r>
            <a:r>
              <a:rPr lang="en-US" sz="1200" dirty="0">
                <a:solidFill>
                  <a:srgbClr val="000000"/>
                </a:solidFill>
                <a:ea typeface="Times New Roman" panose="02020603050405020304" pitchFamily="18" charset="0"/>
                <a:cs typeface="Verdana" panose="020B0604030504040204" pitchFamily="34" charset="0"/>
              </a:rPr>
              <a:t>c </a:t>
            </a:r>
            <a:r>
              <a:rPr lang="en-US" sz="1200" spc="8" dirty="0">
                <a:solidFill>
                  <a:srgbClr val="000000"/>
                </a:solidFill>
                <a:ea typeface="Times New Roman" panose="02020603050405020304" pitchFamily="18" charset="0"/>
                <a:cs typeface="Verdana" panose="020B0604030504040204" pitchFamily="34" charset="0"/>
              </a:rPr>
              <a:t>shocks;</a:t>
            </a:r>
            <a:endParaRPr lang="en-AE" sz="1200" dirty="0">
              <a:ea typeface="Times New Roman" panose="02020603050405020304" pitchFamily="18" charset="0"/>
              <a:cs typeface="Times New Roman" panose="02020603050405020304" pitchFamily="18" charset="0"/>
            </a:endParaRPr>
          </a:p>
          <a:p>
            <a:pPr marL="462915" indent="0">
              <a:lnSpc>
                <a:spcPct val="107000"/>
              </a:lnSpc>
              <a:spcAft>
                <a:spcPts val="600"/>
              </a:spcAft>
              <a:buNone/>
            </a:pPr>
            <a:r>
              <a:rPr lang="en-US" sz="1200" spc="8" dirty="0">
                <a:solidFill>
                  <a:srgbClr val="000000"/>
                </a:solidFill>
                <a:ea typeface="Times New Roman" panose="02020603050405020304" pitchFamily="18" charset="0"/>
                <a:cs typeface="Verdana" panose="020B0604030504040204" pitchFamily="34" charset="0"/>
              </a:rPr>
              <a:t>    c</a:t>
            </a:r>
            <a:r>
              <a:rPr lang="en-US" sz="1200" dirty="0">
                <a:solidFill>
                  <a:srgbClr val="000000"/>
                </a:solidFill>
                <a:ea typeface="Times New Roman" panose="02020603050405020304" pitchFamily="18" charset="0"/>
                <a:cs typeface="Verdana" panose="020B0604030504040204" pitchFamily="34" charset="0"/>
              </a:rPr>
              <a:t>) </a:t>
            </a:r>
            <a:r>
              <a:rPr lang="en-US" sz="1200" spc="10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8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p</a:t>
            </a:r>
            <a:r>
              <a:rPr lang="en-US" sz="1200" spc="6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4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11"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62915" indent="0">
              <a:lnSpc>
                <a:spcPct val="107000"/>
              </a:lnSpc>
              <a:spcAft>
                <a:spcPts val="600"/>
              </a:spcAft>
              <a:buNone/>
            </a:pPr>
            <a:r>
              <a:rPr lang="en-US" sz="1200" spc="8" dirty="0">
                <a:solidFill>
                  <a:srgbClr val="000000"/>
                </a:solidFill>
                <a:ea typeface="Times New Roman" panose="02020603050405020304" pitchFamily="18" charset="0"/>
                <a:cs typeface="Verdana" panose="020B0604030504040204" pitchFamily="34" charset="0"/>
              </a:rPr>
              <a:t>    d</a:t>
            </a:r>
            <a:r>
              <a:rPr lang="en-US" sz="1200" dirty="0">
                <a:solidFill>
                  <a:srgbClr val="000000"/>
                </a:solidFill>
                <a:ea typeface="Times New Roman" panose="02020603050405020304" pitchFamily="18" charset="0"/>
                <a:cs typeface="Verdana" panose="020B0604030504040204" pitchFamily="34" charset="0"/>
              </a:rPr>
              <a:t>) </a:t>
            </a:r>
            <a:r>
              <a:rPr lang="en-US" sz="1200" spc="3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ag</a:t>
            </a:r>
            <a:r>
              <a:rPr lang="en-US" sz="1200" dirty="0">
                <a:solidFill>
                  <a:srgbClr val="000000"/>
                </a:solidFill>
                <a:ea typeface="Times New Roman" panose="02020603050405020304" pitchFamily="18" charset="0"/>
                <a:cs typeface="Verdana" panose="020B0604030504040204" pitchFamily="34" charset="0"/>
              </a:rPr>
              <a:t>e</a:t>
            </a:r>
            <a:r>
              <a:rPr lang="en-US" sz="1200" spc="10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bac</a:t>
            </a:r>
            <a:r>
              <a:rPr lang="en-US" sz="1200" dirty="0">
                <a:solidFill>
                  <a:srgbClr val="000000"/>
                </a:solidFill>
                <a:ea typeface="Times New Roman" panose="02020603050405020304" pitchFamily="18" charset="0"/>
                <a:cs typeface="Verdana" panose="020B0604030504040204" pitchFamily="34" charset="0"/>
              </a:rPr>
              <a:t>k</a:t>
            </a:r>
            <a:r>
              <a:rPr lang="en-US" sz="1200" spc="6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fr</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t</a:t>
            </a:r>
            <a:r>
              <a:rPr lang="en-US" sz="1200" spc="7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3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71"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11"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634365" marR="304800" indent="0">
              <a:lnSpc>
                <a:spcPct val="105000"/>
              </a:lnSpc>
              <a:spcAft>
                <a:spcPts val="600"/>
              </a:spcAft>
              <a:buNone/>
            </a:pP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 </a:t>
            </a:r>
            <a:r>
              <a:rPr lang="en-US" sz="1200" spc="4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24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24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us</a:t>
            </a:r>
            <a:r>
              <a:rPr lang="en-US" sz="1200" dirty="0">
                <a:solidFill>
                  <a:srgbClr val="000000"/>
                </a:solidFill>
                <a:ea typeface="Times New Roman" panose="02020603050405020304" pitchFamily="18" charset="0"/>
                <a:cs typeface="Verdana" panose="020B0604030504040204" pitchFamily="34" charset="0"/>
              </a:rPr>
              <a:t>e </a:t>
            </a:r>
            <a:r>
              <a:rPr lang="en-US" sz="1200" spc="4" dirty="0">
                <a:solidFill>
                  <a:srgbClr val="000000"/>
                </a:solidFill>
                <a:ea typeface="Times New Roman" panose="02020603050405020304" pitchFamily="18" charset="0"/>
                <a:cs typeface="Verdana" panose="020B0604030504040204" pitchFamily="34" charset="0"/>
              </a:rPr>
              <a:t>solar</a:t>
            </a:r>
            <a:r>
              <a:rPr lang="en-US" sz="1200" dirty="0">
                <a:solidFill>
                  <a:srgbClr val="000000"/>
                </a:solidFill>
                <a:ea typeface="Times New Roman" panose="02020603050405020304" pitchFamily="18" charset="0"/>
                <a:cs typeface="Verdana" panose="020B0604030504040204" pitchFamily="34" charset="0"/>
              </a:rPr>
              <a:t> </a:t>
            </a:r>
            <a:r>
              <a:rPr lang="en-US" sz="1200" spc="19" dirty="0">
                <a:solidFill>
                  <a:srgbClr val="000000"/>
                </a:solidFill>
                <a:ea typeface="Times New Roman" panose="02020603050405020304" pitchFamily="18" charset="0"/>
                <a:cs typeface="Verdana" panose="020B0604030504040204" pitchFamily="34" charset="0"/>
              </a:rPr>
              <a:t>module</a:t>
            </a:r>
            <a:r>
              <a:rPr lang="en-US" sz="1200" dirty="0">
                <a:solidFill>
                  <a:srgbClr val="000000"/>
                </a:solidFill>
                <a:ea typeface="Times New Roman" panose="02020603050405020304" pitchFamily="18" charset="0"/>
                <a:cs typeface="Verdana" panose="020B0604030504040204" pitchFamily="34" charset="0"/>
              </a:rPr>
              <a:t> </a:t>
            </a:r>
            <a:r>
              <a:rPr lang="en-US" sz="1200" spc="45" dirty="0">
                <a:solidFill>
                  <a:srgbClr val="000000"/>
                </a:solidFill>
                <a:ea typeface="Times New Roman" panose="02020603050405020304" pitchFamily="18" charset="0"/>
                <a:cs typeface="Verdana" panose="020B0604030504040204" pitchFamily="34" charset="0"/>
              </a:rPr>
              <a:t>with</a:t>
            </a:r>
            <a:r>
              <a:rPr lang="en-US" sz="120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broken</a:t>
            </a:r>
            <a:r>
              <a:rPr lang="en-US" sz="1200" dirty="0">
                <a:solidFill>
                  <a:srgbClr val="000000"/>
                </a:solidFill>
                <a:ea typeface="Times New Roman" panose="02020603050405020304" pitchFamily="18" charset="0"/>
                <a:cs typeface="Verdana" panose="020B0604030504040204" pitchFamily="34" charset="0"/>
              </a:rPr>
              <a:t> front </a:t>
            </a:r>
            <a:r>
              <a:rPr lang="en-US" sz="1200" spc="41" dirty="0">
                <a:solidFill>
                  <a:srgbClr val="000000"/>
                </a:solidFill>
                <a:ea typeface="Times New Roman" panose="02020603050405020304" pitchFamily="18" charset="0"/>
                <a:cs typeface="Verdana" panose="020B0604030504040204" pitchFamily="34" charset="0"/>
              </a:rPr>
              <a:t>glass</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23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back glass</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s</a:t>
            </a:r>
            <a:r>
              <a:rPr lang="en-US" sz="1200" spc="24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oke</a:t>
            </a:r>
            <a:r>
              <a:rPr lang="en-US" sz="1200" dirty="0">
                <a:solidFill>
                  <a:srgbClr val="000000"/>
                </a:solidFill>
                <a:ea typeface="Times New Roman" panose="02020603050405020304" pitchFamily="18" charset="0"/>
                <a:cs typeface="Verdana" panose="020B0604030504040204" pitchFamily="34" charset="0"/>
              </a:rPr>
              <a:t>n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 </a:t>
            </a:r>
            <a:r>
              <a:rPr lang="en-US" sz="1200" spc="8" dirty="0">
                <a:solidFill>
                  <a:srgbClr val="000000"/>
                </a:solidFill>
                <a:ea typeface="Times New Roman" panose="02020603050405020304" pitchFamily="18" charset="0"/>
                <a:cs typeface="Verdana" panose="020B0604030504040204" pitchFamily="34" charset="0"/>
              </a:rPr>
              <a:t>canno</a:t>
            </a:r>
            <a:r>
              <a:rPr lang="en-US" sz="1200" dirty="0">
                <a:solidFill>
                  <a:srgbClr val="000000"/>
                </a:solidFill>
                <a:ea typeface="Times New Roman" panose="02020603050405020304" pitchFamily="18" charset="0"/>
                <a:cs typeface="Verdana" panose="020B0604030504040204" pitchFamily="34" charset="0"/>
              </a:rPr>
              <a:t>t </a:t>
            </a:r>
            <a:r>
              <a:rPr lang="en-US" sz="1200" spc="8" dirty="0">
                <a:solidFill>
                  <a:srgbClr val="000000"/>
                </a:solidFill>
                <a:ea typeface="Times New Roman" panose="02020603050405020304" pitchFamily="18" charset="0"/>
                <a:cs typeface="Verdana" panose="020B0604030504040204" pitchFamily="34" charset="0"/>
              </a:rPr>
              <a:t>be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epa</a:t>
            </a:r>
            <a:r>
              <a:rPr lang="en-US" sz="1200" spc="4" dirty="0">
                <a:solidFill>
                  <a:srgbClr val="000000"/>
                </a:solidFill>
                <a:ea typeface="Times New Roman" panose="02020603050405020304" pitchFamily="18" charset="0"/>
                <a:cs typeface="Verdana" panose="020B0604030504040204" pitchFamily="34" charset="0"/>
              </a:rPr>
              <a:t>ir</a:t>
            </a:r>
            <a:r>
              <a:rPr lang="en-US" sz="1200" spc="8" dirty="0">
                <a:solidFill>
                  <a:srgbClr val="000000"/>
                </a:solidFill>
                <a:ea typeface="Times New Roman" panose="02020603050405020304" pitchFamily="18" charset="0"/>
                <a:cs typeface="Verdana" panose="020B0604030504040204" pitchFamily="34" charset="0"/>
              </a:rPr>
              <a:t>ed</a:t>
            </a:r>
            <a:r>
              <a:rPr lang="en-US" sz="1200" dirty="0">
                <a:solidFill>
                  <a:srgbClr val="000000"/>
                </a:solidFill>
                <a:ea typeface="Times New Roman" panose="02020603050405020304" pitchFamily="18" charset="0"/>
                <a:cs typeface="Verdana" panose="020B0604030504040204" pitchFamily="34" charset="0"/>
              </a:rPr>
              <a:t>.</a:t>
            </a:r>
            <a:r>
              <a:rPr lang="en-US" sz="1200" spc="11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6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ac</a:t>
            </a:r>
            <a:r>
              <a:rPr lang="en-US" sz="1200" dirty="0">
                <a:solidFill>
                  <a:srgbClr val="000000"/>
                </a:solidFill>
                <a:ea typeface="Times New Roman" panose="02020603050405020304" pitchFamily="18" charset="0"/>
                <a:cs typeface="Verdana" panose="020B0604030504040204" pitchFamily="34" charset="0"/>
              </a:rPr>
              <a:t>t</a:t>
            </a:r>
            <a:r>
              <a:rPr lang="en-US" sz="1200" spc="98"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it</a:t>
            </a:r>
            <a:r>
              <a:rPr lang="en-US" sz="1200" dirty="0">
                <a:solidFill>
                  <a:srgbClr val="000000"/>
                </a:solidFill>
                <a:ea typeface="Times New Roman" panose="02020603050405020304" pitchFamily="18" charset="0"/>
                <a:cs typeface="Verdana" panose="020B0604030504040204" pitchFamily="34" charset="0"/>
              </a:rPr>
              <a:t>h</a:t>
            </a:r>
            <a:r>
              <a:rPr lang="en-US" sz="1200" spc="6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oke</a:t>
            </a:r>
            <a:r>
              <a:rPr lang="en-US" sz="1200" dirty="0">
                <a:solidFill>
                  <a:srgbClr val="000000"/>
                </a:solidFill>
                <a:ea typeface="Times New Roman" panose="02020603050405020304" pitchFamily="18" charset="0"/>
                <a:cs typeface="Verdana" panose="020B0604030504040204" pitchFamily="34" charset="0"/>
              </a:rPr>
              <a:t>n</a:t>
            </a:r>
            <a:r>
              <a:rPr lang="en-US" sz="1200" spc="98"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a:t>
            </a:r>
            <a:r>
              <a:rPr lang="en-US" sz="1200" spc="10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su</a:t>
            </a:r>
            <a:r>
              <a:rPr lang="en-US" sz="1200" spc="4" dirty="0">
                <a:solidFill>
                  <a:srgbClr val="000000"/>
                </a:solidFill>
                <a:ea typeface="Times New Roman" panose="02020603050405020304" pitchFamily="18" charset="0"/>
                <a:cs typeface="Verdana" panose="020B0604030504040204" pitchFamily="34" charset="0"/>
              </a:rPr>
              <a:t>rf</a:t>
            </a:r>
            <a:r>
              <a:rPr lang="en-US" sz="1200" spc="8" dirty="0">
                <a:solidFill>
                  <a:srgbClr val="000000"/>
                </a:solidFill>
                <a:ea typeface="Times New Roman" panose="02020603050405020304" pitchFamily="18" charset="0"/>
                <a:cs typeface="Verdana" panose="020B0604030504040204" pitchFamily="34" charset="0"/>
              </a:rPr>
              <a:t>ac</a:t>
            </a:r>
            <a:r>
              <a:rPr lang="en-US" sz="1200" dirty="0">
                <a:solidFill>
                  <a:srgbClr val="000000"/>
                </a:solidFill>
                <a:ea typeface="Times New Roman" panose="02020603050405020304" pitchFamily="18" charset="0"/>
                <a:cs typeface="Verdana" panose="020B0604030504040204" pitchFamily="34" charset="0"/>
              </a:rPr>
              <a:t>e</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a:t>
            </a:r>
            <a:r>
              <a:rPr lang="en-US" sz="1200" dirty="0">
                <a:solidFill>
                  <a:srgbClr val="000000"/>
                </a:solidFill>
                <a:ea typeface="Times New Roman" panose="02020603050405020304" pitchFamily="18" charset="0"/>
                <a:cs typeface="Verdana" panose="020B0604030504040204" pitchFamily="34" charset="0"/>
              </a:rPr>
              <a:t>n</a:t>
            </a:r>
            <a:r>
              <a:rPr lang="en-US" sz="1200" spc="6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a:t>
            </a:r>
            <a:r>
              <a:rPr lang="en-US" sz="1200" dirty="0">
                <a:solidFill>
                  <a:srgbClr val="000000"/>
                </a:solidFill>
                <a:ea typeface="Times New Roman" panose="02020603050405020304" pitchFamily="18" charset="0"/>
                <a:cs typeface="Verdana" panose="020B0604030504040204" pitchFamily="34" charset="0"/>
              </a:rPr>
              <a:t>d</a:t>
            </a:r>
            <a:r>
              <a:rPr lang="en-US" sz="1200" spc="6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4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ec</a:t>
            </a:r>
            <a:r>
              <a:rPr lang="en-US" sz="1200" spc="4" dirty="0">
                <a:solidFill>
                  <a:srgbClr val="000000"/>
                </a:solidFill>
                <a:ea typeface="Times New Roman" panose="02020603050405020304" pitchFamily="18" charset="0"/>
                <a:cs typeface="Verdana" panose="020B0604030504040204" pitchFamily="34" charset="0"/>
              </a:rPr>
              <a:t>tri</a:t>
            </a:r>
            <a:r>
              <a:rPr lang="en-US" sz="1200" spc="8" dirty="0">
                <a:solidFill>
                  <a:srgbClr val="000000"/>
                </a:solidFill>
                <a:ea typeface="Times New Roman" panose="02020603050405020304" pitchFamily="18" charset="0"/>
                <a:cs typeface="Verdana" panose="020B0604030504040204" pitchFamily="34" charset="0"/>
              </a:rPr>
              <a:t>ca</a:t>
            </a:r>
            <a:r>
              <a:rPr lang="en-US" sz="1200" dirty="0">
                <a:solidFill>
                  <a:srgbClr val="000000"/>
                </a:solidFill>
                <a:ea typeface="Times New Roman" panose="02020603050405020304" pitchFamily="18" charset="0"/>
                <a:cs typeface="Verdana" panose="020B0604030504040204" pitchFamily="34" charset="0"/>
              </a:rPr>
              <a:t>l</a:t>
            </a:r>
            <a:r>
              <a:rPr lang="en-US" sz="1200" spc="10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shock</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05765" indent="0">
              <a:lnSpc>
                <a:spcPct val="107000"/>
              </a:lnSpc>
              <a:spcAft>
                <a:spcPts val="600"/>
              </a:spcAft>
              <a:buNone/>
            </a:pPr>
            <a:r>
              <a:rPr lang="en-US" sz="1200" spc="4" dirty="0">
                <a:solidFill>
                  <a:srgbClr val="000000"/>
                </a:solidFill>
                <a:ea typeface="Times New Roman" panose="02020603050405020304" pitchFamily="18" charset="0"/>
                <a:cs typeface="Verdana" panose="020B0604030504040204" pitchFamily="34" charset="0"/>
              </a:rPr>
              <a:t>     f</a:t>
            </a:r>
            <a:r>
              <a:rPr lang="en-US" sz="1200" dirty="0">
                <a:solidFill>
                  <a:srgbClr val="000000"/>
                </a:solidFill>
                <a:ea typeface="Times New Roman" panose="02020603050405020304" pitchFamily="18" charset="0"/>
                <a:cs typeface="Verdana" panose="020B0604030504040204" pitchFamily="34" charset="0"/>
              </a:rPr>
              <a:t>) </a:t>
            </a:r>
            <a:r>
              <a:rPr lang="en-US" sz="1200" spc="22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sasse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b</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e</a:t>
            </a:r>
            <a:r>
              <a:rPr lang="en-US" sz="1200" spc="15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e</a:t>
            </a:r>
            <a:r>
              <a:rPr lang="en-US" sz="1200" spc="9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ov</a:t>
            </a:r>
            <a:r>
              <a:rPr lang="en-US" sz="1200" dirty="0">
                <a:solidFill>
                  <a:srgbClr val="000000"/>
                </a:solidFill>
                <a:ea typeface="Times New Roman" panose="02020603050405020304" pitchFamily="18" charset="0"/>
                <a:cs typeface="Verdana" panose="020B0604030504040204" pitchFamily="34" charset="0"/>
              </a:rPr>
              <a:t>e</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5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t</a:t>
            </a:r>
            <a:r>
              <a:rPr lang="en-US" sz="1200" spc="6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3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11"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05765" indent="0">
              <a:lnSpc>
                <a:spcPct val="107000"/>
              </a:lnSpc>
              <a:spcAft>
                <a:spcPts val="600"/>
              </a:spcAft>
              <a:buNone/>
            </a:pPr>
            <a:r>
              <a:rPr lang="en-US" sz="1200" spc="8" dirty="0">
                <a:solidFill>
                  <a:srgbClr val="000000"/>
                </a:solidFill>
                <a:ea typeface="Times New Roman" panose="02020603050405020304" pitchFamily="18" charset="0"/>
                <a:cs typeface="Verdana" panose="020B0604030504040204" pitchFamily="34" charset="0"/>
              </a:rPr>
              <a:t>     g</a:t>
            </a:r>
            <a:r>
              <a:rPr lang="en-US" sz="1200" dirty="0">
                <a:solidFill>
                  <a:srgbClr val="000000"/>
                </a:solidFill>
                <a:ea typeface="Times New Roman" panose="02020603050405020304" pitchFamily="18" charset="0"/>
                <a:cs typeface="Verdana" panose="020B0604030504040204" pitchFamily="34" charset="0"/>
              </a:rPr>
              <a:t>) </a:t>
            </a:r>
            <a:r>
              <a:rPr lang="en-US" sz="1200" spc="3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us</a:t>
            </a:r>
            <a:r>
              <a:rPr lang="en-US" sz="1200" dirty="0">
                <a:solidFill>
                  <a:srgbClr val="000000"/>
                </a:solidFill>
                <a:ea typeface="Times New Roman" panose="02020603050405020304" pitchFamily="18" charset="0"/>
                <a:cs typeface="Verdana" panose="020B0604030504040204" pitchFamily="34" charset="0"/>
              </a:rPr>
              <a:t>e</a:t>
            </a:r>
            <a:r>
              <a:rPr lang="en-US" sz="1200" spc="5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unsa</a:t>
            </a:r>
            <a:r>
              <a:rPr lang="en-US" sz="1200" spc="4" dirty="0">
                <a:solidFill>
                  <a:srgbClr val="000000"/>
                </a:solidFill>
                <a:ea typeface="Times New Roman" panose="02020603050405020304" pitchFamily="18" charset="0"/>
                <a:cs typeface="Verdana" panose="020B0604030504040204" pitchFamily="34" charset="0"/>
              </a:rPr>
              <a:t>f</a:t>
            </a:r>
            <a:r>
              <a:rPr lang="en-US" sz="1200" dirty="0">
                <a:solidFill>
                  <a:srgbClr val="000000"/>
                </a:solidFill>
                <a:ea typeface="Times New Roman" panose="02020603050405020304" pitchFamily="18" charset="0"/>
                <a:cs typeface="Verdana" panose="020B0604030504040204" pitchFamily="34" charset="0"/>
              </a:rPr>
              <a:t>e</a:t>
            </a:r>
            <a:r>
              <a:rPr lang="en-US" sz="1200" spc="9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71"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11" dirty="0">
                <a:solidFill>
                  <a:srgbClr val="000000"/>
                </a:solidFill>
                <a:ea typeface="Times New Roman" panose="02020603050405020304" pitchFamily="18" charset="0"/>
                <a:cs typeface="Verdana" panose="020B0604030504040204" pitchFamily="34" charset="0"/>
              </a:rPr>
              <a:t>e</a:t>
            </a:r>
            <a:r>
              <a:rPr lang="en-US" sz="1200" spc="8" dirty="0">
                <a:solidFill>
                  <a:srgbClr val="000000"/>
                </a:solidFill>
                <a:ea typeface="Times New Roman" panose="02020603050405020304" pitchFamily="18" charset="0"/>
                <a:cs typeface="Verdana" panose="020B0604030504040204" pitchFamily="34" charset="0"/>
              </a:rPr>
              <a:t>s</a:t>
            </a:r>
            <a:endParaRPr lang="en-AE" sz="1200" dirty="0">
              <a:ea typeface="Times New Roman" panose="02020603050405020304" pitchFamily="18" charset="0"/>
              <a:cs typeface="Times New Roman" panose="02020603050405020304" pitchFamily="18" charset="0"/>
            </a:endParaRPr>
          </a:p>
          <a:p>
            <a:pPr marL="405765" indent="0">
              <a:lnSpc>
                <a:spcPct val="107000"/>
              </a:lnSpc>
              <a:spcAft>
                <a:spcPts val="600"/>
              </a:spcAft>
              <a:buNone/>
            </a:pPr>
            <a:r>
              <a:rPr lang="en-US" sz="1200" spc="8" dirty="0">
                <a:solidFill>
                  <a:srgbClr val="000000"/>
                </a:solidFill>
                <a:ea typeface="Times New Roman" panose="02020603050405020304" pitchFamily="18" charset="0"/>
                <a:cs typeface="Verdana" panose="020B0604030504040204" pitchFamily="34" charset="0"/>
              </a:rPr>
              <a:t>     h</a:t>
            </a:r>
            <a:r>
              <a:rPr lang="en-US" sz="1200" dirty="0">
                <a:solidFill>
                  <a:srgbClr val="000000"/>
                </a:solidFill>
                <a:ea typeface="Times New Roman" panose="02020603050405020304" pitchFamily="18" charset="0"/>
                <a:cs typeface="Verdana" panose="020B0604030504040204" pitchFamily="34" charset="0"/>
              </a:rPr>
              <a:t>) </a:t>
            </a:r>
            <a:r>
              <a:rPr lang="en-US" sz="1200" spc="2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Don</a:t>
            </a:r>
            <a:r>
              <a:rPr lang="en-US" sz="1200" spc="4" dirty="0">
                <a:solidFill>
                  <a:srgbClr val="000000"/>
                </a:solidFill>
                <a:ea typeface="Times New Roman" panose="02020603050405020304" pitchFamily="18" charset="0"/>
                <a:cs typeface="Verdana" panose="020B0604030504040204" pitchFamily="34" charset="0"/>
              </a:rPr>
              <a:t>'</a:t>
            </a:r>
            <a:r>
              <a:rPr lang="en-US" sz="1200" dirty="0">
                <a:solidFill>
                  <a:srgbClr val="000000"/>
                </a:solidFill>
                <a:ea typeface="Times New Roman" panose="02020603050405020304" pitchFamily="18" charset="0"/>
                <a:cs typeface="Verdana" panose="020B0604030504040204" pitchFamily="34" charset="0"/>
              </a:rPr>
              <a:t>t</a:t>
            </a:r>
            <a:r>
              <a:rPr lang="en-US" sz="1200" spc="7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ak</a:t>
            </a:r>
            <a:r>
              <a:rPr lang="en-US" sz="1200" dirty="0">
                <a:solidFill>
                  <a:srgbClr val="000000"/>
                </a:solidFill>
                <a:ea typeface="Times New Roman" panose="02020603050405020304" pitchFamily="18" charset="0"/>
                <a:cs typeface="Verdana" panose="020B0604030504040204" pitchFamily="34" charset="0"/>
              </a:rPr>
              <a:t>e</a:t>
            </a:r>
            <a:r>
              <a:rPr lang="en-US" sz="1200" spc="8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6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connec</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3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r</a:t>
            </a:r>
            <a:r>
              <a:rPr lang="en-US" sz="1200" spc="11" dirty="0">
                <a:solidFill>
                  <a:srgbClr val="000000"/>
                </a:solidFill>
                <a:ea typeface="Times New Roman" panose="02020603050405020304" pitchFamily="18" charset="0"/>
                <a:cs typeface="Verdana" panose="020B0604030504040204" pitchFamily="34" charset="0"/>
              </a:rPr>
              <a:t>m</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a:t>
            </a:r>
            <a:r>
              <a:rPr lang="en-US" sz="1200" dirty="0">
                <a:solidFill>
                  <a:srgbClr val="000000"/>
                </a:solidFill>
                <a:ea typeface="Times New Roman" panose="02020603050405020304" pitchFamily="18" charset="0"/>
                <a:cs typeface="Verdana" panose="020B0604030504040204" pitchFamily="34" charset="0"/>
              </a:rPr>
              <a:t>l</a:t>
            </a:r>
            <a:r>
              <a:rPr lang="en-US" sz="1200" spc="10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u</a:t>
            </a:r>
            <a:r>
              <a:rPr lang="en-US" sz="1200" dirty="0">
                <a:solidFill>
                  <a:srgbClr val="000000"/>
                </a:solidFill>
                <a:ea typeface="Times New Roman" panose="02020603050405020304" pitchFamily="18" charset="0"/>
                <a:cs typeface="Verdana" panose="020B0604030504040204" pitchFamily="34" charset="0"/>
              </a:rPr>
              <a:t>g</a:t>
            </a:r>
            <a:r>
              <a:rPr lang="en-US" sz="1200" spc="6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spc="4" dirty="0">
                <a:solidFill>
                  <a:srgbClr val="000000"/>
                </a:solidFill>
                <a:ea typeface="Times New Roman" panose="02020603050405020304" pitchFamily="18" charset="0"/>
                <a:cs typeface="Verdana" panose="020B0604030504040204" pitchFamily="34" charset="0"/>
              </a:rPr>
              <a:t>irt</a:t>
            </a:r>
            <a:r>
              <a:rPr lang="en-US" sz="1200" dirty="0">
                <a:solidFill>
                  <a:srgbClr val="000000"/>
                </a:solidFill>
                <a:ea typeface="Times New Roman" panose="02020603050405020304" pitchFamily="18" charset="0"/>
                <a:cs typeface="Verdana" panose="020B0604030504040204" pitchFamily="34" charset="0"/>
              </a:rPr>
              <a:t>y</a:t>
            </a:r>
            <a:r>
              <a:rPr lang="en-US" sz="1200" spc="6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r>
              <a:rPr lang="en-US" sz="1200" spc="6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even</a:t>
            </a:r>
            <a:r>
              <a:rPr lang="en-US" sz="1200" dirty="0">
                <a:solidFill>
                  <a:srgbClr val="000000"/>
                </a:solidFill>
                <a:ea typeface="Times New Roman" panose="02020603050405020304" pitchFamily="18" charset="0"/>
                <a:cs typeface="Verdana" panose="020B0604030504040204" pitchFamily="34" charset="0"/>
              </a:rPr>
              <a:t>t</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connec</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12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11" dirty="0">
                <a:solidFill>
                  <a:srgbClr val="000000"/>
                </a:solidFill>
                <a:ea typeface="Times New Roman" panose="02020603050405020304" pitchFamily="18" charset="0"/>
                <a:cs typeface="Verdana" panose="020B0604030504040204" pitchFamily="34" charset="0"/>
              </a:rPr>
              <a:t>m</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05765" marR="476250" indent="0">
              <a:lnSpc>
                <a:spcPct val="157000"/>
              </a:lnSpc>
              <a:spcAft>
                <a:spcPts val="600"/>
              </a:spcAft>
              <a:buNone/>
            </a:pPr>
            <a:r>
              <a:rPr lang="en-US" sz="1200" spc="4" dirty="0">
                <a:solidFill>
                  <a:srgbClr val="000000"/>
                </a:solidFill>
                <a:ea typeface="Times New Roman" panose="02020603050405020304" pitchFamily="18" charset="0"/>
                <a:cs typeface="Verdana" panose="020B0604030504040204" pitchFamily="34" charset="0"/>
              </a:rPr>
              <a:t>       </a:t>
            </a:r>
            <a:r>
              <a:rPr lang="en-US" sz="1200" spc="4" dirty="0" err="1">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  </a:t>
            </a:r>
            <a:r>
              <a:rPr lang="en-US" sz="1200" spc="3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a:t>
            </a:r>
            <a:r>
              <a:rPr lang="en-US" sz="1200" spc="8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fir</a:t>
            </a:r>
            <a:r>
              <a:rPr lang="en-US" sz="1200" dirty="0">
                <a:solidFill>
                  <a:srgbClr val="000000"/>
                </a:solidFill>
                <a:ea typeface="Times New Roman" panose="02020603050405020304" pitchFamily="18" charset="0"/>
                <a:cs typeface="Verdana" panose="020B0604030504040204" pitchFamily="34" charset="0"/>
              </a:rPr>
              <a:t>e</a:t>
            </a:r>
            <a:r>
              <a:rPr lang="en-US" sz="1200" spc="5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ec</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13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aye</a:t>
            </a:r>
            <a:r>
              <a:rPr lang="en-US" sz="1200" dirty="0">
                <a:solidFill>
                  <a:srgbClr val="000000"/>
                </a:solidFill>
                <a:ea typeface="Times New Roman" panose="02020603050405020304" pitchFamily="18" charset="0"/>
                <a:cs typeface="Verdana" panose="020B0604030504040204" pitchFamily="34" charset="0"/>
              </a:rPr>
              <a:t>r</a:t>
            </a:r>
            <a:r>
              <a:rPr lang="en-US" sz="1200" spc="7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4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oo</a:t>
            </a:r>
            <a:r>
              <a:rPr lang="en-US" sz="1200" dirty="0">
                <a:solidFill>
                  <a:srgbClr val="000000"/>
                </a:solidFill>
                <a:ea typeface="Times New Roman" panose="02020603050405020304" pitchFamily="18" charset="0"/>
                <a:cs typeface="Verdana" panose="020B0604030504040204" pitchFamily="34" charset="0"/>
              </a:rPr>
              <a:t>f</a:t>
            </a:r>
            <a:r>
              <a:rPr lang="en-US" sz="1200" spc="5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71"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e</a:t>
            </a:r>
            <a:r>
              <a:rPr lang="en-US" sz="1200" spc="101"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h</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c</a:t>
            </a:r>
            <a:r>
              <a:rPr lang="en-US" sz="1200" dirty="0">
                <a:solidFill>
                  <a:srgbClr val="000000"/>
                </a:solidFill>
                <a:ea typeface="Times New Roman" panose="02020603050405020304" pitchFamily="18" charset="0"/>
                <a:cs typeface="Verdana" panose="020B0604030504040204" pitchFamily="34" charset="0"/>
              </a:rPr>
              <a:t>h</a:t>
            </a:r>
            <a:r>
              <a:rPr lang="en-US" sz="1200" spc="8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s</a:t>
            </a:r>
            <a:r>
              <a:rPr lang="en-US" sz="1200" spc="3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10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n</a:t>
            </a:r>
            <a:r>
              <a:rPr lang="en-US" sz="1200" spc="4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oo</a:t>
            </a:r>
            <a:r>
              <a:rPr lang="en-US" sz="1200" spc="4" dirty="0">
                <a:solidFill>
                  <a:srgbClr val="000000"/>
                </a:solidFill>
                <a:ea typeface="Times New Roman" panose="02020603050405020304" pitchFamily="18" charset="0"/>
                <a:cs typeface="Verdana" panose="020B0604030504040204" pitchFamily="34" charset="0"/>
              </a:rPr>
              <a:t>f</a:t>
            </a:r>
            <a:endParaRPr lang="en-US" sz="1200" dirty="0">
              <a:solidFill>
                <a:srgbClr val="000000"/>
              </a:solidFill>
              <a:ea typeface="Times New Roman" panose="02020603050405020304" pitchFamily="18" charset="0"/>
              <a:cs typeface="Verdana" panose="020B0604030504040204" pitchFamily="34" charset="0"/>
            </a:endParaRPr>
          </a:p>
          <a:p>
            <a:pPr marL="405765" marR="476250" indent="0">
              <a:lnSpc>
                <a:spcPct val="157000"/>
              </a:lnSpc>
              <a:spcAft>
                <a:spcPts val="600"/>
              </a:spcAft>
              <a:buNone/>
            </a:pPr>
            <a:r>
              <a:rPr lang="en-US" sz="1200" spc="4" dirty="0">
                <a:solidFill>
                  <a:srgbClr val="000000"/>
                </a:solidFill>
                <a:ea typeface="Times New Roman" panose="02020603050405020304" pitchFamily="18" charset="0"/>
                <a:cs typeface="Verdana" panose="020B0604030504040204" pitchFamily="34" charset="0"/>
              </a:rPr>
              <a:t>       j</a:t>
            </a:r>
            <a:r>
              <a:rPr lang="en-US" sz="1200" dirty="0">
                <a:solidFill>
                  <a:srgbClr val="000000"/>
                </a:solidFill>
                <a:ea typeface="Times New Roman" panose="02020603050405020304" pitchFamily="18" charset="0"/>
                <a:cs typeface="Verdana" panose="020B0604030504040204" pitchFamily="34" charset="0"/>
              </a:rPr>
              <a:t>) </a:t>
            </a:r>
            <a:r>
              <a:rPr lang="en-US" sz="1200" spc="23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hand</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e</a:t>
            </a:r>
            <a:r>
              <a:rPr lang="en-US" sz="1200" spc="9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a:t>
            </a:r>
            <a:r>
              <a:rPr lang="en-US" sz="1200" spc="79"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109"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he</a:t>
            </a:r>
            <a:r>
              <a:rPr lang="en-US" sz="1200" dirty="0">
                <a:solidFill>
                  <a:srgbClr val="000000"/>
                </a:solidFill>
                <a:ea typeface="Times New Roman" panose="02020603050405020304" pitchFamily="18" charset="0"/>
                <a:cs typeface="Verdana" panose="020B0604030504040204" pitchFamily="34" charset="0"/>
              </a:rPr>
              <a:t>n</a:t>
            </a:r>
            <a:r>
              <a:rPr lang="en-US" sz="1200" spc="7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he</a:t>
            </a:r>
            <a:r>
              <a:rPr lang="en-US" sz="1200" dirty="0">
                <a:solidFill>
                  <a:srgbClr val="000000"/>
                </a:solidFill>
                <a:ea typeface="Times New Roman" panose="02020603050405020304" pitchFamily="18" charset="0"/>
                <a:cs typeface="Verdana" panose="020B0604030504040204" pitchFamily="34" charset="0"/>
              </a:rPr>
              <a:t>y</a:t>
            </a:r>
            <a:r>
              <a:rPr lang="en-US" sz="1200" spc="6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t</a:t>
            </a:r>
            <a:r>
              <a:rPr lang="en-US" sz="1200" spc="5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du</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g</a:t>
            </a:r>
            <a:r>
              <a:rPr lang="en-US" sz="1200" spc="9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pe</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od</a:t>
            </a:r>
            <a:r>
              <a:rPr lang="en-US" sz="1200" dirty="0">
                <a:solidFill>
                  <a:srgbClr val="000000"/>
                </a:solidFill>
                <a:ea typeface="Times New Roman" panose="02020603050405020304" pitchFamily="18" charset="0"/>
                <a:cs typeface="Verdana" panose="020B0604030504040204" pitchFamily="34" charset="0"/>
              </a:rPr>
              <a:t>s</a:t>
            </a:r>
            <a:r>
              <a:rPr lang="en-US" sz="1200" spc="9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3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h</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g</a:t>
            </a:r>
            <a:r>
              <a:rPr lang="en-US" sz="1200" dirty="0">
                <a:solidFill>
                  <a:srgbClr val="000000"/>
                </a:solidFill>
                <a:ea typeface="Times New Roman" panose="02020603050405020304" pitchFamily="18" charset="0"/>
                <a:cs typeface="Verdana" panose="020B0604030504040204" pitchFamily="34" charset="0"/>
              </a:rPr>
              <a:t>h</a:t>
            </a:r>
            <a:r>
              <a:rPr lang="en-US" sz="1200" spc="68"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nd</a:t>
            </a:r>
            <a:endParaRPr lang="en-AE" sz="1200" dirty="0">
              <a:ea typeface="Times New Roman" panose="02020603050405020304" pitchFamily="18" charset="0"/>
              <a:cs typeface="Times New Roman" panose="02020603050405020304" pitchFamily="18" charset="0"/>
            </a:endParaRPr>
          </a:p>
          <a:p>
            <a:pPr marL="291465" marR="305753" indent="0" algn="just">
              <a:lnSpc>
                <a:spcPct val="103000"/>
              </a:lnSpc>
              <a:spcAft>
                <a:spcPts val="600"/>
              </a:spcAft>
              <a:buNone/>
            </a:pPr>
            <a:endParaRPr lang="en-AE" sz="1050" dirty="0">
              <a:latin typeface="Calibri" panose="020F0502020204030204" pitchFamily="34" charset="0"/>
              <a:ea typeface="Times New Roman" panose="02020603050405020304" pitchFamily="18" charset="0"/>
              <a:cs typeface="Times New Roman" panose="02020603050405020304" pitchFamily="18" charset="0"/>
            </a:endParaRPr>
          </a:p>
          <a:p>
            <a:endParaRPr lang="en-AE" dirty="0"/>
          </a:p>
        </p:txBody>
      </p:sp>
      <p:pic>
        <p:nvPicPr>
          <p:cNvPr id="2" name="Picture 1">
            <a:extLst>
              <a:ext uri="{FF2B5EF4-FFF2-40B4-BE49-F238E27FC236}">
                <a16:creationId xmlns:a16="http://schemas.microsoft.com/office/drawing/2014/main" id="{7EE1F0C8-C880-B76F-F376-363815110815}"/>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904035" y="70473"/>
            <a:ext cx="2113566" cy="575708"/>
          </a:xfrm>
          <a:prstGeom prst="rect">
            <a:avLst/>
          </a:prstGeom>
        </p:spPr>
      </p:pic>
      <p:sp>
        <p:nvSpPr>
          <p:cNvPr id="4" name="Rectangle: Rounded Corners 3">
            <a:extLst>
              <a:ext uri="{FF2B5EF4-FFF2-40B4-BE49-F238E27FC236}">
                <a16:creationId xmlns:a16="http://schemas.microsoft.com/office/drawing/2014/main" id="{AC90C0BA-98FF-AE1B-9DEA-F56EA49AEBB8}"/>
              </a:ext>
            </a:extLst>
          </p:cNvPr>
          <p:cNvSpPr/>
          <p:nvPr/>
        </p:nvSpPr>
        <p:spPr>
          <a:xfrm>
            <a:off x="203200" y="283128"/>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385832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25000" r="-25000"/>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49F79E3-CFA2-4E28-7521-3EA1BD8CA49F}"/>
              </a:ext>
            </a:extLst>
          </p:cNvPr>
          <p:cNvSpPr txBox="1">
            <a:spLocks/>
          </p:cNvSpPr>
          <p:nvPr/>
        </p:nvSpPr>
        <p:spPr>
          <a:xfrm>
            <a:off x="0" y="110066"/>
            <a:ext cx="9144000" cy="577426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315" indent="0">
              <a:lnSpc>
                <a:spcPct val="107000"/>
              </a:lnSpc>
              <a:spcAft>
                <a:spcPts val="600"/>
              </a:spcAft>
              <a:buNone/>
            </a:pPr>
            <a:r>
              <a:rPr lang="en-US" sz="1400" b="1" dirty="0">
                <a:solidFill>
                  <a:srgbClr val="000000"/>
                </a:solidFill>
                <a:ea typeface="Times New Roman" panose="02020603050405020304" pitchFamily="18" charset="0"/>
                <a:cs typeface="Calibri" panose="020F0502020204030204" pitchFamily="34" charset="0"/>
              </a:rPr>
              <a:t>7.</a:t>
            </a:r>
            <a:r>
              <a:rPr lang="en-US" sz="1400" b="1" spc="53" dirty="0">
                <a:solidFill>
                  <a:srgbClr val="000000"/>
                </a:solidFill>
                <a:ea typeface="Times New Roman" panose="02020603050405020304" pitchFamily="18" charset="0"/>
                <a:cs typeface="Calibri" panose="020F0502020204030204" pitchFamily="34" charset="0"/>
              </a:rPr>
              <a:t> </a:t>
            </a:r>
            <a:r>
              <a:rPr lang="en-US" sz="1400" b="1" spc="8" dirty="0">
                <a:solidFill>
                  <a:srgbClr val="000000"/>
                </a:solidFill>
                <a:ea typeface="Times New Roman" panose="02020603050405020304" pitchFamily="18" charset="0"/>
                <a:cs typeface="Verdana" panose="020B0604030504040204" pitchFamily="34" charset="0"/>
              </a:rPr>
              <a:t>C</a:t>
            </a:r>
            <a:r>
              <a:rPr lang="en-US" sz="1400" b="1" spc="4" dirty="0">
                <a:solidFill>
                  <a:srgbClr val="000000"/>
                </a:solidFill>
                <a:ea typeface="Times New Roman" panose="02020603050405020304" pitchFamily="18" charset="0"/>
                <a:cs typeface="Verdana" panose="020B0604030504040204" pitchFamily="34" charset="0"/>
              </a:rPr>
              <a:t>li</a:t>
            </a:r>
            <a:r>
              <a:rPr lang="en-US" sz="1400" b="1" spc="11" dirty="0">
                <a:solidFill>
                  <a:srgbClr val="000000"/>
                </a:solidFill>
                <a:ea typeface="Times New Roman" panose="02020603050405020304" pitchFamily="18" charset="0"/>
                <a:cs typeface="Verdana" panose="020B0604030504040204" pitchFamily="34" charset="0"/>
              </a:rPr>
              <a:t>m</a:t>
            </a:r>
            <a:r>
              <a:rPr lang="en-US" sz="1400" b="1" spc="8" dirty="0">
                <a:solidFill>
                  <a:srgbClr val="000000"/>
                </a:solidFill>
                <a:ea typeface="Times New Roman" panose="02020603050405020304" pitchFamily="18" charset="0"/>
                <a:cs typeface="Verdana" panose="020B0604030504040204" pitchFamily="34" charset="0"/>
              </a:rPr>
              <a:t>at</a:t>
            </a:r>
            <a:r>
              <a:rPr lang="en-US" sz="1400" b="1" dirty="0">
                <a:solidFill>
                  <a:srgbClr val="000000"/>
                </a:solidFill>
                <a:ea typeface="Times New Roman" panose="02020603050405020304" pitchFamily="18" charset="0"/>
                <a:cs typeface="Verdana" panose="020B0604030504040204" pitchFamily="34" charset="0"/>
              </a:rPr>
              <a:t>e</a:t>
            </a:r>
            <a:r>
              <a:rPr lang="en-US" sz="1400" b="1" spc="113" dirty="0">
                <a:solidFill>
                  <a:srgbClr val="000000"/>
                </a:solidFill>
                <a:ea typeface="Times New Roman" panose="02020603050405020304" pitchFamily="18" charset="0"/>
                <a:cs typeface="Verdana" panose="020B0604030504040204" pitchFamily="34" charset="0"/>
              </a:rPr>
              <a:t> </a:t>
            </a:r>
            <a:r>
              <a:rPr lang="en-US" sz="1400" b="1" spc="8" dirty="0">
                <a:solidFill>
                  <a:srgbClr val="000000"/>
                </a:solidFill>
                <a:ea typeface="Times New Roman" panose="02020603050405020304" pitchFamily="18" charset="0"/>
                <a:cs typeface="Verdana" panose="020B0604030504040204" pitchFamily="34" charset="0"/>
              </a:rPr>
              <a:t>Cond</a:t>
            </a:r>
            <a:r>
              <a:rPr lang="en-US" sz="1400" b="1" spc="4" dirty="0">
                <a:solidFill>
                  <a:srgbClr val="000000"/>
                </a:solidFill>
                <a:ea typeface="Times New Roman" panose="02020603050405020304" pitchFamily="18" charset="0"/>
                <a:cs typeface="Verdana" panose="020B0604030504040204" pitchFamily="34" charset="0"/>
              </a:rPr>
              <a:t>i</a:t>
            </a:r>
            <a:r>
              <a:rPr lang="en-US" sz="1400" b="1" spc="8" dirty="0">
                <a:solidFill>
                  <a:srgbClr val="000000"/>
                </a:solidFill>
                <a:ea typeface="Times New Roman" panose="02020603050405020304" pitchFamily="18" charset="0"/>
                <a:cs typeface="Verdana" panose="020B0604030504040204" pitchFamily="34" charset="0"/>
              </a:rPr>
              <a:t>t</a:t>
            </a:r>
            <a:r>
              <a:rPr lang="en-US" sz="1400" b="1" spc="4" dirty="0">
                <a:solidFill>
                  <a:srgbClr val="000000"/>
                </a:solidFill>
                <a:ea typeface="Times New Roman" panose="02020603050405020304" pitchFamily="18" charset="0"/>
                <a:cs typeface="Verdana" panose="020B0604030504040204" pitchFamily="34" charset="0"/>
              </a:rPr>
              <a:t>i</a:t>
            </a:r>
            <a:r>
              <a:rPr lang="en-US" sz="1400" b="1" spc="8" dirty="0">
                <a:solidFill>
                  <a:srgbClr val="000000"/>
                </a:solidFill>
                <a:ea typeface="Times New Roman" panose="02020603050405020304" pitchFamily="18" charset="0"/>
                <a:cs typeface="Verdana" panose="020B0604030504040204" pitchFamily="34" charset="0"/>
              </a:rPr>
              <a:t>o</a:t>
            </a:r>
            <a:r>
              <a:rPr lang="en-US" sz="1400" b="1" dirty="0">
                <a:solidFill>
                  <a:srgbClr val="000000"/>
                </a:solidFill>
                <a:ea typeface="Times New Roman" panose="02020603050405020304" pitchFamily="18" charset="0"/>
                <a:cs typeface="Verdana" panose="020B0604030504040204" pitchFamily="34" charset="0"/>
              </a:rPr>
              <a:t>n</a:t>
            </a:r>
            <a:endParaRPr lang="en-AE" sz="1400" dirty="0">
              <a:ea typeface="Times New Roman" panose="02020603050405020304" pitchFamily="18" charset="0"/>
              <a:cs typeface="Times New Roman" panose="02020603050405020304" pitchFamily="18" charset="0"/>
            </a:endParaRPr>
          </a:p>
          <a:p>
            <a:pPr marL="462915" marR="306229">
              <a:lnSpc>
                <a:spcPts val="1013"/>
              </a:lnSpc>
              <a:spcAft>
                <a:spcPts val="600"/>
              </a:spcAft>
            </a:pP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a:t>
            </a:r>
            <a:r>
              <a:rPr lang="en-US" sz="1200" spc="18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Abundance Solar Panels Industries LLC 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169"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21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13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5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a:t>
            </a:r>
            <a:r>
              <a:rPr lang="en-US" sz="1200" spc="8" dirty="0">
                <a:solidFill>
                  <a:srgbClr val="000000"/>
                </a:solidFill>
                <a:ea typeface="Times New Roman" panose="02020603050405020304" pitchFamily="18" charset="0"/>
                <a:cs typeface="Verdana" panose="020B0604030504040204" pitchFamily="34" charset="0"/>
              </a:rPr>
              <a:t>o</a:t>
            </a:r>
            <a:r>
              <a:rPr lang="en-US" sz="1200" spc="4" dirty="0">
                <a:solidFill>
                  <a:srgbClr val="000000"/>
                </a:solidFill>
                <a:ea typeface="Times New Roman" panose="02020603050405020304" pitchFamily="18" charset="0"/>
                <a:cs typeface="Verdana" panose="020B0604030504040204" pitchFamily="34" charset="0"/>
              </a:rPr>
              <a:t>ll</a:t>
            </a:r>
            <a:r>
              <a:rPr lang="en-US" sz="1200" spc="8" dirty="0">
                <a:solidFill>
                  <a:srgbClr val="000000"/>
                </a:solidFill>
                <a:ea typeface="Times New Roman" panose="02020603050405020304" pitchFamily="18" charset="0"/>
                <a:cs typeface="Verdana" panose="020B0604030504040204" pitchFamily="34" charset="0"/>
              </a:rPr>
              <a:t>o</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g </a:t>
            </a:r>
            <a:r>
              <a:rPr lang="en-US" sz="1200" spc="8" dirty="0">
                <a:solidFill>
                  <a:srgbClr val="000000"/>
                </a:solidFill>
                <a:ea typeface="Times New Roman" panose="02020603050405020304" pitchFamily="18" charset="0"/>
                <a:cs typeface="Verdana" panose="020B0604030504040204" pitchFamily="34" charset="0"/>
              </a:rPr>
              <a:t>cond</a:t>
            </a:r>
            <a:r>
              <a:rPr lang="en-US" sz="1200" spc="4" dirty="0">
                <a:solidFill>
                  <a:srgbClr val="000000"/>
                </a:solidFill>
                <a:ea typeface="Times New Roman" panose="02020603050405020304" pitchFamily="18" charset="0"/>
                <a:cs typeface="Verdana" panose="020B0604030504040204" pitchFamily="34" charset="0"/>
              </a:rPr>
              <a:t>iti</a:t>
            </a:r>
            <a:r>
              <a:rPr lang="en-US" sz="1200" spc="8" dirty="0">
                <a:solidFill>
                  <a:srgbClr val="000000"/>
                </a:solidFill>
                <a:ea typeface="Times New Roman" panose="02020603050405020304" pitchFamily="18" charset="0"/>
                <a:cs typeface="Verdana" panose="020B0604030504040204" pitchFamily="34" charset="0"/>
              </a:rPr>
              <a:t>ons:</a:t>
            </a:r>
            <a:endParaRPr lang="en-AE" sz="1200" dirty="0">
              <a:ea typeface="Times New Roman" panose="02020603050405020304" pitchFamily="18" charset="0"/>
              <a:cs typeface="Times New Roman" panose="02020603050405020304" pitchFamily="18" charset="0"/>
            </a:endParaRPr>
          </a:p>
          <a:p>
            <a:pPr marL="291465" indent="0">
              <a:lnSpc>
                <a:spcPct val="107000"/>
              </a:lnSpc>
              <a:spcAft>
                <a:spcPts val="600"/>
              </a:spcAft>
              <a:buNone/>
            </a:pPr>
            <a:r>
              <a:rPr lang="en-US" sz="1200" spc="8" dirty="0">
                <a:ea typeface="Times New Roman" panose="02020603050405020304" pitchFamily="18" charset="0"/>
                <a:cs typeface="Verdana" panose="020B0604030504040204" pitchFamily="34" charset="0"/>
              </a:rPr>
              <a:t>Env</a:t>
            </a:r>
            <a:r>
              <a:rPr lang="en-US" sz="1200" spc="4" dirty="0">
                <a:ea typeface="Times New Roman" panose="02020603050405020304" pitchFamily="18" charset="0"/>
                <a:cs typeface="Verdana" panose="020B0604030504040204" pitchFamily="34" charset="0"/>
              </a:rPr>
              <a:t>ir</a:t>
            </a:r>
            <a:r>
              <a:rPr lang="en-US" sz="1200" spc="8" dirty="0">
                <a:ea typeface="Times New Roman" panose="02020603050405020304" pitchFamily="18" charset="0"/>
                <a:cs typeface="Verdana" panose="020B0604030504040204" pitchFamily="34" charset="0"/>
              </a:rPr>
              <a:t>on</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en</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a</a:t>
            </a:r>
            <a:r>
              <a:rPr lang="en-US" sz="1200" dirty="0">
                <a:ea typeface="Times New Roman" panose="02020603050405020304" pitchFamily="18" charset="0"/>
                <a:cs typeface="Verdana" panose="020B0604030504040204" pitchFamily="34" charset="0"/>
              </a:rPr>
              <a:t>l</a:t>
            </a:r>
            <a:r>
              <a:rPr lang="en-US" sz="1200" spc="173"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Cond</a:t>
            </a:r>
            <a:r>
              <a:rPr lang="en-US" sz="1200" spc="4" dirty="0">
                <a:ea typeface="Times New Roman" panose="02020603050405020304" pitchFamily="18" charset="0"/>
                <a:cs typeface="Verdana" panose="020B0604030504040204" pitchFamily="34" charset="0"/>
              </a:rPr>
              <a:t>iti</a:t>
            </a:r>
            <a:r>
              <a:rPr lang="en-US" sz="1200" spc="8" dirty="0">
                <a:ea typeface="Times New Roman" panose="02020603050405020304" pitchFamily="18" charset="0"/>
                <a:cs typeface="Verdana" panose="020B0604030504040204" pitchFamily="34" charset="0"/>
              </a:rPr>
              <a:t>o</a:t>
            </a:r>
            <a:r>
              <a:rPr lang="en-US" sz="1200" dirty="0">
                <a:ea typeface="Times New Roman" panose="02020603050405020304" pitchFamily="18" charset="0"/>
                <a:cs typeface="Verdana" panose="020B0604030504040204" pitchFamily="34" charset="0"/>
              </a:rPr>
              <a:t>n-</a:t>
            </a:r>
            <a:r>
              <a:rPr lang="en-US" sz="1200" spc="11" dirty="0">
                <a:ea typeface="Times New Roman" panose="02020603050405020304" pitchFamily="18" charset="0"/>
                <a:cs typeface="Verdana" panose="020B0604030504040204" pitchFamily="34" charset="0"/>
              </a:rPr>
              <a:t>O</a:t>
            </a:r>
            <a:r>
              <a:rPr lang="en-US" sz="1200" spc="8" dirty="0">
                <a:ea typeface="Times New Roman" panose="02020603050405020304" pitchFamily="18" charset="0"/>
                <a:cs typeface="Verdana" panose="020B0604030504040204" pitchFamily="34" charset="0"/>
              </a:rPr>
              <a:t>pe</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a</a:t>
            </a:r>
            <a:r>
              <a:rPr lang="en-US" sz="1200" spc="4" dirty="0">
                <a:ea typeface="Times New Roman" panose="02020603050405020304" pitchFamily="18" charset="0"/>
                <a:cs typeface="Verdana" panose="020B0604030504040204" pitchFamily="34" charset="0"/>
              </a:rPr>
              <a:t>ti</a:t>
            </a:r>
            <a:r>
              <a:rPr lang="en-US" sz="1200" spc="8" dirty="0">
                <a:ea typeface="Times New Roman" panose="02020603050405020304" pitchFamily="18" charset="0"/>
                <a:cs typeface="Verdana" panose="020B0604030504040204" pitchFamily="34" charset="0"/>
              </a:rPr>
              <a:t>n</a:t>
            </a:r>
            <a:r>
              <a:rPr lang="en-US" sz="1200" dirty="0">
                <a:ea typeface="Times New Roman" panose="02020603050405020304" pitchFamily="18" charset="0"/>
                <a:cs typeface="Verdana" panose="020B0604030504040204" pitchFamily="34" charset="0"/>
              </a:rPr>
              <a:t>g</a:t>
            </a:r>
            <a:r>
              <a:rPr lang="en-US" sz="1200" spc="127"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Te</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pe</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a</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u</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e</a:t>
            </a:r>
            <a:r>
              <a:rPr lang="en-US" sz="1200" dirty="0">
                <a:ea typeface="Times New Roman" panose="02020603050405020304" pitchFamily="18" charset="0"/>
                <a:cs typeface="Verdana" panose="020B0604030504040204" pitchFamily="34" charset="0"/>
              </a:rPr>
              <a:t>:</a:t>
            </a:r>
            <a:r>
              <a:rPr lang="en-US" sz="1200" spc="4" dirty="0">
                <a:ea typeface="Times New Roman" panose="02020603050405020304" pitchFamily="18" charset="0"/>
                <a:cs typeface="Verdana" panose="020B0604030504040204" pitchFamily="34" charset="0"/>
              </a:rPr>
              <a:t>-</a:t>
            </a:r>
            <a:r>
              <a:rPr lang="en-US" sz="1200" spc="8" dirty="0">
                <a:ea typeface="Times New Roman" panose="02020603050405020304" pitchFamily="18" charset="0"/>
                <a:cs typeface="Verdana" panose="020B0604030504040204" pitchFamily="34" charset="0"/>
              </a:rPr>
              <a:t>40°</a:t>
            </a:r>
            <a:r>
              <a:rPr lang="en-US" sz="1200" dirty="0">
                <a:ea typeface="Times New Roman" panose="02020603050405020304" pitchFamily="18" charset="0"/>
                <a:cs typeface="Verdana" panose="020B0604030504040204" pitchFamily="34" charset="0"/>
              </a:rPr>
              <a:t>C</a:t>
            </a:r>
            <a:r>
              <a:rPr lang="en-US" sz="1200" spc="86"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t</a:t>
            </a:r>
            <a:r>
              <a:rPr lang="en-US" sz="1200" dirty="0">
                <a:ea typeface="Times New Roman" panose="02020603050405020304" pitchFamily="18" charset="0"/>
                <a:cs typeface="Verdana" panose="020B0604030504040204" pitchFamily="34" charset="0"/>
              </a:rPr>
              <a:t>o</a:t>
            </a:r>
            <a:r>
              <a:rPr lang="en-US" sz="1200" spc="45"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a:t>
            </a:r>
            <a:r>
              <a:rPr lang="en-US" sz="1200" spc="8" dirty="0">
                <a:ea typeface="Times New Roman" panose="02020603050405020304" pitchFamily="18" charset="0"/>
                <a:cs typeface="Verdana" panose="020B0604030504040204" pitchFamily="34" charset="0"/>
              </a:rPr>
              <a:t>85°,Hu</a:t>
            </a:r>
            <a:r>
              <a:rPr lang="en-US" sz="1200" spc="11" dirty="0">
                <a:ea typeface="Times New Roman" panose="02020603050405020304" pitchFamily="18" charset="0"/>
                <a:cs typeface="Verdana" panose="020B0604030504040204" pitchFamily="34" charset="0"/>
              </a:rPr>
              <a:t>m</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d</a:t>
            </a:r>
            <a:r>
              <a:rPr lang="en-US" sz="1200" spc="4" dirty="0">
                <a:ea typeface="Times New Roman" panose="02020603050405020304" pitchFamily="18" charset="0"/>
                <a:cs typeface="Verdana" panose="020B0604030504040204" pitchFamily="34" charset="0"/>
              </a:rPr>
              <a:t>it</a:t>
            </a:r>
            <a:r>
              <a:rPr lang="en-US" sz="1200" dirty="0">
                <a:ea typeface="Times New Roman" panose="02020603050405020304" pitchFamily="18" charset="0"/>
                <a:cs typeface="Verdana" panose="020B0604030504040204" pitchFamily="34" charset="0"/>
              </a:rPr>
              <a:t>y-</a:t>
            </a:r>
            <a:r>
              <a:rPr lang="en-US" sz="1200" spc="8" dirty="0">
                <a:ea typeface="Times New Roman" panose="02020603050405020304" pitchFamily="18" charset="0"/>
                <a:cs typeface="Verdana" panose="020B0604030504040204" pitchFamily="34" charset="0"/>
              </a:rPr>
              <a:t>Be</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o</a:t>
            </a:r>
            <a:r>
              <a:rPr lang="en-US" sz="1200" dirty="0">
                <a:ea typeface="Times New Roman" panose="02020603050405020304" pitchFamily="18" charset="0"/>
                <a:cs typeface="Verdana" panose="020B0604030504040204" pitchFamily="34" charset="0"/>
              </a:rPr>
              <a:t>w</a:t>
            </a:r>
            <a:r>
              <a:rPr lang="en-US" sz="1200" spc="86"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85RH</a:t>
            </a:r>
            <a:r>
              <a:rPr lang="en-US" sz="1200" dirty="0">
                <a:ea typeface="Times New Roman" panose="02020603050405020304" pitchFamily="18" charset="0"/>
                <a:cs typeface="Verdana" panose="020B0604030504040204" pitchFamily="34" charset="0"/>
              </a:rPr>
              <a:t>%,</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echan</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ca</a:t>
            </a:r>
            <a:r>
              <a:rPr lang="en-US" sz="1200" dirty="0">
                <a:ea typeface="Times New Roman" panose="02020603050405020304" pitchFamily="18" charset="0"/>
                <a:cs typeface="Verdana" panose="020B0604030504040204" pitchFamily="34" charset="0"/>
              </a:rPr>
              <a:t>l</a:t>
            </a:r>
            <a:r>
              <a:rPr lang="en-US" sz="1200" spc="131"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Loa</a:t>
            </a:r>
            <a:r>
              <a:rPr lang="en-US" sz="1200" dirty="0">
                <a:ea typeface="Times New Roman" panose="02020603050405020304" pitchFamily="18" charset="0"/>
                <a:cs typeface="Verdana" panose="020B0604030504040204" pitchFamily="34" charset="0"/>
              </a:rPr>
              <a:t>d</a:t>
            </a:r>
            <a:r>
              <a:rPr lang="en-US" sz="1200" spc="75"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P</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essu</a:t>
            </a:r>
            <a:r>
              <a:rPr lang="en-US" sz="1200" spc="4" dirty="0">
                <a:ea typeface="Times New Roman" panose="02020603050405020304" pitchFamily="18" charset="0"/>
                <a:cs typeface="Verdana" panose="020B0604030504040204" pitchFamily="34" charset="0"/>
              </a:rPr>
              <a:t>r</a:t>
            </a:r>
            <a:r>
              <a:rPr lang="en-US" sz="1200" dirty="0">
                <a:ea typeface="Times New Roman" panose="02020603050405020304" pitchFamily="18" charset="0"/>
                <a:cs typeface="Verdana" panose="020B0604030504040204" pitchFamily="34" charset="0"/>
              </a:rPr>
              <a:t>e-</a:t>
            </a:r>
            <a:r>
              <a:rPr lang="en-US" sz="1200" spc="8" dirty="0">
                <a:ea typeface="Times New Roman" panose="02020603050405020304" pitchFamily="18" charset="0"/>
                <a:cs typeface="Verdana" panose="020B0604030504040204" pitchFamily="34" charset="0"/>
              </a:rPr>
              <a:t>Be</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o</a:t>
            </a:r>
            <a:r>
              <a:rPr lang="en-US" sz="1200" dirty="0">
                <a:ea typeface="Times New Roman" panose="02020603050405020304" pitchFamily="18" charset="0"/>
                <a:cs typeface="Verdana" panose="020B0604030504040204" pitchFamily="34" charset="0"/>
              </a:rPr>
              <a:t>w</a:t>
            </a:r>
            <a:r>
              <a:rPr lang="en-US" sz="1200" spc="86"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5400P</a:t>
            </a:r>
            <a:r>
              <a:rPr lang="en-US" sz="1200" dirty="0">
                <a:ea typeface="Times New Roman" panose="02020603050405020304" pitchFamily="18" charset="0"/>
                <a:cs typeface="Verdana" panose="020B0604030504040204" pitchFamily="34" charset="0"/>
              </a:rPr>
              <a:t>a</a:t>
            </a:r>
            <a:endParaRPr lang="en-US" sz="1200" spc="8" dirty="0">
              <a:ea typeface="Times New Roman" panose="02020603050405020304" pitchFamily="18" charset="0"/>
              <a:cs typeface="Verdana" panose="020B0604030504040204" pitchFamily="34" charset="0"/>
            </a:endParaRPr>
          </a:p>
          <a:p>
            <a:pPr marL="291465" indent="0">
              <a:lnSpc>
                <a:spcPct val="107000"/>
              </a:lnSpc>
              <a:spcAft>
                <a:spcPts val="600"/>
              </a:spcAft>
              <a:buNone/>
            </a:pPr>
            <a:r>
              <a:rPr lang="en-US" sz="1200" spc="8" dirty="0">
                <a:ea typeface="Times New Roman" panose="02020603050405020304" pitchFamily="18" charset="0"/>
                <a:cs typeface="Verdana" panose="020B0604030504040204" pitchFamily="34" charset="0"/>
              </a:rPr>
              <a:t>Env</a:t>
            </a:r>
            <a:r>
              <a:rPr lang="en-US" sz="1200" spc="4" dirty="0">
                <a:ea typeface="Times New Roman" panose="02020603050405020304" pitchFamily="18" charset="0"/>
                <a:cs typeface="Verdana" panose="020B0604030504040204" pitchFamily="34" charset="0"/>
              </a:rPr>
              <a:t>ir</a:t>
            </a:r>
            <a:r>
              <a:rPr lang="en-US" sz="1200" spc="8" dirty="0">
                <a:ea typeface="Times New Roman" panose="02020603050405020304" pitchFamily="18" charset="0"/>
                <a:cs typeface="Verdana" panose="020B0604030504040204" pitchFamily="34" charset="0"/>
              </a:rPr>
              <a:t>on</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en</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a</a:t>
            </a:r>
            <a:r>
              <a:rPr lang="en-US" sz="1200" dirty="0">
                <a:ea typeface="Times New Roman" panose="02020603050405020304" pitchFamily="18" charset="0"/>
                <a:cs typeface="Verdana" panose="020B0604030504040204" pitchFamily="34" charset="0"/>
              </a:rPr>
              <a:t>l</a:t>
            </a:r>
            <a:r>
              <a:rPr lang="en-US" sz="1200" spc="173"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cond</a:t>
            </a:r>
            <a:r>
              <a:rPr lang="en-US" sz="1200" spc="4" dirty="0">
                <a:ea typeface="Times New Roman" panose="02020603050405020304" pitchFamily="18" charset="0"/>
                <a:cs typeface="Verdana" panose="020B0604030504040204" pitchFamily="34" charset="0"/>
              </a:rPr>
              <a:t>iti</a:t>
            </a:r>
            <a:r>
              <a:rPr lang="en-US" sz="1200" spc="8" dirty="0">
                <a:ea typeface="Times New Roman" panose="02020603050405020304" pitchFamily="18" charset="0"/>
                <a:cs typeface="Verdana" panose="020B0604030504040204" pitchFamily="34" charset="0"/>
              </a:rPr>
              <a:t>o</a:t>
            </a:r>
            <a:r>
              <a:rPr lang="en-US" sz="1200" dirty="0">
                <a:ea typeface="Times New Roman" panose="02020603050405020304" pitchFamily="18" charset="0"/>
                <a:cs typeface="Verdana" panose="020B0604030504040204" pitchFamily="34" charset="0"/>
              </a:rPr>
              <a:t>n</a:t>
            </a:r>
            <a:r>
              <a:rPr lang="en-US" sz="1200" spc="120"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f</a:t>
            </a:r>
            <a:r>
              <a:rPr lang="en-US" sz="1200" spc="8" dirty="0">
                <a:ea typeface="Times New Roman" panose="02020603050405020304" pitchFamily="18" charset="0"/>
                <a:cs typeface="Verdana" panose="020B0604030504040204" pitchFamily="34" charset="0"/>
              </a:rPr>
              <a:t>o</a:t>
            </a:r>
            <a:r>
              <a:rPr lang="en-US" sz="1200" dirty="0">
                <a:ea typeface="Times New Roman" panose="02020603050405020304" pitchFamily="18" charset="0"/>
                <a:cs typeface="Verdana" panose="020B0604030504040204" pitchFamily="34" charset="0"/>
              </a:rPr>
              <a:t>r</a:t>
            </a:r>
            <a:r>
              <a:rPr lang="en-US" sz="1200" spc="49"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so</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a</a:t>
            </a:r>
            <a:r>
              <a:rPr lang="en-US" sz="1200" dirty="0">
                <a:ea typeface="Times New Roman" panose="02020603050405020304" pitchFamily="18" charset="0"/>
                <a:cs typeface="Verdana" panose="020B0604030504040204" pitchFamily="34" charset="0"/>
              </a:rPr>
              <a:t>r</a:t>
            </a:r>
            <a:r>
              <a:rPr lang="en-US" sz="1200" spc="71"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odu</a:t>
            </a:r>
            <a:r>
              <a:rPr lang="en-US" sz="1200" spc="4" dirty="0">
                <a:ea typeface="Times New Roman" panose="02020603050405020304" pitchFamily="18" charset="0"/>
                <a:cs typeface="Verdana" panose="020B0604030504040204" pitchFamily="34" charset="0"/>
              </a:rPr>
              <a:t>l</a:t>
            </a:r>
            <a:r>
              <a:rPr lang="en-US" sz="1200" dirty="0">
                <a:ea typeface="Times New Roman" panose="02020603050405020304" pitchFamily="18" charset="0"/>
                <a:cs typeface="Verdana" panose="020B0604030504040204" pitchFamily="34" charset="0"/>
              </a:rPr>
              <a:t>e</a:t>
            </a:r>
            <a:r>
              <a:rPr lang="en-US" sz="1200" spc="101"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w</a:t>
            </a:r>
            <a:r>
              <a:rPr lang="en-US" sz="1200" spc="8" dirty="0">
                <a:ea typeface="Times New Roman" panose="02020603050405020304" pitchFamily="18" charset="0"/>
                <a:cs typeface="Verdana" panose="020B0604030504040204" pitchFamily="34" charset="0"/>
              </a:rPr>
              <a:t>o</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k</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n</a:t>
            </a:r>
            <a:r>
              <a:rPr lang="en-US" sz="1200" dirty="0">
                <a:ea typeface="Times New Roman" panose="02020603050405020304" pitchFamily="18" charset="0"/>
                <a:cs typeface="Verdana" panose="020B0604030504040204" pitchFamily="34" charset="0"/>
              </a:rPr>
              <a:t>g</a:t>
            </a:r>
            <a:endParaRPr lang="en-AE" sz="1200" dirty="0">
              <a:ea typeface="Times New Roman" panose="02020603050405020304" pitchFamily="18" charset="0"/>
              <a:cs typeface="Times New Roman" panose="02020603050405020304" pitchFamily="18" charset="0"/>
            </a:endParaRPr>
          </a:p>
          <a:p>
            <a:pPr marL="291465" indent="0">
              <a:lnSpc>
                <a:spcPct val="107000"/>
              </a:lnSpc>
              <a:spcAft>
                <a:spcPts val="600"/>
              </a:spcAft>
              <a:buNone/>
            </a:pPr>
            <a:r>
              <a:rPr lang="en-US" sz="1200" b="1" i="1" spc="11" dirty="0">
                <a:ea typeface="Times New Roman" panose="02020603050405020304" pitchFamily="18" charset="0"/>
                <a:cs typeface="Verdana" panose="020B0604030504040204" pitchFamily="34" charset="0"/>
              </a:rPr>
              <a:t>N</a:t>
            </a:r>
            <a:r>
              <a:rPr lang="en-US" sz="1200" b="1" i="1" spc="8" dirty="0">
                <a:ea typeface="Times New Roman" panose="02020603050405020304" pitchFamily="18" charset="0"/>
                <a:cs typeface="Verdana" panose="020B0604030504040204" pitchFamily="34" charset="0"/>
              </a:rPr>
              <a:t>ote</a:t>
            </a:r>
            <a:r>
              <a:rPr lang="en-US" sz="1200" b="1" i="1" dirty="0">
                <a:ea typeface="Times New Roman" panose="02020603050405020304" pitchFamily="18" charset="0"/>
                <a:cs typeface="Verdana" panose="020B0604030504040204" pitchFamily="34" charset="0"/>
              </a:rPr>
              <a:t>:  </a:t>
            </a:r>
            <a:r>
              <a:rPr lang="en-US" sz="1200" i="1" spc="11" dirty="0">
                <a:ea typeface="Times New Roman" panose="02020603050405020304" pitchFamily="18" charset="0"/>
                <a:cs typeface="Verdana" panose="020B0604030504040204" pitchFamily="34" charset="0"/>
              </a:rPr>
              <a:t>M</a:t>
            </a:r>
            <a:r>
              <a:rPr lang="en-US" sz="1200" i="1" spc="8" dirty="0">
                <a:ea typeface="Times New Roman" panose="02020603050405020304" pitchFamily="18" charset="0"/>
                <a:cs typeface="Verdana" panose="020B0604030504040204" pitchFamily="34" charset="0"/>
              </a:rPr>
              <a:t>echan</a:t>
            </a:r>
            <a:r>
              <a:rPr lang="en-US" sz="1200" i="1" spc="4" dirty="0">
                <a:ea typeface="Times New Roman" panose="02020603050405020304" pitchFamily="18" charset="0"/>
                <a:cs typeface="Verdana" panose="020B0604030504040204" pitchFamily="34" charset="0"/>
              </a:rPr>
              <a:t>i</a:t>
            </a:r>
            <a:r>
              <a:rPr lang="en-US" sz="1200" i="1" spc="8" dirty="0">
                <a:ea typeface="Times New Roman" panose="02020603050405020304" pitchFamily="18" charset="0"/>
                <a:cs typeface="Verdana" panose="020B0604030504040204" pitchFamily="34" charset="0"/>
              </a:rPr>
              <a:t>ca</a:t>
            </a:r>
            <a:r>
              <a:rPr lang="en-US" sz="1200" i="1" dirty="0">
                <a:ea typeface="Times New Roman" panose="02020603050405020304" pitchFamily="18" charset="0"/>
                <a:cs typeface="Verdana" panose="020B0604030504040204" pitchFamily="34" charset="0"/>
              </a:rPr>
              <a:t>l</a:t>
            </a:r>
            <a:r>
              <a:rPr lang="en-US" sz="1200" i="1" spc="229" dirty="0">
                <a:ea typeface="Times New Roman" panose="02020603050405020304" pitchFamily="18" charset="0"/>
                <a:cs typeface="Verdana" panose="020B0604030504040204" pitchFamily="34" charset="0"/>
              </a:rPr>
              <a:t> </a:t>
            </a:r>
            <a:r>
              <a:rPr lang="en-US" sz="1200" i="1" spc="4" dirty="0">
                <a:ea typeface="Times New Roman" panose="02020603050405020304" pitchFamily="18" charset="0"/>
                <a:cs typeface="Verdana" panose="020B0604030504040204" pitchFamily="34" charset="0"/>
              </a:rPr>
              <a:t>l</a:t>
            </a:r>
            <a:r>
              <a:rPr lang="en-US" sz="1200" i="1" spc="8" dirty="0">
                <a:ea typeface="Times New Roman" panose="02020603050405020304" pitchFamily="18" charset="0"/>
                <a:cs typeface="Verdana" panose="020B0604030504040204" pitchFamily="34" charset="0"/>
              </a:rPr>
              <a:t>oa</a:t>
            </a:r>
            <a:r>
              <a:rPr lang="en-US" sz="1200" i="1" dirty="0">
                <a:ea typeface="Times New Roman" panose="02020603050405020304" pitchFamily="18" charset="0"/>
                <a:cs typeface="Verdana" panose="020B0604030504040204" pitchFamily="34" charset="0"/>
              </a:rPr>
              <a:t>d</a:t>
            </a:r>
            <a:r>
              <a:rPr lang="en-US" sz="1200" i="1" spc="165"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bea</a:t>
            </a:r>
            <a:r>
              <a:rPr lang="en-US" sz="1200" i="1" spc="4" dirty="0">
                <a:ea typeface="Times New Roman" panose="02020603050405020304" pitchFamily="18" charset="0"/>
                <a:cs typeface="Verdana" panose="020B0604030504040204" pitchFamily="34" charset="0"/>
              </a:rPr>
              <a:t>ri</a:t>
            </a:r>
            <a:r>
              <a:rPr lang="en-US" sz="1200" i="1" spc="8" dirty="0">
                <a:ea typeface="Times New Roman" panose="02020603050405020304" pitchFamily="18" charset="0"/>
                <a:cs typeface="Verdana" panose="020B0604030504040204" pitchFamily="34" charset="0"/>
              </a:rPr>
              <a:t>n</a:t>
            </a:r>
            <a:r>
              <a:rPr lang="en-US" sz="1200" i="1" dirty="0">
                <a:ea typeface="Times New Roman" panose="02020603050405020304" pitchFamily="18" charset="0"/>
                <a:cs typeface="Verdana" panose="020B0604030504040204" pitchFamily="34" charset="0"/>
              </a:rPr>
              <a:t>g</a:t>
            </a:r>
            <a:r>
              <a:rPr lang="en-US" sz="1200" i="1" spc="195"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o</a:t>
            </a:r>
            <a:r>
              <a:rPr lang="en-US" sz="1200" i="1" dirty="0">
                <a:ea typeface="Times New Roman" panose="02020603050405020304" pitchFamily="18" charset="0"/>
                <a:cs typeface="Verdana" panose="020B0604030504040204" pitchFamily="34" charset="0"/>
              </a:rPr>
              <a:t>f</a:t>
            </a:r>
            <a:r>
              <a:rPr lang="en-US" sz="1200" i="1" spc="135"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eac</a:t>
            </a:r>
            <a:r>
              <a:rPr lang="en-US" sz="1200" i="1" dirty="0">
                <a:ea typeface="Times New Roman" panose="02020603050405020304" pitchFamily="18" charset="0"/>
                <a:cs typeface="Verdana" panose="020B0604030504040204" pitchFamily="34" charset="0"/>
              </a:rPr>
              <a:t>h</a:t>
            </a:r>
            <a:r>
              <a:rPr lang="en-US" sz="1200" i="1" spc="169" dirty="0">
                <a:ea typeface="Times New Roman" panose="02020603050405020304" pitchFamily="18" charset="0"/>
                <a:cs typeface="Verdana" panose="020B0604030504040204" pitchFamily="34" charset="0"/>
              </a:rPr>
              <a:t> </a:t>
            </a:r>
            <a:r>
              <a:rPr lang="en-US" sz="1200" i="1" spc="11" dirty="0">
                <a:ea typeface="Times New Roman" panose="02020603050405020304" pitchFamily="18" charset="0"/>
                <a:cs typeface="Verdana" panose="020B0604030504040204" pitchFamily="34" charset="0"/>
              </a:rPr>
              <a:t>m</a:t>
            </a:r>
            <a:r>
              <a:rPr lang="en-US" sz="1200" i="1" spc="8" dirty="0">
                <a:ea typeface="Times New Roman" panose="02020603050405020304" pitchFamily="18" charset="0"/>
                <a:cs typeface="Verdana" panose="020B0604030504040204" pitchFamily="34" charset="0"/>
              </a:rPr>
              <a:t>odu</a:t>
            </a:r>
            <a:r>
              <a:rPr lang="en-US" sz="1200" i="1" spc="4" dirty="0">
                <a:ea typeface="Times New Roman" panose="02020603050405020304" pitchFamily="18" charset="0"/>
                <a:cs typeface="Verdana" panose="020B0604030504040204" pitchFamily="34" charset="0"/>
              </a:rPr>
              <a:t>l</a:t>
            </a:r>
            <a:r>
              <a:rPr lang="en-US" sz="1200" i="1" dirty="0">
                <a:ea typeface="Times New Roman" panose="02020603050405020304" pitchFamily="18" charset="0"/>
                <a:cs typeface="Verdana" panose="020B0604030504040204" pitchFamily="34" charset="0"/>
              </a:rPr>
              <a:t>e</a:t>
            </a:r>
            <a:r>
              <a:rPr lang="en-US" sz="1200" i="1" spc="195" dirty="0">
                <a:ea typeface="Times New Roman" panose="02020603050405020304" pitchFamily="18" charset="0"/>
                <a:cs typeface="Verdana" panose="020B0604030504040204" pitchFamily="34" charset="0"/>
              </a:rPr>
              <a:t> </a:t>
            </a:r>
            <a:r>
              <a:rPr lang="en-US" sz="1200" i="1" spc="4" dirty="0">
                <a:ea typeface="Times New Roman" panose="02020603050405020304" pitchFamily="18" charset="0"/>
                <a:cs typeface="Verdana" panose="020B0604030504040204" pitchFamily="34" charset="0"/>
              </a:rPr>
              <a:t>i</a:t>
            </a:r>
            <a:r>
              <a:rPr lang="en-US" sz="1200" i="1" dirty="0">
                <a:ea typeface="Times New Roman" panose="02020603050405020304" pitchFamily="18" charset="0"/>
                <a:cs typeface="Verdana" panose="020B0604030504040204" pitchFamily="34" charset="0"/>
              </a:rPr>
              <a:t>s</a:t>
            </a:r>
            <a:r>
              <a:rPr lang="en-US" sz="1200" i="1" spc="135"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base</a:t>
            </a:r>
            <a:r>
              <a:rPr lang="en-US" sz="1200" i="1" dirty="0">
                <a:ea typeface="Times New Roman" panose="02020603050405020304" pitchFamily="18" charset="0"/>
                <a:cs typeface="Verdana" panose="020B0604030504040204" pitchFamily="34" charset="0"/>
              </a:rPr>
              <a:t>d</a:t>
            </a:r>
            <a:r>
              <a:rPr lang="en-US" sz="1200" i="1" spc="184"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o</a:t>
            </a:r>
            <a:r>
              <a:rPr lang="en-US" sz="1200" i="1" dirty="0">
                <a:ea typeface="Times New Roman" panose="02020603050405020304" pitchFamily="18" charset="0"/>
                <a:cs typeface="Verdana" panose="020B0604030504040204" pitchFamily="34" charset="0"/>
              </a:rPr>
              <a:t>n</a:t>
            </a:r>
            <a:r>
              <a:rPr lang="en-US" sz="1200" i="1" spc="146" dirty="0">
                <a:ea typeface="Times New Roman" panose="02020603050405020304" pitchFamily="18" charset="0"/>
                <a:cs typeface="Verdana" panose="020B0604030504040204" pitchFamily="34" charset="0"/>
              </a:rPr>
              <a:t> </a:t>
            </a:r>
            <a:r>
              <a:rPr lang="en-US" sz="1200" i="1" spc="11" dirty="0">
                <a:ea typeface="Times New Roman" panose="02020603050405020304" pitchFamily="18" charset="0"/>
                <a:cs typeface="Verdana" panose="020B0604030504040204" pitchFamily="34" charset="0"/>
              </a:rPr>
              <a:t>m</a:t>
            </a:r>
            <a:r>
              <a:rPr lang="en-US" sz="1200" i="1" spc="8" dirty="0">
                <a:ea typeface="Times New Roman" panose="02020603050405020304" pitchFamily="18" charset="0"/>
                <a:cs typeface="Verdana" panose="020B0604030504040204" pitchFamily="34" charset="0"/>
              </a:rPr>
              <a:t>oun</a:t>
            </a:r>
            <a:r>
              <a:rPr lang="en-US" sz="1200" i="1" spc="4" dirty="0">
                <a:ea typeface="Times New Roman" panose="02020603050405020304" pitchFamily="18" charset="0"/>
                <a:cs typeface="Verdana" panose="020B0604030504040204" pitchFamily="34" charset="0"/>
              </a:rPr>
              <a:t>ti</a:t>
            </a:r>
            <a:r>
              <a:rPr lang="en-US" sz="1200" i="1" spc="8" dirty="0">
                <a:ea typeface="Times New Roman" panose="02020603050405020304" pitchFamily="18" charset="0"/>
                <a:cs typeface="Verdana" panose="020B0604030504040204" pitchFamily="34" charset="0"/>
              </a:rPr>
              <a:t>n</a:t>
            </a:r>
            <a:r>
              <a:rPr lang="en-US" sz="1200" i="1" dirty="0">
                <a:ea typeface="Times New Roman" panose="02020603050405020304" pitchFamily="18" charset="0"/>
                <a:cs typeface="Verdana" panose="020B0604030504040204" pitchFamily="34" charset="0"/>
              </a:rPr>
              <a:t>g</a:t>
            </a:r>
            <a:r>
              <a:rPr lang="en-US" sz="1200" i="1" spc="217" dirty="0">
                <a:ea typeface="Times New Roman" panose="02020603050405020304" pitchFamily="18" charset="0"/>
                <a:cs typeface="Verdana" panose="020B0604030504040204" pitchFamily="34" charset="0"/>
              </a:rPr>
              <a:t> </a:t>
            </a:r>
            <a:r>
              <a:rPr lang="en-US" sz="1200" i="1" spc="11" dirty="0">
                <a:ea typeface="Times New Roman" panose="02020603050405020304" pitchFamily="18" charset="0"/>
                <a:cs typeface="Verdana" panose="020B0604030504040204" pitchFamily="34" charset="0"/>
              </a:rPr>
              <a:t>m</a:t>
            </a:r>
            <a:r>
              <a:rPr lang="en-US" sz="1200" i="1" spc="8" dirty="0">
                <a:ea typeface="Times New Roman" panose="02020603050405020304" pitchFamily="18" charset="0"/>
                <a:cs typeface="Verdana" panose="020B0604030504040204" pitchFamily="34" charset="0"/>
              </a:rPr>
              <a:t>e</a:t>
            </a:r>
            <a:r>
              <a:rPr lang="en-US" sz="1200" i="1" spc="4" dirty="0">
                <a:ea typeface="Times New Roman" panose="02020603050405020304" pitchFamily="18" charset="0"/>
                <a:cs typeface="Verdana" panose="020B0604030504040204" pitchFamily="34" charset="0"/>
              </a:rPr>
              <a:t>t</a:t>
            </a:r>
            <a:r>
              <a:rPr lang="en-US" sz="1200" i="1" spc="8" dirty="0">
                <a:ea typeface="Times New Roman" panose="02020603050405020304" pitchFamily="18" charset="0"/>
                <a:cs typeface="Verdana" panose="020B0604030504040204" pitchFamily="34" charset="0"/>
              </a:rPr>
              <a:t>hods</a:t>
            </a:r>
            <a:r>
              <a:rPr lang="en-US" sz="1200" i="1" dirty="0">
                <a:ea typeface="Times New Roman" panose="02020603050405020304" pitchFamily="18" charset="0"/>
                <a:cs typeface="Verdana" panose="020B0604030504040204" pitchFamily="34" charset="0"/>
              </a:rPr>
              <a:t>.</a:t>
            </a:r>
            <a:r>
              <a:rPr lang="en-US" sz="1200" i="1" spc="217"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P</a:t>
            </a:r>
            <a:r>
              <a:rPr lang="en-US" sz="1200" i="1" spc="4" dirty="0">
                <a:ea typeface="Times New Roman" panose="02020603050405020304" pitchFamily="18" charset="0"/>
                <a:cs typeface="Verdana" panose="020B0604030504040204" pitchFamily="34" charset="0"/>
              </a:rPr>
              <a:t>r</a:t>
            </a:r>
            <a:r>
              <a:rPr lang="en-US" sz="1200" i="1" spc="8" dirty="0">
                <a:ea typeface="Times New Roman" panose="02020603050405020304" pitchFamily="18" charset="0"/>
                <a:cs typeface="Verdana" panose="020B0604030504040204" pitchFamily="34" charset="0"/>
              </a:rPr>
              <a:t>o</a:t>
            </a:r>
            <a:r>
              <a:rPr lang="en-US" sz="1200" i="1" spc="4" dirty="0">
                <a:ea typeface="Times New Roman" panose="02020603050405020304" pitchFamily="18" charset="0"/>
                <a:cs typeface="Verdana" panose="020B0604030504040204" pitchFamily="34" charset="0"/>
              </a:rPr>
              <a:t>f</a:t>
            </a:r>
            <a:r>
              <a:rPr lang="en-US" sz="1200" i="1" spc="8" dirty="0">
                <a:ea typeface="Times New Roman" panose="02020603050405020304" pitchFamily="18" charset="0"/>
                <a:cs typeface="Verdana" panose="020B0604030504040204" pitchFamily="34" charset="0"/>
              </a:rPr>
              <a:t>ess</a:t>
            </a:r>
            <a:r>
              <a:rPr lang="en-US" sz="1200" i="1" spc="4" dirty="0">
                <a:ea typeface="Times New Roman" panose="02020603050405020304" pitchFamily="18" charset="0"/>
                <a:cs typeface="Verdana" panose="020B0604030504040204" pitchFamily="34" charset="0"/>
              </a:rPr>
              <a:t>i</a:t>
            </a:r>
            <a:r>
              <a:rPr lang="en-US" sz="1200" i="1" spc="8" dirty="0">
                <a:ea typeface="Times New Roman" panose="02020603050405020304" pitchFamily="18" charset="0"/>
                <a:cs typeface="Verdana" panose="020B0604030504040204" pitchFamily="34" charset="0"/>
              </a:rPr>
              <a:t>ona</a:t>
            </a:r>
            <a:r>
              <a:rPr lang="en-US" sz="1200" i="1" dirty="0">
                <a:ea typeface="Times New Roman" panose="02020603050405020304" pitchFamily="18" charset="0"/>
                <a:cs typeface="Verdana" panose="020B0604030504040204" pitchFamily="34" charset="0"/>
              </a:rPr>
              <a:t>l</a:t>
            </a:r>
            <a:r>
              <a:rPr lang="en-US" sz="1200" i="1" spc="240"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so</a:t>
            </a:r>
            <a:r>
              <a:rPr lang="en-US" sz="1200" i="1" spc="4" dirty="0">
                <a:ea typeface="Times New Roman" panose="02020603050405020304" pitchFamily="18" charset="0"/>
                <a:cs typeface="Verdana" panose="020B0604030504040204" pitchFamily="34" charset="0"/>
              </a:rPr>
              <a:t>l</a:t>
            </a:r>
            <a:r>
              <a:rPr lang="en-US" sz="1200" i="1" spc="8" dirty="0">
                <a:ea typeface="Times New Roman" panose="02020603050405020304" pitchFamily="18" charset="0"/>
                <a:cs typeface="Verdana" panose="020B0604030504040204" pitchFamily="34" charset="0"/>
              </a:rPr>
              <a:t>a</a:t>
            </a:r>
            <a:r>
              <a:rPr lang="en-US" sz="1200" i="1" dirty="0">
                <a:ea typeface="Times New Roman" panose="02020603050405020304" pitchFamily="18" charset="0"/>
                <a:cs typeface="Verdana" panose="020B0604030504040204" pitchFamily="34" charset="0"/>
              </a:rPr>
              <a:t>r </a:t>
            </a:r>
            <a:r>
              <a:rPr lang="en-US" sz="1200" i="1" spc="8" dirty="0">
                <a:ea typeface="Times New Roman" panose="02020603050405020304" pitchFamily="18" charset="0"/>
                <a:cs typeface="Verdana" panose="020B0604030504040204" pitchFamily="34" charset="0"/>
              </a:rPr>
              <a:t>sys</a:t>
            </a:r>
            <a:r>
              <a:rPr lang="en-US" sz="1200" i="1" spc="4" dirty="0">
                <a:ea typeface="Times New Roman" panose="02020603050405020304" pitchFamily="18" charset="0"/>
                <a:cs typeface="Verdana" panose="020B0604030504040204" pitchFamily="34" charset="0"/>
              </a:rPr>
              <a:t>t</a:t>
            </a:r>
            <a:r>
              <a:rPr lang="en-US" sz="1200" i="1" spc="8" dirty="0">
                <a:ea typeface="Times New Roman" panose="02020603050405020304" pitchFamily="18" charset="0"/>
                <a:cs typeface="Verdana" panose="020B0604030504040204" pitchFamily="34" charset="0"/>
              </a:rPr>
              <a:t>e</a:t>
            </a:r>
            <a:r>
              <a:rPr lang="en-US" sz="1200" i="1" dirty="0">
                <a:ea typeface="Times New Roman" panose="02020603050405020304" pitchFamily="18" charset="0"/>
                <a:cs typeface="Verdana" panose="020B0604030504040204" pitchFamily="34" charset="0"/>
              </a:rPr>
              <a:t>m</a:t>
            </a:r>
            <a:r>
              <a:rPr lang="en-US" sz="1200" i="1" spc="101" dirty="0">
                <a:ea typeface="Times New Roman" panose="02020603050405020304" pitchFamily="18" charset="0"/>
                <a:cs typeface="Verdana" panose="020B0604030504040204" pitchFamily="34" charset="0"/>
              </a:rPr>
              <a:t> </a:t>
            </a:r>
            <a:r>
              <a:rPr lang="en-US" sz="1200" i="1" spc="4" dirty="0">
                <a:ea typeface="Times New Roman" panose="02020603050405020304" pitchFamily="18" charset="0"/>
                <a:cs typeface="Verdana" panose="020B0604030504040204" pitchFamily="34" charset="0"/>
              </a:rPr>
              <a:t>i</a:t>
            </a:r>
            <a:r>
              <a:rPr lang="en-US" sz="1200" i="1" spc="8" dirty="0">
                <a:ea typeface="Times New Roman" panose="02020603050405020304" pitchFamily="18" charset="0"/>
                <a:cs typeface="Verdana" panose="020B0604030504040204" pitchFamily="34" charset="0"/>
              </a:rPr>
              <a:t>ns</a:t>
            </a:r>
            <a:r>
              <a:rPr lang="en-US" sz="1200" i="1" spc="4" dirty="0">
                <a:ea typeface="Times New Roman" panose="02020603050405020304" pitchFamily="18" charset="0"/>
                <a:cs typeface="Verdana" panose="020B0604030504040204" pitchFamily="34" charset="0"/>
              </a:rPr>
              <a:t>t</a:t>
            </a:r>
            <a:r>
              <a:rPr lang="en-US" sz="1200" i="1" spc="8" dirty="0">
                <a:ea typeface="Times New Roman" panose="02020603050405020304" pitchFamily="18" charset="0"/>
                <a:cs typeface="Verdana" panose="020B0604030504040204" pitchFamily="34" charset="0"/>
              </a:rPr>
              <a:t>a</a:t>
            </a:r>
            <a:r>
              <a:rPr lang="en-US" sz="1200" i="1" spc="4" dirty="0">
                <a:ea typeface="Times New Roman" panose="02020603050405020304" pitchFamily="18" charset="0"/>
                <a:cs typeface="Verdana" panose="020B0604030504040204" pitchFamily="34" charset="0"/>
              </a:rPr>
              <a:t>ll</a:t>
            </a:r>
            <a:r>
              <a:rPr lang="en-US" sz="1200" i="1" spc="8" dirty="0">
                <a:ea typeface="Times New Roman" panose="02020603050405020304" pitchFamily="18" charset="0"/>
                <a:cs typeface="Verdana" panose="020B0604030504040204" pitchFamily="34" charset="0"/>
              </a:rPr>
              <a:t>e</a:t>
            </a:r>
            <a:r>
              <a:rPr lang="en-US" sz="1200" i="1" spc="4" dirty="0">
                <a:ea typeface="Times New Roman" panose="02020603050405020304" pitchFamily="18" charset="0"/>
                <a:cs typeface="Verdana" panose="020B0604030504040204" pitchFamily="34" charset="0"/>
              </a:rPr>
              <a:t>r</a:t>
            </a:r>
            <a:r>
              <a:rPr lang="en-US" sz="1200" i="1" dirty="0">
                <a:ea typeface="Times New Roman" panose="02020603050405020304" pitchFamily="18" charset="0"/>
                <a:cs typeface="Verdana" panose="020B0604030504040204" pitchFamily="34" charset="0"/>
              </a:rPr>
              <a:t>s</a:t>
            </a:r>
            <a:r>
              <a:rPr lang="en-US" sz="1200" i="1" spc="116" dirty="0">
                <a:ea typeface="Times New Roman" panose="02020603050405020304" pitchFamily="18" charset="0"/>
                <a:cs typeface="Verdana" panose="020B0604030504040204" pitchFamily="34" charset="0"/>
              </a:rPr>
              <a:t> </a:t>
            </a:r>
            <a:r>
              <a:rPr lang="en-US" sz="1200" i="1" spc="11" dirty="0">
                <a:ea typeface="Times New Roman" panose="02020603050405020304" pitchFamily="18" charset="0"/>
                <a:cs typeface="Verdana" panose="020B0604030504040204" pitchFamily="34" charset="0"/>
              </a:rPr>
              <a:t>m</a:t>
            </a:r>
            <a:r>
              <a:rPr lang="en-US" sz="1200" i="1" spc="8" dirty="0">
                <a:ea typeface="Times New Roman" panose="02020603050405020304" pitchFamily="18" charset="0"/>
                <a:cs typeface="Verdana" panose="020B0604030504040204" pitchFamily="34" charset="0"/>
              </a:rPr>
              <a:t>us</a:t>
            </a:r>
            <a:r>
              <a:rPr lang="en-US" sz="1200" i="1" dirty="0">
                <a:ea typeface="Times New Roman" panose="02020603050405020304" pitchFamily="18" charset="0"/>
                <a:cs typeface="Verdana" panose="020B0604030504040204" pitchFamily="34" charset="0"/>
              </a:rPr>
              <a:t>t</a:t>
            </a:r>
            <a:r>
              <a:rPr lang="en-US" sz="1200" i="1" spc="71"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b</a:t>
            </a:r>
            <a:r>
              <a:rPr lang="en-US" sz="1200" i="1" dirty="0">
                <a:ea typeface="Times New Roman" panose="02020603050405020304" pitchFamily="18" charset="0"/>
                <a:cs typeface="Verdana" panose="020B0604030504040204" pitchFamily="34" charset="0"/>
              </a:rPr>
              <a:t>e</a:t>
            </a:r>
            <a:r>
              <a:rPr lang="en-US" sz="1200" i="1" spc="49" dirty="0">
                <a:ea typeface="Times New Roman" panose="02020603050405020304" pitchFamily="18" charset="0"/>
                <a:cs typeface="Verdana" panose="020B0604030504040204" pitchFamily="34" charset="0"/>
              </a:rPr>
              <a:t> </a:t>
            </a:r>
            <a:r>
              <a:rPr lang="en-US" sz="1200" i="1" spc="4" dirty="0">
                <a:ea typeface="Times New Roman" panose="02020603050405020304" pitchFamily="18" charset="0"/>
                <a:cs typeface="Verdana" panose="020B0604030504040204" pitchFamily="34" charset="0"/>
              </a:rPr>
              <a:t>r</a:t>
            </a:r>
            <a:r>
              <a:rPr lang="en-US" sz="1200" i="1" spc="8" dirty="0">
                <a:ea typeface="Times New Roman" panose="02020603050405020304" pitchFamily="18" charset="0"/>
                <a:cs typeface="Verdana" panose="020B0604030504040204" pitchFamily="34" charset="0"/>
              </a:rPr>
              <a:t>espons</a:t>
            </a:r>
            <a:r>
              <a:rPr lang="en-US" sz="1200" i="1" spc="4" dirty="0">
                <a:ea typeface="Times New Roman" panose="02020603050405020304" pitchFamily="18" charset="0"/>
                <a:cs typeface="Verdana" panose="020B0604030504040204" pitchFamily="34" charset="0"/>
              </a:rPr>
              <a:t>i</a:t>
            </a:r>
            <a:r>
              <a:rPr lang="en-US" sz="1200" i="1" spc="8" dirty="0">
                <a:ea typeface="Times New Roman" panose="02020603050405020304" pitchFamily="18" charset="0"/>
                <a:cs typeface="Verdana" panose="020B0604030504040204" pitchFamily="34" charset="0"/>
              </a:rPr>
              <a:t>b</a:t>
            </a:r>
            <a:r>
              <a:rPr lang="en-US" sz="1200" i="1" spc="4" dirty="0">
                <a:ea typeface="Times New Roman" panose="02020603050405020304" pitchFamily="18" charset="0"/>
                <a:cs typeface="Verdana" panose="020B0604030504040204" pitchFamily="34" charset="0"/>
              </a:rPr>
              <a:t>l</a:t>
            </a:r>
            <a:r>
              <a:rPr lang="en-US" sz="1200" i="1" dirty="0">
                <a:ea typeface="Times New Roman" panose="02020603050405020304" pitchFamily="18" charset="0"/>
                <a:cs typeface="Verdana" panose="020B0604030504040204" pitchFamily="34" charset="0"/>
              </a:rPr>
              <a:t>e</a:t>
            </a:r>
            <a:r>
              <a:rPr lang="en-US" sz="1200" i="1" spc="143" dirty="0">
                <a:ea typeface="Times New Roman" panose="02020603050405020304" pitchFamily="18" charset="0"/>
                <a:cs typeface="Verdana" panose="020B0604030504040204" pitchFamily="34" charset="0"/>
              </a:rPr>
              <a:t> </a:t>
            </a:r>
            <a:r>
              <a:rPr lang="en-US" sz="1200" i="1" spc="4" dirty="0">
                <a:ea typeface="Times New Roman" panose="02020603050405020304" pitchFamily="18" charset="0"/>
                <a:cs typeface="Verdana" panose="020B0604030504040204" pitchFamily="34" charset="0"/>
              </a:rPr>
              <a:t>f</a:t>
            </a:r>
            <a:r>
              <a:rPr lang="en-US" sz="1200" i="1" spc="8" dirty="0">
                <a:ea typeface="Times New Roman" panose="02020603050405020304" pitchFamily="18" charset="0"/>
                <a:cs typeface="Verdana" panose="020B0604030504040204" pitchFamily="34" charset="0"/>
              </a:rPr>
              <a:t>o</a:t>
            </a:r>
            <a:r>
              <a:rPr lang="en-US" sz="1200" i="1" dirty="0">
                <a:ea typeface="Times New Roman" panose="02020603050405020304" pitchFamily="18" charset="0"/>
                <a:cs typeface="Verdana" panose="020B0604030504040204" pitchFamily="34" charset="0"/>
              </a:rPr>
              <a:t>r</a:t>
            </a:r>
            <a:r>
              <a:rPr lang="en-US" sz="1200" i="1" spc="49"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ca</a:t>
            </a:r>
            <a:r>
              <a:rPr lang="en-US" sz="1200" i="1" spc="4" dirty="0">
                <a:ea typeface="Times New Roman" panose="02020603050405020304" pitchFamily="18" charset="0"/>
                <a:cs typeface="Verdana" panose="020B0604030504040204" pitchFamily="34" charset="0"/>
              </a:rPr>
              <a:t>l</a:t>
            </a:r>
            <a:r>
              <a:rPr lang="en-US" sz="1200" i="1" spc="8" dirty="0">
                <a:ea typeface="Times New Roman" panose="02020603050405020304" pitchFamily="18" charset="0"/>
                <a:cs typeface="Verdana" panose="020B0604030504040204" pitchFamily="34" charset="0"/>
              </a:rPr>
              <a:t>cu</a:t>
            </a:r>
            <a:r>
              <a:rPr lang="en-US" sz="1200" i="1" spc="4" dirty="0">
                <a:ea typeface="Times New Roman" panose="02020603050405020304" pitchFamily="18" charset="0"/>
                <a:cs typeface="Verdana" panose="020B0604030504040204" pitchFamily="34" charset="0"/>
              </a:rPr>
              <a:t>l</a:t>
            </a:r>
            <a:r>
              <a:rPr lang="en-US" sz="1200" i="1" spc="8" dirty="0">
                <a:ea typeface="Times New Roman" panose="02020603050405020304" pitchFamily="18" charset="0"/>
                <a:cs typeface="Verdana" panose="020B0604030504040204" pitchFamily="34" charset="0"/>
              </a:rPr>
              <a:t>a</a:t>
            </a:r>
            <a:r>
              <a:rPr lang="en-US" sz="1200" i="1" spc="4" dirty="0">
                <a:ea typeface="Times New Roman" panose="02020603050405020304" pitchFamily="18" charset="0"/>
                <a:cs typeface="Verdana" panose="020B0604030504040204" pitchFamily="34" charset="0"/>
              </a:rPr>
              <a:t>ti</a:t>
            </a:r>
            <a:r>
              <a:rPr lang="en-US" sz="1200" i="1" spc="8" dirty="0">
                <a:ea typeface="Times New Roman" panose="02020603050405020304" pitchFamily="18" charset="0"/>
                <a:cs typeface="Verdana" panose="020B0604030504040204" pitchFamily="34" charset="0"/>
              </a:rPr>
              <a:t>n</a:t>
            </a:r>
            <a:r>
              <a:rPr lang="en-US" sz="1200" i="1" dirty="0">
                <a:ea typeface="Times New Roman" panose="02020603050405020304" pitchFamily="18" charset="0"/>
                <a:cs typeface="Verdana" panose="020B0604030504040204" pitchFamily="34" charset="0"/>
              </a:rPr>
              <a:t>g</a:t>
            </a:r>
            <a:r>
              <a:rPr lang="en-US" sz="1200" i="1" spc="135" dirty="0">
                <a:ea typeface="Times New Roman" panose="02020603050405020304" pitchFamily="18" charset="0"/>
                <a:cs typeface="Verdana" panose="020B0604030504040204" pitchFamily="34" charset="0"/>
              </a:rPr>
              <a:t> </a:t>
            </a:r>
            <a:r>
              <a:rPr lang="en-US" sz="1200" i="1" spc="11" dirty="0">
                <a:ea typeface="Times New Roman" panose="02020603050405020304" pitchFamily="18" charset="0"/>
                <a:cs typeface="Verdana" panose="020B0604030504040204" pitchFamily="34" charset="0"/>
              </a:rPr>
              <a:t>m</a:t>
            </a:r>
            <a:r>
              <a:rPr lang="en-US" sz="1200" i="1" spc="8" dirty="0">
                <a:ea typeface="Times New Roman" panose="02020603050405020304" pitchFamily="18" charset="0"/>
                <a:cs typeface="Verdana" panose="020B0604030504040204" pitchFamily="34" charset="0"/>
              </a:rPr>
              <a:t>echan</a:t>
            </a:r>
            <a:r>
              <a:rPr lang="en-US" sz="1200" i="1" spc="4" dirty="0">
                <a:ea typeface="Times New Roman" panose="02020603050405020304" pitchFamily="18" charset="0"/>
                <a:cs typeface="Verdana" panose="020B0604030504040204" pitchFamily="34" charset="0"/>
              </a:rPr>
              <a:t>i</a:t>
            </a:r>
            <a:r>
              <a:rPr lang="en-US" sz="1200" i="1" spc="8" dirty="0">
                <a:ea typeface="Times New Roman" panose="02020603050405020304" pitchFamily="18" charset="0"/>
                <a:cs typeface="Verdana" panose="020B0604030504040204" pitchFamily="34" charset="0"/>
              </a:rPr>
              <a:t>ca</a:t>
            </a:r>
            <a:r>
              <a:rPr lang="en-US" sz="1200" i="1" dirty="0">
                <a:ea typeface="Times New Roman" panose="02020603050405020304" pitchFamily="18" charset="0"/>
                <a:cs typeface="Verdana" panose="020B0604030504040204" pitchFamily="34" charset="0"/>
              </a:rPr>
              <a:t>l</a:t>
            </a:r>
            <a:r>
              <a:rPr lang="en-US" sz="1200" i="1" spc="135" dirty="0">
                <a:ea typeface="Times New Roman" panose="02020603050405020304" pitchFamily="18" charset="0"/>
                <a:cs typeface="Verdana" panose="020B0604030504040204" pitchFamily="34" charset="0"/>
              </a:rPr>
              <a:t> </a:t>
            </a:r>
            <a:r>
              <a:rPr lang="en-US" sz="1200" i="1" spc="4" dirty="0">
                <a:ea typeface="Times New Roman" panose="02020603050405020304" pitchFamily="18" charset="0"/>
                <a:cs typeface="Verdana" panose="020B0604030504040204" pitchFamily="34" charset="0"/>
              </a:rPr>
              <a:t>l</a:t>
            </a:r>
            <a:r>
              <a:rPr lang="en-US" sz="1200" i="1" spc="8" dirty="0">
                <a:ea typeface="Times New Roman" panose="02020603050405020304" pitchFamily="18" charset="0"/>
                <a:cs typeface="Verdana" panose="020B0604030504040204" pitchFamily="34" charset="0"/>
              </a:rPr>
              <a:t>oad</a:t>
            </a:r>
            <a:r>
              <a:rPr lang="en-US" sz="1200" i="1" dirty="0">
                <a:ea typeface="Times New Roman" panose="02020603050405020304" pitchFamily="18" charset="0"/>
                <a:cs typeface="Verdana" panose="020B0604030504040204" pitchFamily="34" charset="0"/>
              </a:rPr>
              <a:t>s</a:t>
            </a:r>
            <a:r>
              <a:rPr lang="en-US" sz="1200" i="1" spc="75" dirty="0">
                <a:ea typeface="Times New Roman" panose="02020603050405020304" pitchFamily="18" charset="0"/>
                <a:cs typeface="Verdana" panose="020B0604030504040204" pitchFamily="34" charset="0"/>
              </a:rPr>
              <a:t> </a:t>
            </a:r>
            <a:r>
              <a:rPr lang="en-US" sz="1200" i="1" spc="11" dirty="0">
                <a:ea typeface="Times New Roman" panose="02020603050405020304" pitchFamily="18" charset="0"/>
                <a:cs typeface="Verdana" panose="020B0604030504040204" pitchFamily="34" charset="0"/>
              </a:rPr>
              <a:t>w</a:t>
            </a:r>
            <a:r>
              <a:rPr lang="en-US" sz="1200" i="1" spc="8" dirty="0">
                <a:ea typeface="Times New Roman" panose="02020603050405020304" pitchFamily="18" charset="0"/>
                <a:cs typeface="Verdana" panose="020B0604030504040204" pitchFamily="34" charset="0"/>
              </a:rPr>
              <a:t>he</a:t>
            </a:r>
            <a:r>
              <a:rPr lang="en-US" sz="1200" i="1" dirty="0">
                <a:ea typeface="Times New Roman" panose="02020603050405020304" pitchFamily="18" charset="0"/>
                <a:cs typeface="Verdana" panose="020B0604030504040204" pitchFamily="34" charset="0"/>
              </a:rPr>
              <a:t>n</a:t>
            </a:r>
            <a:r>
              <a:rPr lang="en-US" sz="1200" i="1" spc="75"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des</a:t>
            </a:r>
            <a:r>
              <a:rPr lang="en-US" sz="1200" i="1" spc="4" dirty="0">
                <a:ea typeface="Times New Roman" panose="02020603050405020304" pitchFamily="18" charset="0"/>
                <a:cs typeface="Verdana" panose="020B0604030504040204" pitchFamily="34" charset="0"/>
              </a:rPr>
              <a:t>i</a:t>
            </a:r>
            <a:r>
              <a:rPr lang="en-US" sz="1200" i="1" spc="8" dirty="0">
                <a:ea typeface="Times New Roman" panose="02020603050405020304" pitchFamily="18" charset="0"/>
                <a:cs typeface="Verdana" panose="020B0604030504040204" pitchFamily="34" charset="0"/>
              </a:rPr>
              <a:t>gn</a:t>
            </a:r>
            <a:r>
              <a:rPr lang="en-US" sz="1200" i="1" spc="4" dirty="0">
                <a:ea typeface="Times New Roman" panose="02020603050405020304" pitchFamily="18" charset="0"/>
                <a:cs typeface="Verdana" panose="020B0604030504040204" pitchFamily="34" charset="0"/>
              </a:rPr>
              <a:t>i</a:t>
            </a:r>
            <a:r>
              <a:rPr lang="en-US" sz="1200" i="1" spc="8" dirty="0">
                <a:ea typeface="Times New Roman" panose="02020603050405020304" pitchFamily="18" charset="0"/>
                <a:cs typeface="Verdana" panose="020B0604030504040204" pitchFamily="34" charset="0"/>
              </a:rPr>
              <a:t>n</a:t>
            </a:r>
            <a:r>
              <a:rPr lang="en-US" sz="1200" i="1" dirty="0">
                <a:ea typeface="Times New Roman" panose="02020603050405020304" pitchFamily="18" charset="0"/>
                <a:cs typeface="Verdana" panose="020B0604030504040204" pitchFamily="34" charset="0"/>
              </a:rPr>
              <a:t>g</a:t>
            </a:r>
            <a:r>
              <a:rPr lang="en-US" sz="1200" i="1" spc="124" dirty="0">
                <a:ea typeface="Times New Roman" panose="02020603050405020304" pitchFamily="18" charset="0"/>
                <a:cs typeface="Verdana" panose="020B0604030504040204" pitchFamily="34" charset="0"/>
              </a:rPr>
              <a:t> </a:t>
            </a:r>
            <a:r>
              <a:rPr lang="en-US" sz="1200" i="1" spc="4" dirty="0">
                <a:ea typeface="Times New Roman" panose="02020603050405020304" pitchFamily="18" charset="0"/>
                <a:cs typeface="Verdana" panose="020B0604030504040204" pitchFamily="34" charset="0"/>
              </a:rPr>
              <a:t>t</a:t>
            </a:r>
            <a:r>
              <a:rPr lang="en-US" sz="1200" i="1" spc="8" dirty="0">
                <a:ea typeface="Times New Roman" panose="02020603050405020304" pitchFamily="18" charset="0"/>
                <a:cs typeface="Verdana" panose="020B0604030504040204" pitchFamily="34" charset="0"/>
              </a:rPr>
              <a:t>h</a:t>
            </a:r>
            <a:r>
              <a:rPr lang="en-US" sz="1200" i="1" dirty="0">
                <a:ea typeface="Times New Roman" panose="02020603050405020304" pitchFamily="18" charset="0"/>
                <a:cs typeface="Verdana" panose="020B0604030504040204" pitchFamily="34" charset="0"/>
              </a:rPr>
              <a:t>e</a:t>
            </a:r>
            <a:r>
              <a:rPr lang="en-US" sz="1200" i="1" spc="53" dirty="0">
                <a:ea typeface="Times New Roman" panose="02020603050405020304" pitchFamily="18" charset="0"/>
                <a:cs typeface="Verdana" panose="020B0604030504040204" pitchFamily="34" charset="0"/>
              </a:rPr>
              <a:t> </a:t>
            </a:r>
            <a:r>
              <a:rPr lang="en-US" sz="1200" i="1" spc="8" dirty="0">
                <a:ea typeface="Times New Roman" panose="02020603050405020304" pitchFamily="18" charset="0"/>
                <a:cs typeface="Verdana" panose="020B0604030504040204" pitchFamily="34" charset="0"/>
              </a:rPr>
              <a:t>sys</a:t>
            </a:r>
            <a:r>
              <a:rPr lang="en-US" sz="1200" i="1" spc="4" dirty="0">
                <a:ea typeface="Times New Roman" panose="02020603050405020304" pitchFamily="18" charset="0"/>
                <a:cs typeface="Verdana" panose="020B0604030504040204" pitchFamily="34" charset="0"/>
              </a:rPr>
              <a:t>t</a:t>
            </a:r>
            <a:r>
              <a:rPr lang="en-US" sz="1200" i="1" spc="8" dirty="0">
                <a:ea typeface="Times New Roman" panose="02020603050405020304" pitchFamily="18" charset="0"/>
                <a:cs typeface="Verdana" panose="020B0604030504040204" pitchFamily="34" charset="0"/>
              </a:rPr>
              <a:t>e</a:t>
            </a:r>
            <a:r>
              <a:rPr lang="en-US" sz="1200" i="1" spc="11" dirty="0">
                <a:ea typeface="Times New Roman" panose="02020603050405020304" pitchFamily="18" charset="0"/>
                <a:cs typeface="Verdana" panose="020B0604030504040204" pitchFamily="34" charset="0"/>
              </a:rPr>
              <a:t>m</a:t>
            </a:r>
            <a:endParaRPr lang="en-AE" sz="1200" dirty="0">
              <a:ea typeface="Times New Roman" panose="02020603050405020304" pitchFamily="18" charset="0"/>
              <a:cs typeface="Times New Roman" panose="02020603050405020304" pitchFamily="18" charset="0"/>
            </a:endParaRPr>
          </a:p>
          <a:p>
            <a:pPr marL="234315" indent="0">
              <a:lnSpc>
                <a:spcPct val="107000"/>
              </a:lnSpc>
              <a:spcAft>
                <a:spcPts val="600"/>
              </a:spcAft>
              <a:buNone/>
            </a:pPr>
            <a:r>
              <a:rPr lang="en-US" sz="1400" b="1" dirty="0">
                <a:ea typeface="Times New Roman" panose="02020603050405020304" pitchFamily="18" charset="0"/>
                <a:cs typeface="Calibri" panose="020F0502020204030204" pitchFamily="34" charset="0"/>
              </a:rPr>
              <a:t>8.  Site Selection </a:t>
            </a:r>
            <a:endParaRPr lang="en-AE" sz="1400" dirty="0">
              <a:ea typeface="Times New Roman" panose="02020603050405020304" pitchFamily="18" charset="0"/>
              <a:cs typeface="Times New Roman" panose="02020603050405020304" pitchFamily="18" charset="0"/>
            </a:endParaRPr>
          </a:p>
          <a:p>
            <a:pPr marL="462915" marR="304800" indent="0" algn="just">
              <a:lnSpc>
                <a:spcPct val="105000"/>
              </a:lnSpc>
              <a:spcAft>
                <a:spcPts val="600"/>
              </a:spcAft>
              <a:buNone/>
            </a:pPr>
            <a:r>
              <a:rPr lang="en-US" sz="1200" spc="8" dirty="0">
                <a:ea typeface="Times New Roman" panose="02020603050405020304" pitchFamily="18" charset="0"/>
                <a:cs typeface="Verdana" panose="020B0604030504040204" pitchFamily="34" charset="0"/>
              </a:rPr>
              <a:t>1</a:t>
            </a:r>
            <a:r>
              <a:rPr lang="en-US" sz="1200" dirty="0">
                <a:ea typeface="Times New Roman" panose="02020603050405020304" pitchFamily="18" charset="0"/>
                <a:cs typeface="Verdana" panose="020B0604030504040204" pitchFamily="34" charset="0"/>
              </a:rPr>
              <a:t>. </a:t>
            </a:r>
            <a:r>
              <a:rPr lang="en-US" sz="1200" spc="120"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I</a:t>
            </a:r>
            <a:r>
              <a:rPr lang="en-US" sz="1200" dirty="0">
                <a:ea typeface="Times New Roman" panose="02020603050405020304" pitchFamily="18" charset="0"/>
                <a:cs typeface="Verdana" panose="020B0604030504040204" pitchFamily="34" charset="0"/>
              </a:rPr>
              <a:t>n</a:t>
            </a:r>
            <a:r>
              <a:rPr lang="en-US" sz="1200" spc="143"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os</a:t>
            </a:r>
            <a:r>
              <a:rPr lang="en-US" sz="1200" dirty="0">
                <a:ea typeface="Times New Roman" panose="02020603050405020304" pitchFamily="18" charset="0"/>
                <a:cs typeface="Verdana" panose="020B0604030504040204" pitchFamily="34" charset="0"/>
              </a:rPr>
              <a:t>t</a:t>
            </a:r>
            <a:r>
              <a:rPr lang="en-US" sz="1200" spc="173"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app</a:t>
            </a:r>
            <a:r>
              <a:rPr lang="en-US" sz="1200" spc="4" dirty="0">
                <a:ea typeface="Times New Roman" panose="02020603050405020304" pitchFamily="18" charset="0"/>
                <a:cs typeface="Verdana" panose="020B0604030504040204" pitchFamily="34" charset="0"/>
              </a:rPr>
              <a:t>li</a:t>
            </a:r>
            <a:r>
              <a:rPr lang="en-US" sz="1200" spc="8" dirty="0">
                <a:ea typeface="Times New Roman" panose="02020603050405020304" pitchFamily="18" charset="0"/>
                <a:cs typeface="Verdana" panose="020B0604030504040204" pitchFamily="34" charset="0"/>
              </a:rPr>
              <a:t>ca</a:t>
            </a:r>
            <a:r>
              <a:rPr lang="en-US" sz="1200" spc="4" dirty="0">
                <a:ea typeface="Times New Roman" panose="02020603050405020304" pitchFamily="18" charset="0"/>
                <a:cs typeface="Verdana" panose="020B0604030504040204" pitchFamily="34" charset="0"/>
              </a:rPr>
              <a:t>ti</a:t>
            </a:r>
            <a:r>
              <a:rPr lang="en-US" sz="1200" spc="8" dirty="0">
                <a:ea typeface="Times New Roman" panose="02020603050405020304" pitchFamily="18" charset="0"/>
                <a:cs typeface="Verdana" panose="020B0604030504040204" pitchFamily="34" charset="0"/>
              </a:rPr>
              <a:t>ons</a:t>
            </a:r>
            <a:r>
              <a:rPr lang="en-US" sz="1200" dirty="0">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Abundance Solar Panels Industries LLC </a:t>
            </a:r>
            <a:r>
              <a:rPr lang="en-US" sz="1200" dirty="0">
                <a:ea typeface="Times New Roman" panose="02020603050405020304" pitchFamily="18" charset="0"/>
                <a:cs typeface="Verdana" panose="020B0604030504040204" pitchFamily="34" charset="0"/>
              </a:rPr>
              <a:t>PV</a:t>
            </a:r>
            <a:r>
              <a:rPr lang="en-US" sz="1200" spc="150"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odu</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es shou</a:t>
            </a:r>
            <a:r>
              <a:rPr lang="en-US" sz="1200" spc="4" dirty="0">
                <a:ea typeface="Times New Roman" panose="02020603050405020304" pitchFamily="18" charset="0"/>
                <a:cs typeface="Verdana" panose="020B0604030504040204" pitchFamily="34" charset="0"/>
              </a:rPr>
              <a:t>l</a:t>
            </a:r>
            <a:r>
              <a:rPr lang="en-US" sz="1200" dirty="0">
                <a:ea typeface="Times New Roman" panose="02020603050405020304" pitchFamily="18" charset="0"/>
                <a:cs typeface="Verdana" panose="020B0604030504040204" pitchFamily="34" charset="0"/>
              </a:rPr>
              <a:t>d</a:t>
            </a:r>
            <a:r>
              <a:rPr lang="en-US" sz="1200" spc="120"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b</a:t>
            </a:r>
            <a:r>
              <a:rPr lang="en-US" sz="1200" dirty="0">
                <a:ea typeface="Times New Roman" panose="02020603050405020304" pitchFamily="18" charset="0"/>
                <a:cs typeface="Verdana" panose="020B0604030504040204" pitchFamily="34" charset="0"/>
              </a:rPr>
              <a:t>e</a:t>
            </a:r>
            <a:r>
              <a:rPr lang="en-US" sz="1200" spc="75"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ns</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a</a:t>
            </a:r>
            <a:r>
              <a:rPr lang="en-US" sz="1200" spc="4" dirty="0">
                <a:ea typeface="Times New Roman" panose="02020603050405020304" pitchFamily="18" charset="0"/>
                <a:cs typeface="Verdana" panose="020B0604030504040204" pitchFamily="34" charset="0"/>
              </a:rPr>
              <a:t>ll</a:t>
            </a:r>
            <a:r>
              <a:rPr lang="en-US" sz="1200" spc="8" dirty="0">
                <a:ea typeface="Times New Roman" panose="02020603050405020304" pitchFamily="18" charset="0"/>
                <a:cs typeface="Verdana" panose="020B0604030504040204" pitchFamily="34" charset="0"/>
              </a:rPr>
              <a:t>e</a:t>
            </a:r>
            <a:r>
              <a:rPr lang="en-US" sz="1200" dirty="0">
                <a:ea typeface="Times New Roman" panose="02020603050405020304" pitchFamily="18" charset="0"/>
                <a:cs typeface="Verdana" panose="020B0604030504040204" pitchFamily="34" charset="0"/>
              </a:rPr>
              <a:t>d</a:t>
            </a:r>
            <a:r>
              <a:rPr lang="en-US" sz="1200" spc="139"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i</a:t>
            </a:r>
            <a:r>
              <a:rPr lang="en-US" sz="1200" dirty="0">
                <a:ea typeface="Times New Roman" panose="02020603050405020304" pitchFamily="18" charset="0"/>
                <a:cs typeface="Verdana" panose="020B0604030504040204" pitchFamily="34" charset="0"/>
              </a:rPr>
              <a:t>n</a:t>
            </a:r>
            <a:r>
              <a:rPr lang="en-US" sz="1200" spc="68" dirty="0">
                <a:ea typeface="Times New Roman" panose="02020603050405020304" pitchFamily="18" charset="0"/>
                <a:cs typeface="Verdana" panose="020B0604030504040204" pitchFamily="34" charset="0"/>
              </a:rPr>
              <a:t> </a:t>
            </a:r>
            <a:r>
              <a:rPr lang="en-US" sz="1200" dirty="0">
                <a:ea typeface="Times New Roman" panose="02020603050405020304" pitchFamily="18" charset="0"/>
                <a:cs typeface="Verdana" panose="020B0604030504040204" pitchFamily="34" charset="0"/>
              </a:rPr>
              <a:t>a</a:t>
            </a:r>
            <a:r>
              <a:rPr lang="en-US" sz="1200" spc="60"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oca</a:t>
            </a:r>
            <a:r>
              <a:rPr lang="en-US" sz="1200" spc="4" dirty="0">
                <a:ea typeface="Times New Roman" panose="02020603050405020304" pitchFamily="18" charset="0"/>
                <a:cs typeface="Verdana" panose="020B0604030504040204" pitchFamily="34" charset="0"/>
              </a:rPr>
              <a:t>ti</a:t>
            </a:r>
            <a:r>
              <a:rPr lang="en-US" sz="1200" spc="8" dirty="0">
                <a:ea typeface="Times New Roman" panose="02020603050405020304" pitchFamily="18" charset="0"/>
                <a:cs typeface="Verdana" panose="020B0604030504040204" pitchFamily="34" charset="0"/>
              </a:rPr>
              <a:t>o</a:t>
            </a:r>
            <a:r>
              <a:rPr lang="en-US" sz="1200" dirty="0">
                <a:ea typeface="Times New Roman" panose="02020603050405020304" pitchFamily="18" charset="0"/>
                <a:cs typeface="Verdana" panose="020B0604030504040204" pitchFamily="34" charset="0"/>
              </a:rPr>
              <a:t>n</a:t>
            </a:r>
            <a:r>
              <a:rPr lang="en-US" sz="1200" spc="131"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w</a:t>
            </a:r>
            <a:r>
              <a:rPr lang="en-US" sz="1200" spc="8" dirty="0">
                <a:ea typeface="Times New Roman" panose="02020603050405020304" pitchFamily="18" charset="0"/>
                <a:cs typeface="Verdana" panose="020B0604030504040204" pitchFamily="34" charset="0"/>
              </a:rPr>
              <a:t>he</a:t>
            </a:r>
            <a:r>
              <a:rPr lang="en-US" sz="1200" spc="4" dirty="0">
                <a:ea typeface="Times New Roman" panose="02020603050405020304" pitchFamily="18" charset="0"/>
                <a:cs typeface="Verdana" panose="020B0604030504040204" pitchFamily="34" charset="0"/>
              </a:rPr>
              <a:t>r</a:t>
            </a:r>
            <a:r>
              <a:rPr lang="en-US" sz="1200" dirty="0">
                <a:ea typeface="Times New Roman" panose="02020603050405020304" pitchFamily="18" charset="0"/>
                <a:cs typeface="Verdana" panose="020B0604030504040204" pitchFamily="34" charset="0"/>
              </a:rPr>
              <a:t>e</a:t>
            </a:r>
            <a:r>
              <a:rPr lang="en-US" sz="1200" spc="113"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he</a:t>
            </a:r>
            <a:r>
              <a:rPr lang="en-US" sz="1200" dirty="0">
                <a:ea typeface="Times New Roman" panose="02020603050405020304" pitchFamily="18" charset="0"/>
                <a:cs typeface="Verdana" panose="020B0604030504040204" pitchFamily="34" charset="0"/>
              </a:rPr>
              <a:t>y</a:t>
            </a:r>
            <a:r>
              <a:rPr lang="en-US" sz="1200" spc="98"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w</a:t>
            </a:r>
            <a:r>
              <a:rPr lang="en-US" sz="1200" spc="4" dirty="0">
                <a:ea typeface="Times New Roman" panose="02020603050405020304" pitchFamily="18" charset="0"/>
                <a:cs typeface="Verdana" panose="020B0604030504040204" pitchFamily="34" charset="0"/>
              </a:rPr>
              <a:t>il</a:t>
            </a:r>
            <a:r>
              <a:rPr lang="en-US" sz="1200" dirty="0">
                <a:ea typeface="Times New Roman" panose="02020603050405020304" pitchFamily="18" charset="0"/>
                <a:cs typeface="Verdana" panose="020B0604030504040204" pitchFamily="34" charset="0"/>
              </a:rPr>
              <a:t>l</a:t>
            </a:r>
            <a:r>
              <a:rPr lang="en-US" sz="1200" spc="79"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ece</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v</a:t>
            </a:r>
            <a:r>
              <a:rPr lang="en-US" sz="1200" dirty="0">
                <a:ea typeface="Times New Roman" panose="02020603050405020304" pitchFamily="18" charset="0"/>
                <a:cs typeface="Verdana" panose="020B0604030504040204" pitchFamily="34" charset="0"/>
              </a:rPr>
              <a:t>e</a:t>
            </a:r>
            <a:r>
              <a:rPr lang="en-US" sz="1200" spc="124"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ax</a:t>
            </a:r>
            <a:r>
              <a:rPr lang="en-US" sz="1200" spc="4" dirty="0">
                <a:ea typeface="Times New Roman" panose="02020603050405020304" pitchFamily="18" charset="0"/>
                <a:cs typeface="Verdana" panose="020B0604030504040204" pitchFamily="34" charset="0"/>
              </a:rPr>
              <a:t>i</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u</a:t>
            </a:r>
            <a:r>
              <a:rPr lang="en-US" sz="1200" dirty="0">
                <a:ea typeface="Times New Roman" panose="02020603050405020304" pitchFamily="18" charset="0"/>
                <a:cs typeface="Verdana" panose="020B0604030504040204" pitchFamily="34" charset="0"/>
              </a:rPr>
              <a:t>m</a:t>
            </a:r>
            <a:r>
              <a:rPr lang="en-US" sz="1200" spc="161"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sun</a:t>
            </a:r>
            <a:r>
              <a:rPr lang="en-US" sz="1200" spc="4" dirty="0">
                <a:ea typeface="Times New Roman" panose="02020603050405020304" pitchFamily="18" charset="0"/>
                <a:cs typeface="Verdana" panose="020B0604030504040204" pitchFamily="34" charset="0"/>
              </a:rPr>
              <a:t>li</a:t>
            </a:r>
            <a:r>
              <a:rPr lang="en-US" sz="1200" spc="8" dirty="0">
                <a:ea typeface="Times New Roman" panose="02020603050405020304" pitchFamily="18" charset="0"/>
                <a:cs typeface="Verdana" panose="020B0604030504040204" pitchFamily="34" charset="0"/>
              </a:rPr>
              <a:t>gh</a:t>
            </a:r>
            <a:r>
              <a:rPr lang="en-US" sz="1200" dirty="0">
                <a:ea typeface="Times New Roman" panose="02020603050405020304" pitchFamily="18" charset="0"/>
                <a:cs typeface="Verdana" panose="020B0604030504040204" pitchFamily="34" charset="0"/>
              </a:rPr>
              <a:t>t</a:t>
            </a:r>
            <a:r>
              <a:rPr lang="en-US" sz="1200" spc="135"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h</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oughou</a:t>
            </a:r>
            <a:r>
              <a:rPr lang="en-US" sz="1200" dirty="0">
                <a:ea typeface="Times New Roman" panose="02020603050405020304" pitchFamily="18" charset="0"/>
                <a:cs typeface="Verdana" panose="020B0604030504040204" pitchFamily="34" charset="0"/>
              </a:rPr>
              <a:t>t</a:t>
            </a:r>
            <a:r>
              <a:rPr lang="en-US" sz="1200" spc="169"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h</a:t>
            </a:r>
            <a:r>
              <a:rPr lang="en-US" sz="1200" dirty="0">
                <a:ea typeface="Times New Roman" panose="02020603050405020304" pitchFamily="18" charset="0"/>
                <a:cs typeface="Verdana" panose="020B0604030504040204" pitchFamily="34" charset="0"/>
              </a:rPr>
              <a:t>e</a:t>
            </a:r>
            <a:r>
              <a:rPr lang="en-US" sz="1200" spc="83"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yea</a:t>
            </a:r>
            <a:r>
              <a:rPr lang="en-US" sz="1200" spc="4" dirty="0">
                <a:ea typeface="Times New Roman" panose="02020603050405020304" pitchFamily="18" charset="0"/>
                <a:cs typeface="Verdana" panose="020B0604030504040204" pitchFamily="34" charset="0"/>
              </a:rPr>
              <a:t>r</a:t>
            </a:r>
            <a:r>
              <a:rPr lang="en-US" sz="1200"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I</a:t>
            </a:r>
            <a:r>
              <a:rPr lang="en-US" sz="1200" dirty="0">
                <a:ea typeface="Times New Roman" panose="02020603050405020304" pitchFamily="18" charset="0"/>
                <a:cs typeface="Verdana" panose="020B0604030504040204" pitchFamily="34" charset="0"/>
              </a:rPr>
              <a:t>f </a:t>
            </a:r>
            <a:r>
              <a:rPr lang="en-US" sz="1200" spc="4" dirty="0">
                <a:ea typeface="Times New Roman" panose="02020603050405020304" pitchFamily="18" charset="0"/>
                <a:cs typeface="Verdana" panose="020B0604030504040204" pitchFamily="34" charset="0"/>
              </a:rPr>
              <a:t>i</a:t>
            </a:r>
            <a:r>
              <a:rPr lang="en-US" sz="1200" dirty="0">
                <a:ea typeface="Times New Roman" panose="02020603050405020304" pitchFamily="18" charset="0"/>
                <a:cs typeface="Verdana" panose="020B0604030504040204" pitchFamily="34" charset="0"/>
              </a:rPr>
              <a:t>n</a:t>
            </a:r>
            <a:r>
              <a:rPr lang="en-US" sz="1200" spc="8"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h</a:t>
            </a:r>
            <a:r>
              <a:rPr lang="en-US" sz="1200" dirty="0">
                <a:ea typeface="Times New Roman" panose="02020603050405020304" pitchFamily="18" charset="0"/>
                <a:cs typeface="Verdana" panose="020B0604030504040204" pitchFamily="34" charset="0"/>
              </a:rPr>
              <a:t>e</a:t>
            </a:r>
            <a:r>
              <a:rPr lang="en-US" sz="1200" spc="23"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no</a:t>
            </a:r>
            <a:r>
              <a:rPr lang="en-US" sz="1200" spc="4" dirty="0">
                <a:ea typeface="Times New Roman" panose="02020603050405020304" pitchFamily="18" charset="0"/>
                <a:cs typeface="Verdana" panose="020B0604030504040204" pitchFamily="34" charset="0"/>
              </a:rPr>
              <a:t>rt</a:t>
            </a:r>
            <a:r>
              <a:rPr lang="en-US" sz="1200" spc="8" dirty="0">
                <a:ea typeface="Times New Roman" panose="02020603050405020304" pitchFamily="18" charset="0"/>
                <a:cs typeface="Verdana" panose="020B0604030504040204" pitchFamily="34" charset="0"/>
              </a:rPr>
              <a:t>he</a:t>
            </a:r>
            <a:r>
              <a:rPr lang="en-US" sz="1200" spc="4" dirty="0">
                <a:ea typeface="Times New Roman" panose="02020603050405020304" pitchFamily="18" charset="0"/>
                <a:cs typeface="Verdana" panose="020B0604030504040204" pitchFamily="34" charset="0"/>
              </a:rPr>
              <a:t>r</a:t>
            </a:r>
            <a:r>
              <a:rPr lang="en-US" sz="1200" dirty="0">
                <a:ea typeface="Times New Roman" panose="02020603050405020304" pitchFamily="18" charset="0"/>
                <a:cs typeface="Verdana" panose="020B0604030504040204" pitchFamily="34" charset="0"/>
              </a:rPr>
              <a:t>n</a:t>
            </a:r>
            <a:r>
              <a:rPr lang="en-US" sz="1200" spc="79"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he</a:t>
            </a:r>
            <a:r>
              <a:rPr lang="en-US" sz="1200" spc="11" dirty="0">
                <a:ea typeface="Times New Roman" panose="02020603050405020304" pitchFamily="18" charset="0"/>
                <a:cs typeface="Verdana" panose="020B0604030504040204" pitchFamily="34" charset="0"/>
              </a:rPr>
              <a:t>m</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sphe</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e</a:t>
            </a:r>
            <a:r>
              <a:rPr lang="en-US" sz="1200" dirty="0">
                <a:ea typeface="Times New Roman" panose="02020603050405020304" pitchFamily="18" charset="0"/>
                <a:cs typeface="Verdana" panose="020B0604030504040204" pitchFamily="34" charset="0"/>
              </a:rPr>
              <a:t>,</a:t>
            </a:r>
            <a:r>
              <a:rPr lang="en-US" sz="1200" spc="116"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so</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a</a:t>
            </a:r>
            <a:r>
              <a:rPr lang="en-US" sz="1200" dirty="0">
                <a:ea typeface="Times New Roman" panose="02020603050405020304" pitchFamily="18" charset="0"/>
                <a:cs typeface="Verdana" panose="020B0604030504040204" pitchFamily="34" charset="0"/>
              </a:rPr>
              <a:t>r</a:t>
            </a:r>
            <a:r>
              <a:rPr lang="en-US" sz="1200" spc="34"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odu</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e</a:t>
            </a:r>
            <a:r>
              <a:rPr lang="en-US" sz="1200" dirty="0">
                <a:ea typeface="Times New Roman" panose="02020603050405020304" pitchFamily="18" charset="0"/>
                <a:cs typeface="Verdana" panose="020B0604030504040204" pitchFamily="34" charset="0"/>
              </a:rPr>
              <a:t>s</a:t>
            </a:r>
            <a:r>
              <a:rPr lang="en-US" sz="1200" spc="75"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a</a:t>
            </a:r>
            <a:r>
              <a:rPr lang="en-US" sz="1200" spc="4" dirty="0">
                <a:ea typeface="Times New Roman" panose="02020603050405020304" pitchFamily="18" charset="0"/>
                <a:cs typeface="Verdana" panose="020B0604030504040204" pitchFamily="34" charset="0"/>
              </a:rPr>
              <a:t>r</a:t>
            </a:r>
            <a:r>
              <a:rPr lang="en-US" sz="1200" dirty="0">
                <a:ea typeface="Times New Roman" panose="02020603050405020304" pitchFamily="18" charset="0"/>
                <a:cs typeface="Verdana" panose="020B0604030504040204" pitchFamily="34" charset="0"/>
              </a:rPr>
              <a:t>e</a:t>
            </a:r>
            <a:r>
              <a:rPr lang="en-US" sz="1200" spc="23"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usua</a:t>
            </a:r>
            <a:r>
              <a:rPr lang="en-US" sz="1200" spc="4" dirty="0">
                <a:ea typeface="Times New Roman" panose="02020603050405020304" pitchFamily="18" charset="0"/>
                <a:cs typeface="Verdana" panose="020B0604030504040204" pitchFamily="34" charset="0"/>
              </a:rPr>
              <a:t>ll</a:t>
            </a:r>
            <a:r>
              <a:rPr lang="en-US" sz="1200" dirty="0">
                <a:ea typeface="Times New Roman" panose="02020603050405020304" pitchFamily="18" charset="0"/>
                <a:cs typeface="Verdana" panose="020B0604030504040204" pitchFamily="34" charset="0"/>
              </a:rPr>
              <a:t>y</a:t>
            </a:r>
            <a:r>
              <a:rPr lang="en-US" sz="1200" spc="64"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be</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n</a:t>
            </a:r>
            <a:r>
              <a:rPr lang="en-US" sz="1200" dirty="0">
                <a:ea typeface="Times New Roman" panose="02020603050405020304" pitchFamily="18" charset="0"/>
                <a:cs typeface="Verdana" panose="020B0604030504040204" pitchFamily="34" charset="0"/>
              </a:rPr>
              <a:t>g</a:t>
            </a:r>
            <a:r>
              <a:rPr lang="en-US" sz="1200" spc="45"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ns</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a</a:t>
            </a:r>
            <a:r>
              <a:rPr lang="en-US" sz="1200" spc="4" dirty="0">
                <a:ea typeface="Times New Roman" panose="02020603050405020304" pitchFamily="18" charset="0"/>
                <a:cs typeface="Verdana" panose="020B0604030504040204" pitchFamily="34" charset="0"/>
              </a:rPr>
              <a:t>ll</a:t>
            </a:r>
            <a:r>
              <a:rPr lang="en-US" sz="1200" spc="8" dirty="0">
                <a:ea typeface="Times New Roman" panose="02020603050405020304" pitchFamily="18" charset="0"/>
                <a:cs typeface="Verdana" panose="020B0604030504040204" pitchFamily="34" charset="0"/>
              </a:rPr>
              <a:t>e</a:t>
            </a:r>
            <a:r>
              <a:rPr lang="en-US" sz="1200" dirty="0">
                <a:ea typeface="Times New Roman" panose="02020603050405020304" pitchFamily="18" charset="0"/>
                <a:cs typeface="Verdana" panose="020B0604030504040204" pitchFamily="34" charset="0"/>
              </a:rPr>
              <a:t>d</a:t>
            </a:r>
            <a:r>
              <a:rPr lang="en-US" sz="1200" spc="75"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sou</a:t>
            </a:r>
            <a:r>
              <a:rPr lang="en-US" sz="1200" spc="4" dirty="0">
                <a:ea typeface="Times New Roman" panose="02020603050405020304" pitchFamily="18" charset="0"/>
                <a:cs typeface="Verdana" panose="020B0604030504040204" pitchFamily="34" charset="0"/>
              </a:rPr>
              <a:t>t</a:t>
            </a:r>
            <a:r>
              <a:rPr lang="en-US" sz="1200" dirty="0">
                <a:ea typeface="Times New Roman" panose="02020603050405020304" pitchFamily="18" charset="0"/>
                <a:cs typeface="Verdana" panose="020B0604030504040204" pitchFamily="34" charset="0"/>
              </a:rPr>
              <a:t>h</a:t>
            </a:r>
            <a:r>
              <a:rPr lang="en-US" sz="1200" spc="45"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f</a:t>
            </a:r>
            <a:r>
              <a:rPr lang="en-US" sz="1200" spc="8" dirty="0">
                <a:ea typeface="Times New Roman" panose="02020603050405020304" pitchFamily="18" charset="0"/>
                <a:cs typeface="Verdana" panose="020B0604030504040204" pitchFamily="34" charset="0"/>
              </a:rPr>
              <a:t>ac</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ng</a:t>
            </a:r>
            <a:r>
              <a:rPr lang="en-US" sz="1200" dirty="0">
                <a:ea typeface="Times New Roman" panose="02020603050405020304" pitchFamily="18" charset="0"/>
                <a:cs typeface="Verdana" panose="020B0604030504040204" pitchFamily="34" charset="0"/>
              </a:rPr>
              <a:t>;</a:t>
            </a:r>
            <a:r>
              <a:rPr lang="en-US" sz="1200" spc="56"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I</a:t>
            </a:r>
            <a:r>
              <a:rPr lang="en-US" sz="1200" dirty="0">
                <a:ea typeface="Times New Roman" panose="02020603050405020304" pitchFamily="18" charset="0"/>
                <a:cs typeface="Verdana" panose="020B0604030504040204" pitchFamily="34" charset="0"/>
              </a:rPr>
              <a:t>f </a:t>
            </a:r>
            <a:r>
              <a:rPr lang="en-US" sz="1200" spc="4" dirty="0">
                <a:ea typeface="Times New Roman" panose="02020603050405020304" pitchFamily="18" charset="0"/>
                <a:cs typeface="Verdana" panose="020B0604030504040204" pitchFamily="34" charset="0"/>
              </a:rPr>
              <a:t>i</a:t>
            </a:r>
            <a:r>
              <a:rPr lang="en-US" sz="1200" dirty="0">
                <a:ea typeface="Times New Roman" panose="02020603050405020304" pitchFamily="18" charset="0"/>
                <a:cs typeface="Verdana" panose="020B0604030504040204" pitchFamily="34" charset="0"/>
              </a:rPr>
              <a:t>n</a:t>
            </a:r>
            <a:r>
              <a:rPr lang="en-US" sz="1200" spc="8"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h</a:t>
            </a:r>
            <a:r>
              <a:rPr lang="en-US" sz="1200" dirty="0">
                <a:ea typeface="Times New Roman" panose="02020603050405020304" pitchFamily="18" charset="0"/>
                <a:cs typeface="Verdana" panose="020B0604030504040204" pitchFamily="34" charset="0"/>
              </a:rPr>
              <a:t>e </a:t>
            </a:r>
            <a:r>
              <a:rPr lang="en-US" sz="1200" spc="8" dirty="0">
                <a:ea typeface="Times New Roman" panose="02020603050405020304" pitchFamily="18" charset="0"/>
                <a:cs typeface="Verdana" panose="020B0604030504040204" pitchFamily="34" charset="0"/>
              </a:rPr>
              <a:t>sou</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he</a:t>
            </a:r>
            <a:r>
              <a:rPr lang="en-US" sz="1200" spc="4" dirty="0">
                <a:ea typeface="Times New Roman" panose="02020603050405020304" pitchFamily="18" charset="0"/>
                <a:cs typeface="Verdana" panose="020B0604030504040204" pitchFamily="34" charset="0"/>
              </a:rPr>
              <a:t>r</a:t>
            </a:r>
            <a:r>
              <a:rPr lang="en-US" sz="1200" dirty="0">
                <a:ea typeface="Times New Roman" panose="02020603050405020304" pitchFamily="18" charset="0"/>
                <a:cs typeface="Verdana" panose="020B0604030504040204" pitchFamily="34" charset="0"/>
              </a:rPr>
              <a:t>n</a:t>
            </a:r>
            <a:r>
              <a:rPr lang="en-US" sz="1200" spc="116"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he</a:t>
            </a:r>
            <a:r>
              <a:rPr lang="en-US" sz="1200" spc="11" dirty="0">
                <a:ea typeface="Times New Roman" panose="02020603050405020304" pitchFamily="18" charset="0"/>
                <a:cs typeface="Verdana" panose="020B0604030504040204" pitchFamily="34" charset="0"/>
              </a:rPr>
              <a:t>m</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sphe</a:t>
            </a:r>
            <a:r>
              <a:rPr lang="en-US" sz="1200" spc="4" dirty="0">
                <a:ea typeface="Times New Roman" panose="02020603050405020304" pitchFamily="18" charset="0"/>
                <a:cs typeface="Verdana" panose="020B0604030504040204" pitchFamily="34" charset="0"/>
              </a:rPr>
              <a:t>r</a:t>
            </a:r>
            <a:r>
              <a:rPr lang="en-US" sz="1200" spc="8" dirty="0">
                <a:ea typeface="Times New Roman" panose="02020603050405020304" pitchFamily="18" charset="0"/>
                <a:cs typeface="Verdana" panose="020B0604030504040204" pitchFamily="34" charset="0"/>
              </a:rPr>
              <a:t>e</a:t>
            </a:r>
            <a:r>
              <a:rPr lang="en-US" sz="1200" dirty="0">
                <a:ea typeface="Times New Roman" panose="02020603050405020304" pitchFamily="18" charset="0"/>
                <a:cs typeface="Verdana" panose="020B0604030504040204" pitchFamily="34" charset="0"/>
              </a:rPr>
              <a:t>,</a:t>
            </a:r>
            <a:r>
              <a:rPr lang="en-US" sz="1200" spc="150"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so</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a</a:t>
            </a:r>
            <a:r>
              <a:rPr lang="en-US" sz="1200" dirty="0">
                <a:ea typeface="Times New Roman" panose="02020603050405020304" pitchFamily="18" charset="0"/>
                <a:cs typeface="Verdana" panose="020B0604030504040204" pitchFamily="34" charset="0"/>
              </a:rPr>
              <a:t>r</a:t>
            </a:r>
            <a:r>
              <a:rPr lang="en-US" sz="1200" spc="71" dirty="0">
                <a:ea typeface="Times New Roman" panose="02020603050405020304" pitchFamily="18" charset="0"/>
                <a:cs typeface="Verdana" panose="020B0604030504040204" pitchFamily="34" charset="0"/>
              </a:rPr>
              <a:t> </a:t>
            </a:r>
            <a:r>
              <a:rPr lang="en-US" sz="1200" spc="11" dirty="0">
                <a:ea typeface="Times New Roman" panose="02020603050405020304" pitchFamily="18" charset="0"/>
                <a:cs typeface="Verdana" panose="020B0604030504040204" pitchFamily="34" charset="0"/>
              </a:rPr>
              <a:t>m</a:t>
            </a:r>
            <a:r>
              <a:rPr lang="en-US" sz="1200" spc="8" dirty="0">
                <a:ea typeface="Times New Roman" panose="02020603050405020304" pitchFamily="18" charset="0"/>
                <a:cs typeface="Verdana" panose="020B0604030504040204" pitchFamily="34" charset="0"/>
              </a:rPr>
              <a:t>odu</a:t>
            </a:r>
            <a:r>
              <a:rPr lang="en-US" sz="1200" spc="4" dirty="0">
                <a:ea typeface="Times New Roman" panose="02020603050405020304" pitchFamily="18" charset="0"/>
                <a:cs typeface="Verdana" panose="020B0604030504040204" pitchFamily="34" charset="0"/>
              </a:rPr>
              <a:t>l</a:t>
            </a:r>
            <a:r>
              <a:rPr lang="en-US" sz="1200" spc="8" dirty="0">
                <a:ea typeface="Times New Roman" panose="02020603050405020304" pitchFamily="18" charset="0"/>
                <a:cs typeface="Verdana" panose="020B0604030504040204" pitchFamily="34" charset="0"/>
              </a:rPr>
              <a:t>e</a:t>
            </a:r>
            <a:r>
              <a:rPr lang="en-US" sz="1200" dirty="0">
                <a:ea typeface="Times New Roman" panose="02020603050405020304" pitchFamily="18" charset="0"/>
                <a:cs typeface="Verdana" panose="020B0604030504040204" pitchFamily="34" charset="0"/>
              </a:rPr>
              <a:t>s</a:t>
            </a:r>
            <a:r>
              <a:rPr lang="en-US" sz="1200" spc="109"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a</a:t>
            </a:r>
            <a:r>
              <a:rPr lang="en-US" sz="1200" spc="4" dirty="0">
                <a:ea typeface="Times New Roman" panose="02020603050405020304" pitchFamily="18" charset="0"/>
                <a:cs typeface="Verdana" panose="020B0604030504040204" pitchFamily="34" charset="0"/>
              </a:rPr>
              <a:t>r</a:t>
            </a:r>
            <a:r>
              <a:rPr lang="en-US" sz="1200" dirty="0">
                <a:ea typeface="Times New Roman" panose="02020603050405020304" pitchFamily="18" charset="0"/>
                <a:cs typeface="Verdana" panose="020B0604030504040204" pitchFamily="34" charset="0"/>
              </a:rPr>
              <a:t>e</a:t>
            </a:r>
            <a:r>
              <a:rPr lang="en-US" sz="1200" spc="56"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usua</a:t>
            </a:r>
            <a:r>
              <a:rPr lang="en-US" sz="1200" spc="4" dirty="0">
                <a:ea typeface="Times New Roman" panose="02020603050405020304" pitchFamily="18" charset="0"/>
                <a:cs typeface="Verdana" panose="020B0604030504040204" pitchFamily="34" charset="0"/>
              </a:rPr>
              <a:t>ll</a:t>
            </a:r>
            <a:r>
              <a:rPr lang="en-US" sz="1200" dirty="0">
                <a:ea typeface="Times New Roman" panose="02020603050405020304" pitchFamily="18" charset="0"/>
                <a:cs typeface="Verdana" panose="020B0604030504040204" pitchFamily="34" charset="0"/>
              </a:rPr>
              <a:t>y</a:t>
            </a:r>
            <a:r>
              <a:rPr lang="en-US" sz="1200" spc="98"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be</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n</a:t>
            </a:r>
            <a:r>
              <a:rPr lang="en-US" sz="1200" dirty="0">
                <a:ea typeface="Times New Roman" panose="02020603050405020304" pitchFamily="18" charset="0"/>
                <a:cs typeface="Verdana" panose="020B0604030504040204" pitchFamily="34" charset="0"/>
              </a:rPr>
              <a:t>g</a:t>
            </a:r>
            <a:r>
              <a:rPr lang="en-US" sz="1200" spc="83"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ns</a:t>
            </a:r>
            <a:r>
              <a:rPr lang="en-US" sz="1200" spc="4" dirty="0">
                <a:ea typeface="Times New Roman" panose="02020603050405020304" pitchFamily="18" charset="0"/>
                <a:cs typeface="Verdana" panose="020B0604030504040204" pitchFamily="34" charset="0"/>
              </a:rPr>
              <a:t>t</a:t>
            </a:r>
            <a:r>
              <a:rPr lang="en-US" sz="1200" spc="8" dirty="0">
                <a:ea typeface="Times New Roman" panose="02020603050405020304" pitchFamily="18" charset="0"/>
                <a:cs typeface="Verdana" panose="020B0604030504040204" pitchFamily="34" charset="0"/>
              </a:rPr>
              <a:t>a</a:t>
            </a:r>
            <a:r>
              <a:rPr lang="en-US" sz="1200" spc="4" dirty="0">
                <a:ea typeface="Times New Roman" panose="02020603050405020304" pitchFamily="18" charset="0"/>
                <a:cs typeface="Verdana" panose="020B0604030504040204" pitchFamily="34" charset="0"/>
              </a:rPr>
              <a:t>ll</a:t>
            </a:r>
            <a:r>
              <a:rPr lang="en-US" sz="1200" spc="8" dirty="0">
                <a:ea typeface="Times New Roman" panose="02020603050405020304" pitchFamily="18" charset="0"/>
                <a:cs typeface="Verdana" panose="020B0604030504040204" pitchFamily="34" charset="0"/>
              </a:rPr>
              <a:t>e</a:t>
            </a:r>
            <a:r>
              <a:rPr lang="en-US" sz="1200" dirty="0">
                <a:ea typeface="Times New Roman" panose="02020603050405020304" pitchFamily="18" charset="0"/>
                <a:cs typeface="Verdana" panose="020B0604030504040204" pitchFamily="34" charset="0"/>
              </a:rPr>
              <a:t>d</a:t>
            </a:r>
            <a:r>
              <a:rPr lang="en-US" sz="1200" spc="113" dirty="0">
                <a:ea typeface="Times New Roman" panose="02020603050405020304" pitchFamily="18" charset="0"/>
                <a:cs typeface="Verdana" panose="020B0604030504040204" pitchFamily="34" charset="0"/>
              </a:rPr>
              <a:t> </a:t>
            </a:r>
            <a:r>
              <a:rPr lang="en-US" sz="1200" spc="8" dirty="0">
                <a:ea typeface="Times New Roman" panose="02020603050405020304" pitchFamily="18" charset="0"/>
                <a:cs typeface="Verdana" panose="020B0604030504040204" pitchFamily="34" charset="0"/>
              </a:rPr>
              <a:t>no</a:t>
            </a:r>
            <a:r>
              <a:rPr lang="en-US" sz="1200" spc="4" dirty="0">
                <a:ea typeface="Times New Roman" panose="02020603050405020304" pitchFamily="18" charset="0"/>
                <a:cs typeface="Verdana" panose="020B0604030504040204" pitchFamily="34" charset="0"/>
              </a:rPr>
              <a:t>rt</a:t>
            </a:r>
            <a:r>
              <a:rPr lang="en-US" sz="1200" dirty="0">
                <a:ea typeface="Times New Roman" panose="02020603050405020304" pitchFamily="18" charset="0"/>
                <a:cs typeface="Verdana" panose="020B0604030504040204" pitchFamily="34" charset="0"/>
              </a:rPr>
              <a:t>h</a:t>
            </a:r>
            <a:r>
              <a:rPr lang="en-US" sz="1200" spc="79" dirty="0">
                <a:ea typeface="Times New Roman" panose="02020603050405020304" pitchFamily="18" charset="0"/>
                <a:cs typeface="Verdana" panose="020B0604030504040204" pitchFamily="34" charset="0"/>
              </a:rPr>
              <a:t> </a:t>
            </a:r>
            <a:r>
              <a:rPr lang="en-US" sz="1200" spc="4" dirty="0">
                <a:ea typeface="Times New Roman" panose="02020603050405020304" pitchFamily="18" charset="0"/>
                <a:cs typeface="Verdana" panose="020B0604030504040204" pitchFamily="34" charset="0"/>
              </a:rPr>
              <a:t>f</a:t>
            </a:r>
            <a:r>
              <a:rPr lang="en-US" sz="1200" spc="8" dirty="0">
                <a:ea typeface="Times New Roman" panose="02020603050405020304" pitchFamily="18" charset="0"/>
                <a:cs typeface="Verdana" panose="020B0604030504040204" pitchFamily="34" charset="0"/>
              </a:rPr>
              <a:t>ac</a:t>
            </a:r>
            <a:r>
              <a:rPr lang="en-US" sz="1200" spc="4" dirty="0">
                <a:ea typeface="Times New Roman" panose="02020603050405020304" pitchFamily="18" charset="0"/>
                <a:cs typeface="Verdana" panose="020B0604030504040204" pitchFamily="34" charset="0"/>
              </a:rPr>
              <a:t>i</a:t>
            </a:r>
            <a:r>
              <a:rPr lang="en-US" sz="1200" spc="8" dirty="0">
                <a:ea typeface="Times New Roman" panose="02020603050405020304" pitchFamily="18" charset="0"/>
                <a:cs typeface="Verdana" panose="020B0604030504040204" pitchFamily="34" charset="0"/>
              </a:rPr>
              <a:t>ng</a:t>
            </a:r>
            <a:r>
              <a:rPr lang="en-US" sz="1200" dirty="0">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62915" marR="305276" indent="0" algn="just">
              <a:lnSpc>
                <a:spcPct val="105000"/>
              </a:lnSpc>
              <a:spcBef>
                <a:spcPts val="116"/>
              </a:spcBef>
              <a:spcAft>
                <a:spcPts val="600"/>
              </a:spcAft>
              <a:buNone/>
            </a:pPr>
            <a:r>
              <a:rPr lang="en-US" sz="1200" spc="8" dirty="0">
                <a:solidFill>
                  <a:srgbClr val="000000"/>
                </a:solidFill>
                <a:ea typeface="Times New Roman" panose="02020603050405020304" pitchFamily="18" charset="0"/>
                <a:cs typeface="Verdana" panose="020B0604030504040204" pitchFamily="34" charset="0"/>
              </a:rPr>
              <a:t>2</a:t>
            </a:r>
            <a:r>
              <a:rPr lang="en-US" sz="1200" dirty="0">
                <a:solidFill>
                  <a:srgbClr val="000000"/>
                </a:solidFill>
                <a:ea typeface="Times New Roman" panose="02020603050405020304" pitchFamily="18" charset="0"/>
                <a:cs typeface="Verdana" panose="020B0604030504040204" pitchFamily="34" charset="0"/>
              </a:rPr>
              <a:t>. </a:t>
            </a:r>
            <a:r>
              <a:rPr lang="en-US" sz="1200" spc="127"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24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shou</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d</a:t>
            </a:r>
            <a:r>
              <a:rPr lang="en-US" sz="1200" spc="22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19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e</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cove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d</a:t>
            </a:r>
            <a:r>
              <a:rPr lang="en-US" sz="1200" spc="24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y</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shad</a:t>
            </a:r>
            <a:r>
              <a:rPr lang="en-US" sz="1200" dirty="0">
                <a:solidFill>
                  <a:srgbClr val="000000"/>
                </a:solidFill>
                <a:ea typeface="Times New Roman" panose="02020603050405020304" pitchFamily="18" charset="0"/>
                <a:cs typeface="Verdana" panose="020B0604030504040204" pitchFamily="34" charset="0"/>
              </a:rPr>
              <a:t>e</a:t>
            </a:r>
            <a:r>
              <a:rPr lang="en-US" sz="1200" spc="22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t</a:t>
            </a:r>
            <a:r>
              <a:rPr lang="en-US" sz="1200" spc="18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19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ti</a:t>
            </a:r>
            <a:r>
              <a:rPr lang="en-US" sz="1200" spc="11" dirty="0">
                <a:solidFill>
                  <a:srgbClr val="000000"/>
                </a:solidFill>
                <a:ea typeface="Times New Roman" panose="02020603050405020304" pitchFamily="18" charset="0"/>
                <a:cs typeface="Verdana" panose="020B0604030504040204" pitchFamily="34" charset="0"/>
              </a:rPr>
              <a:t>m</a:t>
            </a:r>
            <a:r>
              <a:rPr lang="en-US" sz="1200" dirty="0">
                <a:solidFill>
                  <a:srgbClr val="000000"/>
                </a:solidFill>
                <a:ea typeface="Times New Roman" panose="02020603050405020304" pitchFamily="18" charset="0"/>
                <a:cs typeface="Verdana" panose="020B0604030504040204" pitchFamily="34" charset="0"/>
              </a:rPr>
              <a:t>e</a:t>
            </a:r>
            <a:r>
              <a:rPr lang="en-US" sz="1200" spc="20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17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9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a:t>
            </a:r>
            <a:r>
              <a:rPr lang="en-US" sz="1200" dirty="0">
                <a:solidFill>
                  <a:srgbClr val="000000"/>
                </a:solidFill>
                <a:ea typeface="Times New Roman" panose="02020603050405020304" pitchFamily="18" charset="0"/>
                <a:cs typeface="Verdana" panose="020B0604030504040204" pitchFamily="34" charset="0"/>
              </a:rPr>
              <a:t>y</a:t>
            </a:r>
            <a:r>
              <a:rPr lang="en-US" sz="1200" spc="19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cause</a:t>
            </a:r>
            <a:r>
              <a:rPr lang="en-US" sz="1200" dirty="0">
                <a:solidFill>
                  <a:srgbClr val="000000"/>
                </a:solidFill>
                <a:ea typeface="Times New Roman" panose="02020603050405020304" pitchFamily="18" charset="0"/>
                <a:cs typeface="Verdana" panose="020B0604030504040204" pitchFamily="34" charset="0"/>
              </a:rPr>
              <a:t>d</a:t>
            </a:r>
            <a:r>
              <a:rPr lang="en-US" sz="1200" spc="23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y</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bu</a:t>
            </a:r>
            <a:r>
              <a:rPr lang="en-US" sz="1200" spc="4" dirty="0">
                <a:solidFill>
                  <a:srgbClr val="000000"/>
                </a:solidFill>
                <a:ea typeface="Times New Roman" panose="02020603050405020304" pitchFamily="18" charset="0"/>
                <a:cs typeface="Verdana" panose="020B0604030504040204" pitchFamily="34" charset="0"/>
              </a:rPr>
              <a:t>il</a:t>
            </a:r>
            <a:r>
              <a:rPr lang="en-US" sz="1200" spc="8" dirty="0">
                <a:solidFill>
                  <a:srgbClr val="000000"/>
                </a:solidFill>
                <a:ea typeface="Times New Roman" panose="02020603050405020304" pitchFamily="18" charset="0"/>
                <a:cs typeface="Verdana" panose="020B0604030504040204" pitchFamily="34" charset="0"/>
              </a:rPr>
              <a:t>d</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ngs</a:t>
            </a:r>
            <a:r>
              <a:rPr lang="en-US" sz="120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trees</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ch</a:t>
            </a:r>
            <a:r>
              <a:rPr lang="en-US" sz="1200" spc="4" dirty="0">
                <a:solidFill>
                  <a:srgbClr val="000000"/>
                </a:solidFill>
                <a:ea typeface="Times New Roman" panose="02020603050405020304" pitchFamily="18" charset="0"/>
                <a:cs typeface="Verdana" panose="020B0604030504040204" pitchFamily="34" charset="0"/>
              </a:rPr>
              <a:t>i</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ney</a:t>
            </a:r>
            <a:r>
              <a:rPr lang="en-US" sz="1200" dirty="0">
                <a:solidFill>
                  <a:srgbClr val="000000"/>
                </a:solidFill>
                <a:ea typeface="Times New Roman" panose="02020603050405020304" pitchFamily="18" charset="0"/>
                <a:cs typeface="Verdana" panose="020B0604030504040204" pitchFamily="34" charset="0"/>
              </a:rPr>
              <a:t>s </a:t>
            </a:r>
            <a:r>
              <a:rPr lang="en-US" sz="1200" spc="86" dirty="0">
                <a:solidFill>
                  <a:srgbClr val="000000"/>
                </a:solidFill>
                <a:ea typeface="Times New Roman" panose="02020603050405020304" pitchFamily="18" charset="0"/>
                <a:cs typeface="Verdana" panose="020B0604030504040204" pitchFamily="34" charset="0"/>
              </a:rPr>
              <a:t>or</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any</a:t>
            </a:r>
            <a:r>
              <a:rPr lang="en-US" sz="1200" dirty="0">
                <a:solidFill>
                  <a:srgbClr val="000000"/>
                </a:solidFill>
                <a:ea typeface="Times New Roman" panose="02020603050405020304" pitchFamily="18" charset="0"/>
                <a:cs typeface="Verdana" panose="020B0604030504040204" pitchFamily="34" charset="0"/>
              </a:rPr>
              <a:t> </a:t>
            </a:r>
            <a:r>
              <a:rPr lang="en-US" sz="1200" spc="26" dirty="0">
                <a:solidFill>
                  <a:srgbClr val="000000"/>
                </a:solidFill>
                <a:ea typeface="Times New Roman" panose="02020603050405020304" pitchFamily="18" charset="0"/>
                <a:cs typeface="Verdana" panose="020B0604030504040204" pitchFamily="34" charset="0"/>
              </a:rPr>
              <a:t>similar</a:t>
            </a:r>
            <a:r>
              <a:rPr lang="en-US" sz="1200" dirty="0">
                <a:solidFill>
                  <a:srgbClr val="000000"/>
                </a:solidFill>
                <a:ea typeface="Times New Roman" panose="02020603050405020304" pitchFamily="18" charset="0"/>
                <a:cs typeface="Verdana" panose="020B0604030504040204" pitchFamily="34" charset="0"/>
              </a:rPr>
              <a:t> </a:t>
            </a:r>
            <a:r>
              <a:rPr lang="en-US" sz="1200" spc="56" dirty="0">
                <a:solidFill>
                  <a:srgbClr val="000000"/>
                </a:solidFill>
                <a:ea typeface="Times New Roman" panose="02020603050405020304" pitchFamily="18" charset="0"/>
                <a:cs typeface="Verdana" panose="020B0604030504040204" pitchFamily="34" charset="0"/>
              </a:rPr>
              <a:t>obstacles</a:t>
            </a:r>
            <a:r>
              <a:rPr lang="en-US" sz="1200" dirty="0">
                <a:solidFill>
                  <a:srgbClr val="000000"/>
                </a:solidFill>
                <a:ea typeface="Times New Roman" panose="02020603050405020304" pitchFamily="18" charset="0"/>
                <a:cs typeface="Verdana" panose="020B0604030504040204" pitchFamily="34" charset="0"/>
              </a:rPr>
              <a:t>. </a:t>
            </a:r>
            <a:r>
              <a:rPr lang="en-US" sz="1200" spc="9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t has </a:t>
            </a:r>
            <a:r>
              <a:rPr lang="en-US" sz="1200" spc="23" dirty="0">
                <a:solidFill>
                  <a:srgbClr val="000000"/>
                </a:solidFill>
                <a:ea typeface="Times New Roman" panose="02020603050405020304" pitchFamily="18" charset="0"/>
                <a:cs typeface="Verdana" panose="020B0604030504040204" pitchFamily="34" charset="0"/>
              </a:rPr>
              <a:t>to</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be</a:t>
            </a:r>
            <a:r>
              <a:rPr lang="en-US" sz="120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considered</a:t>
            </a:r>
            <a:r>
              <a:rPr lang="en-US" sz="1200" dirty="0">
                <a:solidFill>
                  <a:srgbClr val="000000"/>
                </a:solidFill>
                <a:ea typeface="Times New Roman" panose="02020603050405020304" pitchFamily="18" charset="0"/>
                <a:cs typeface="Verdana" panose="020B0604030504040204" pitchFamily="34" charset="0"/>
              </a:rPr>
              <a:t> </a:t>
            </a:r>
            <a:r>
              <a:rPr lang="en-US" sz="1200" spc="101" dirty="0">
                <a:solidFill>
                  <a:srgbClr val="000000"/>
                </a:solidFill>
                <a:ea typeface="Times New Roman" panose="02020603050405020304" pitchFamily="18" charset="0"/>
                <a:cs typeface="Verdana" panose="020B0604030504040204" pitchFamily="34" charset="0"/>
              </a:rPr>
              <a:t>that</a:t>
            </a:r>
            <a:r>
              <a:rPr lang="en-US" sz="1200" dirty="0">
                <a:solidFill>
                  <a:srgbClr val="000000"/>
                </a:solidFill>
                <a:ea typeface="Times New Roman" panose="02020603050405020304" pitchFamily="18" charset="0"/>
                <a:cs typeface="Verdana" panose="020B0604030504040204" pitchFamily="34" charset="0"/>
              </a:rPr>
              <a:t> </a:t>
            </a:r>
            <a:r>
              <a:rPr lang="en-US" sz="1200" spc="26" dirty="0">
                <a:solidFill>
                  <a:srgbClr val="000000"/>
                </a:solidFill>
                <a:ea typeface="Times New Roman" panose="02020603050405020304" pitchFamily="18" charset="0"/>
                <a:cs typeface="Verdana" panose="020B0604030504040204" pitchFamily="34" charset="0"/>
              </a:rPr>
              <a:t>shade</a:t>
            </a:r>
            <a:r>
              <a:rPr lang="en-US" sz="1200" dirty="0">
                <a:solidFill>
                  <a:srgbClr val="000000"/>
                </a:solidFill>
                <a:ea typeface="Times New Roman" panose="02020603050405020304" pitchFamily="18" charset="0"/>
                <a:cs typeface="Verdana" panose="020B0604030504040204" pitchFamily="34" charset="0"/>
              </a:rPr>
              <a:t> </a:t>
            </a:r>
            <a:r>
              <a:rPr lang="en-US" sz="1200" spc="49" dirty="0">
                <a:solidFill>
                  <a:srgbClr val="000000"/>
                </a:solidFill>
                <a:ea typeface="Times New Roman" panose="02020603050405020304" pitchFamily="18" charset="0"/>
                <a:cs typeface="Verdana" panose="020B0604030504040204" pitchFamily="34" charset="0"/>
              </a:rPr>
              <a:t>can</a:t>
            </a:r>
            <a:r>
              <a:rPr lang="en-US" sz="1200" dirty="0">
                <a:solidFill>
                  <a:srgbClr val="000000"/>
                </a:solidFill>
                <a:ea typeface="Times New Roman" panose="02020603050405020304" pitchFamily="18" charset="0"/>
                <a:cs typeface="Verdana" panose="020B0604030504040204" pitchFamily="34" charset="0"/>
              </a:rPr>
              <a:t> </a:t>
            </a:r>
            <a:r>
              <a:rPr lang="en-US" sz="1200" spc="23" dirty="0">
                <a:solidFill>
                  <a:srgbClr val="000000"/>
                </a:solidFill>
                <a:ea typeface="Times New Roman" panose="02020603050405020304" pitchFamily="18" charset="0"/>
                <a:cs typeface="Verdana" panose="020B0604030504040204" pitchFamily="34" charset="0"/>
              </a:rPr>
              <a:t>have</a:t>
            </a:r>
            <a:r>
              <a:rPr lang="en-US" sz="1200" dirty="0">
                <a:solidFill>
                  <a:srgbClr val="000000"/>
                </a:solidFill>
                <a:ea typeface="Times New Roman" panose="02020603050405020304" pitchFamily="18" charset="0"/>
                <a:cs typeface="Verdana" panose="020B0604030504040204" pitchFamily="34" charset="0"/>
              </a:rPr>
              <a:t> </a:t>
            </a:r>
            <a:r>
              <a:rPr lang="en-US" sz="1200" spc="38" dirty="0">
                <a:solidFill>
                  <a:srgbClr val="000000"/>
                </a:solidFill>
                <a:ea typeface="Times New Roman" panose="02020603050405020304" pitchFamily="18" charset="0"/>
                <a:cs typeface="Verdana" panose="020B0604030504040204" pitchFamily="34" charset="0"/>
              </a:rPr>
              <a:t>seasonal</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spc="4" dirty="0">
                <a:solidFill>
                  <a:srgbClr val="000000"/>
                </a:solidFill>
                <a:ea typeface="Times New Roman" panose="02020603050405020304" pitchFamily="18" charset="0"/>
                <a:cs typeface="Verdana" panose="020B0604030504040204" pitchFamily="34" charset="0"/>
              </a:rPr>
              <a:t>iff</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ences</a:t>
            </a:r>
            <a:r>
              <a:rPr lang="en-US" sz="1200" dirty="0">
                <a:solidFill>
                  <a:srgbClr val="000000"/>
                </a:solidFill>
                <a:ea typeface="Times New Roman" panose="02020603050405020304" pitchFamily="18" charset="0"/>
                <a:cs typeface="Verdana" panose="020B0604030504040204" pitchFamily="34" charset="0"/>
              </a:rPr>
              <a:t>, </a:t>
            </a:r>
            <a:r>
              <a:rPr lang="en-US" sz="1200" spc="23" dirty="0">
                <a:solidFill>
                  <a:srgbClr val="000000"/>
                </a:solidFill>
                <a:ea typeface="Times New Roman" panose="02020603050405020304" pitchFamily="18" charset="0"/>
                <a:cs typeface="Verdana" panose="020B0604030504040204" pitchFamily="34" charset="0"/>
              </a:rPr>
              <a:t>with</a:t>
            </a:r>
            <a:r>
              <a:rPr lang="en-US" sz="1200" spc="19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h</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ghe</a:t>
            </a:r>
            <a:r>
              <a:rPr lang="en-US" sz="1200" dirty="0">
                <a:solidFill>
                  <a:srgbClr val="000000"/>
                </a:solidFill>
                <a:ea typeface="Times New Roman" panose="02020603050405020304" pitchFamily="18" charset="0"/>
                <a:cs typeface="Verdana" panose="020B0604030504040204" pitchFamily="34" charset="0"/>
              </a:rPr>
              <a:t>r</a:t>
            </a:r>
            <a:r>
              <a:rPr lang="en-US" sz="1200" spc="21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pac</a:t>
            </a:r>
            <a:r>
              <a:rPr lang="en-US" sz="1200" dirty="0">
                <a:solidFill>
                  <a:srgbClr val="000000"/>
                </a:solidFill>
                <a:ea typeface="Times New Roman" panose="02020603050405020304" pitchFamily="18" charset="0"/>
                <a:cs typeface="Verdana" panose="020B0604030504040204" pitchFamily="34" charset="0"/>
              </a:rPr>
              <a:t>t</a:t>
            </a:r>
            <a:r>
              <a:rPr lang="en-US" sz="1200" spc="21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espec</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ll</a:t>
            </a:r>
            <a:r>
              <a:rPr lang="en-US" sz="1200" dirty="0">
                <a:solidFill>
                  <a:srgbClr val="000000"/>
                </a:solidFill>
                <a:ea typeface="Times New Roman" panose="02020603050405020304" pitchFamily="18" charset="0"/>
                <a:cs typeface="Verdana" panose="020B0604030504040204" pitchFamily="34" charset="0"/>
              </a:rPr>
              <a:t>y in</a:t>
            </a:r>
            <a:r>
              <a:rPr lang="en-US" sz="1200" spc="16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r</a:t>
            </a:r>
            <a:r>
              <a:rPr lang="en-US" sz="1200" spc="214"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he</a:t>
            </a:r>
            <a:r>
              <a:rPr lang="en-US" sz="1200" dirty="0">
                <a:solidFill>
                  <a:srgbClr val="000000"/>
                </a:solidFill>
                <a:ea typeface="Times New Roman" panose="02020603050405020304" pitchFamily="18" charset="0"/>
                <a:cs typeface="Verdana" panose="020B0604030504040204" pitchFamily="34" charset="0"/>
              </a:rPr>
              <a:t>n</a:t>
            </a:r>
            <a:r>
              <a:rPr lang="en-US" sz="1200" spc="20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8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su</a:t>
            </a:r>
            <a:r>
              <a:rPr lang="en-US" sz="1200" dirty="0">
                <a:solidFill>
                  <a:srgbClr val="000000"/>
                </a:solidFill>
                <a:ea typeface="Times New Roman" panose="02020603050405020304" pitchFamily="18" charset="0"/>
                <a:cs typeface="Verdana" panose="020B0604030504040204" pitchFamily="34" charset="0"/>
              </a:rPr>
              <a:t>n</a:t>
            </a:r>
            <a:r>
              <a:rPr lang="en-US" sz="1200" spc="18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s</a:t>
            </a:r>
            <a:r>
              <a:rPr lang="en-US" sz="1200" spc="16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16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18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es</a:t>
            </a:r>
            <a:r>
              <a:rPr lang="en-US" sz="1200" dirty="0">
                <a:solidFill>
                  <a:srgbClr val="000000"/>
                </a:solidFill>
                <a:ea typeface="Times New Roman" panose="02020603050405020304" pitchFamily="18" charset="0"/>
                <a:cs typeface="Verdana" panose="020B0604030504040204" pitchFamily="34" charset="0"/>
              </a:rPr>
              <a:t>t</a:t>
            </a:r>
            <a:r>
              <a:rPr lang="en-US" sz="1200" spc="21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ho</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zon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l </a:t>
            </a:r>
            <a:r>
              <a:rPr lang="en-US" sz="1200" spc="8" dirty="0">
                <a:solidFill>
                  <a:srgbClr val="000000"/>
                </a:solidFill>
                <a:ea typeface="Times New Roman" panose="02020603050405020304" pitchFamily="18" charset="0"/>
                <a:cs typeface="Verdana" panose="020B0604030504040204" pitchFamily="34" charset="0"/>
              </a:rPr>
              <a:t>pos</a:t>
            </a:r>
            <a:r>
              <a:rPr lang="en-US" sz="1200" spc="4" dirty="0">
                <a:solidFill>
                  <a:srgbClr val="000000"/>
                </a:solidFill>
                <a:ea typeface="Times New Roman" panose="02020603050405020304" pitchFamily="18" charset="0"/>
                <a:cs typeface="Verdana" panose="020B0604030504040204" pitchFamily="34" charset="0"/>
              </a:rPr>
              <a:t>iti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a:t>
            </a:r>
            <a:r>
              <a:rPr lang="en-US" sz="1200" spc="24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Shado</a:t>
            </a:r>
            <a:r>
              <a:rPr lang="en-US" sz="1200" dirty="0">
                <a:solidFill>
                  <a:srgbClr val="000000"/>
                </a:solidFill>
                <a:ea typeface="Times New Roman" panose="02020603050405020304" pitchFamily="18" charset="0"/>
                <a:cs typeface="Verdana" panose="020B0604030504040204" pitchFamily="34" charset="0"/>
              </a:rPr>
              <a:t>w</a:t>
            </a:r>
            <a:r>
              <a:rPr lang="en-US" sz="1200" spc="236"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il</a:t>
            </a:r>
            <a:r>
              <a:rPr lang="en-US" sz="1200" dirty="0">
                <a:solidFill>
                  <a:srgbClr val="000000"/>
                </a:solidFill>
                <a:ea typeface="Times New Roman" panose="02020603050405020304" pitchFamily="18" charset="0"/>
                <a:cs typeface="Verdana" panose="020B0604030504040204" pitchFamily="34" charset="0"/>
              </a:rPr>
              <a:t>l</a:t>
            </a:r>
            <a:r>
              <a:rPr lang="en-US" sz="1200" spc="18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caus</a:t>
            </a:r>
            <a:r>
              <a:rPr lang="en-US" sz="1200" dirty="0">
                <a:solidFill>
                  <a:srgbClr val="000000"/>
                </a:solidFill>
                <a:ea typeface="Times New Roman" panose="02020603050405020304" pitchFamily="18" charset="0"/>
                <a:cs typeface="Verdana" panose="020B0604030504040204" pitchFamily="34" charset="0"/>
              </a:rPr>
              <a:t>e</a:t>
            </a:r>
            <a:r>
              <a:rPr lang="en-US" sz="1200" spc="21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os</a:t>
            </a:r>
            <a:r>
              <a:rPr lang="en-US" sz="1200" dirty="0">
                <a:solidFill>
                  <a:srgbClr val="000000"/>
                </a:solidFill>
                <a:ea typeface="Times New Roman" panose="02020603050405020304" pitchFamily="18" charset="0"/>
                <a:cs typeface="Verdana" panose="020B0604030504040204" pitchFamily="34" charset="0"/>
              </a:rPr>
              <a:t>s</a:t>
            </a:r>
            <a:r>
              <a:rPr lang="en-US" sz="1200" spc="19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16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po</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r</a:t>
            </a:r>
            <a:r>
              <a:rPr lang="en-US" sz="1200" spc="21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ou</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pu</a:t>
            </a:r>
            <a:r>
              <a:rPr lang="en-US" sz="1200" dirty="0">
                <a:solidFill>
                  <a:srgbClr val="000000"/>
                </a:solidFill>
                <a:ea typeface="Times New Roman" panose="02020603050405020304" pitchFamily="18" charset="0"/>
                <a:cs typeface="Verdana" panose="020B0604030504040204" pitchFamily="34" charset="0"/>
              </a:rPr>
              <a:t>t</a:t>
            </a:r>
            <a:r>
              <a:rPr lang="en-US" sz="1200" spc="21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16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y</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so</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r</a:t>
            </a:r>
            <a:r>
              <a:rPr lang="en-US" sz="1200" spc="20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sys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dirty="0">
                <a:solidFill>
                  <a:srgbClr val="000000"/>
                </a:solidFill>
                <a:ea typeface="Times New Roman" panose="02020603050405020304" pitchFamily="18" charset="0"/>
                <a:cs typeface="Verdana" panose="020B0604030504040204" pitchFamily="34" charset="0"/>
              </a:rPr>
              <a:t>.</a:t>
            </a:r>
            <a:r>
              <a:rPr lang="en-US" sz="1200" spc="23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Th</a:t>
            </a:r>
            <a:r>
              <a:rPr lang="en-US" sz="1200" dirty="0">
                <a:solidFill>
                  <a:srgbClr val="000000"/>
                </a:solidFill>
                <a:ea typeface="Times New Roman" panose="02020603050405020304" pitchFamily="18" charset="0"/>
                <a:cs typeface="Verdana" panose="020B0604030504040204" pitchFamily="34" charset="0"/>
              </a:rPr>
              <a:t>e</a:t>
            </a:r>
            <a:r>
              <a:rPr lang="en-US" sz="1200" spc="18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en</a:t>
            </a:r>
            <a:r>
              <a:rPr lang="en-US" sz="1200" dirty="0">
                <a:solidFill>
                  <a:srgbClr val="000000"/>
                </a:solidFill>
                <a:ea typeface="Times New Roman" panose="02020603050405020304" pitchFamily="18" charset="0"/>
                <a:cs typeface="Verdana" panose="020B0604030504040204" pitchFamily="34" charset="0"/>
              </a:rPr>
              <a:t>t</a:t>
            </a:r>
            <a:r>
              <a:rPr lang="en-US" sz="1200" spc="23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16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shad</a:t>
            </a:r>
            <a:r>
              <a:rPr lang="en-US" sz="1200" dirty="0">
                <a:solidFill>
                  <a:srgbClr val="000000"/>
                </a:solidFill>
                <a:ea typeface="Times New Roman" panose="02020603050405020304" pitchFamily="18" charset="0"/>
                <a:cs typeface="Verdana" panose="020B0604030504040204" pitchFamily="34" charset="0"/>
              </a:rPr>
              <a:t>e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us</a:t>
            </a:r>
            <a:r>
              <a:rPr lang="en-US" sz="1200" dirty="0">
                <a:solidFill>
                  <a:srgbClr val="000000"/>
                </a:solidFill>
                <a:ea typeface="Times New Roman" panose="02020603050405020304" pitchFamily="18" charset="0"/>
                <a:cs typeface="Verdana" panose="020B0604030504040204" pitchFamily="34" charset="0"/>
              </a:rPr>
              <a:t>t</a:t>
            </a:r>
            <a:r>
              <a:rPr lang="en-US" sz="1200" spc="7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a:t>
            </a:r>
            <a:r>
              <a:rPr lang="en-US" sz="1200" dirty="0">
                <a:solidFill>
                  <a:srgbClr val="000000"/>
                </a:solidFill>
                <a:ea typeface="Times New Roman" panose="02020603050405020304" pitchFamily="18" charset="0"/>
                <a:cs typeface="Verdana" panose="020B0604030504040204" pitchFamily="34" charset="0"/>
              </a:rPr>
              <a:t>e</a:t>
            </a:r>
            <a:r>
              <a:rPr lang="en-US" sz="1200" spc="4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gno</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ed</a:t>
            </a:r>
            <a:r>
              <a:rPr lang="en-US" sz="1200" dirty="0">
                <a:solidFill>
                  <a:srgbClr val="000000"/>
                </a:solidFill>
                <a:ea typeface="Times New Roman" panose="02020603050405020304" pitchFamily="18" charset="0"/>
                <a:cs typeface="Verdana" panose="020B0604030504040204" pitchFamily="34" charset="0"/>
              </a:rPr>
              <a:t>,</a:t>
            </a:r>
            <a:r>
              <a:rPr lang="en-US" sz="1200" spc="10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lt</a:t>
            </a:r>
            <a:r>
              <a:rPr lang="en-US" sz="1200" spc="8" dirty="0">
                <a:solidFill>
                  <a:srgbClr val="000000"/>
                </a:solidFill>
                <a:ea typeface="Times New Roman" panose="02020603050405020304" pitchFamily="18" charset="0"/>
                <a:cs typeface="Verdana" panose="020B0604030504040204" pitchFamily="34" charset="0"/>
              </a:rPr>
              <a:t>houg</a:t>
            </a:r>
            <a:r>
              <a:rPr lang="en-US" sz="1200" dirty="0">
                <a:solidFill>
                  <a:srgbClr val="000000"/>
                </a:solidFill>
                <a:ea typeface="Times New Roman" panose="02020603050405020304" pitchFamily="18" charset="0"/>
                <a:cs typeface="Verdana" panose="020B0604030504040204" pitchFamily="34" charset="0"/>
              </a:rPr>
              <a:t>h</a:t>
            </a:r>
            <a:r>
              <a:rPr lang="en-US" sz="1200" spc="11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by</a:t>
            </a:r>
            <a:r>
              <a:rPr lang="en-US" sz="1200" spc="4" dirty="0">
                <a:solidFill>
                  <a:srgbClr val="000000"/>
                </a:solidFill>
                <a:ea typeface="Times New Roman" panose="02020603050405020304" pitchFamily="18" charset="0"/>
                <a:cs typeface="Verdana" panose="020B0604030504040204" pitchFamily="34" charset="0"/>
              </a:rPr>
              <a:t>-</a:t>
            </a:r>
            <a:r>
              <a:rPr lang="en-US" sz="1200" spc="8" dirty="0">
                <a:solidFill>
                  <a:srgbClr val="000000"/>
                </a:solidFill>
                <a:ea typeface="Times New Roman" panose="02020603050405020304" pitchFamily="18" charset="0"/>
                <a:cs typeface="Verdana" panose="020B0604030504040204" pitchFamily="34" charset="0"/>
              </a:rPr>
              <a:t>pas</a:t>
            </a:r>
            <a:r>
              <a:rPr lang="en-US" sz="1200" dirty="0">
                <a:solidFill>
                  <a:srgbClr val="000000"/>
                </a:solidFill>
                <a:ea typeface="Times New Roman" panose="02020603050405020304" pitchFamily="18" charset="0"/>
                <a:cs typeface="Verdana" panose="020B0604030504040204" pitchFamily="34" charset="0"/>
              </a:rPr>
              <a:t>s</a:t>
            </a:r>
            <a:r>
              <a:rPr lang="en-US" sz="1200" spc="10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ode</a:t>
            </a:r>
            <a:r>
              <a:rPr lang="en-US" sz="1200" dirty="0">
                <a:solidFill>
                  <a:srgbClr val="000000"/>
                </a:solidFill>
                <a:ea typeface="Times New Roman" panose="02020603050405020304" pitchFamily="18" charset="0"/>
                <a:cs typeface="Verdana" panose="020B0604030504040204" pitchFamily="34" charset="0"/>
              </a:rPr>
              <a:t>s</a:t>
            </a:r>
            <a:r>
              <a:rPr lang="en-US" sz="1200" spc="8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a:t>
            </a:r>
            <a:r>
              <a:rPr lang="en-US" sz="1200" dirty="0">
                <a:solidFill>
                  <a:srgbClr val="000000"/>
                </a:solidFill>
                <a:ea typeface="Times New Roman" panose="02020603050405020304" pitchFamily="18" charset="0"/>
                <a:cs typeface="Verdana" panose="020B0604030504040204" pitchFamily="34" charset="0"/>
              </a:rPr>
              <a:t>n</a:t>
            </a:r>
            <a:r>
              <a:rPr lang="en-US" sz="1200" spc="6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educ</a:t>
            </a:r>
            <a:r>
              <a:rPr lang="en-US" sz="1200" dirty="0">
                <a:solidFill>
                  <a:srgbClr val="000000"/>
                </a:solidFill>
                <a:ea typeface="Times New Roman" panose="02020603050405020304" pitchFamily="18" charset="0"/>
                <a:cs typeface="Verdana" panose="020B0604030504040204" pitchFamily="34" charset="0"/>
              </a:rPr>
              <a:t>e</a:t>
            </a:r>
            <a:r>
              <a:rPr lang="en-US" sz="1200" spc="90"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osse</a:t>
            </a:r>
            <a:r>
              <a:rPr lang="en-US" sz="1200" dirty="0">
                <a:solidFill>
                  <a:srgbClr val="000000"/>
                </a:solidFill>
                <a:ea typeface="Times New Roman" panose="02020603050405020304" pitchFamily="18" charset="0"/>
                <a:cs typeface="Verdana" panose="020B0604030504040204" pitchFamily="34" charset="0"/>
              </a:rPr>
              <a:t>s</a:t>
            </a:r>
            <a:r>
              <a:rPr lang="en-US" sz="1200" spc="8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45" dirty="0">
                <a:solidFill>
                  <a:srgbClr val="000000"/>
                </a:solidFill>
                <a:ea typeface="Times New Roman" panose="02020603050405020304" pitchFamily="18" charset="0"/>
                <a:cs typeface="Verdana" panose="020B0604030504040204" pitchFamily="34" charset="0"/>
              </a:rPr>
              <a:t> </a:t>
            </a:r>
            <a:r>
              <a:rPr lang="en-US" sz="1200" dirty="0">
                <a:solidFill>
                  <a:srgbClr val="000000"/>
                </a:solidFill>
                <a:ea typeface="Times New Roman" panose="02020603050405020304" pitchFamily="18" charset="0"/>
                <a:cs typeface="Verdana" panose="020B0604030504040204" pitchFamily="34" charset="0"/>
              </a:rPr>
              <a:t>a</a:t>
            </a:r>
            <a:r>
              <a:rPr lang="en-US" sz="1200" spc="3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ce</a:t>
            </a:r>
            <a:r>
              <a:rPr lang="en-US" sz="1200" spc="4" dirty="0">
                <a:solidFill>
                  <a:srgbClr val="000000"/>
                </a:solidFill>
                <a:ea typeface="Times New Roman" panose="02020603050405020304" pitchFamily="18" charset="0"/>
                <a:cs typeface="Verdana" panose="020B0604030504040204" pitchFamily="34" charset="0"/>
              </a:rPr>
              <a:t>rt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9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ex</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end</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234315" indent="0">
              <a:lnSpc>
                <a:spcPct val="107000"/>
              </a:lnSpc>
              <a:spcBef>
                <a:spcPts val="8"/>
              </a:spcBef>
              <a:spcAft>
                <a:spcPts val="600"/>
              </a:spcAft>
              <a:buNone/>
            </a:pPr>
            <a:r>
              <a:rPr lang="en-US" sz="1200" spc="8" dirty="0">
                <a:solidFill>
                  <a:srgbClr val="000000"/>
                </a:solidFill>
                <a:ea typeface="Times New Roman" panose="02020603050405020304" pitchFamily="18" charset="0"/>
                <a:cs typeface="Verdana" panose="020B0604030504040204" pitchFamily="34" charset="0"/>
              </a:rPr>
              <a:t>       3</a:t>
            </a:r>
            <a:r>
              <a:rPr lang="en-US" sz="1200" dirty="0">
                <a:solidFill>
                  <a:srgbClr val="000000"/>
                </a:solidFill>
                <a:ea typeface="Times New Roman" panose="02020603050405020304" pitchFamily="18" charset="0"/>
                <a:cs typeface="Verdana" panose="020B0604030504040204" pitchFamily="34" charset="0"/>
              </a:rPr>
              <a:t>. </a:t>
            </a:r>
            <a:r>
              <a:rPr lang="en-US" sz="1200" spc="12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5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a:t>
            </a:r>
            <a:r>
              <a:rPr lang="en-US" sz="1200" spc="8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dirty="0">
                <a:solidFill>
                  <a:srgbClr val="000000"/>
                </a:solidFill>
                <a:ea typeface="Times New Roman" panose="02020603050405020304" pitchFamily="18" charset="0"/>
                <a:cs typeface="Verdana" panose="020B0604030504040204" pitchFamily="34" charset="0"/>
              </a:rPr>
              <a:t>V</a:t>
            </a:r>
            <a:r>
              <a:rPr lang="en-US" sz="1200" spc="49"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10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nea</a:t>
            </a:r>
            <a:r>
              <a:rPr lang="en-US" sz="1200" dirty="0">
                <a:solidFill>
                  <a:srgbClr val="000000"/>
                </a:solidFill>
                <a:ea typeface="Times New Roman" panose="02020603050405020304" pitchFamily="18" charset="0"/>
                <a:cs typeface="Verdana" panose="020B0604030504040204" pitchFamily="34" charset="0"/>
              </a:rPr>
              <a:t>r</a:t>
            </a:r>
            <a:r>
              <a:rPr lang="en-US" sz="1200" spc="6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fir</a:t>
            </a:r>
            <a:r>
              <a:rPr lang="en-US" sz="1200" dirty="0">
                <a:solidFill>
                  <a:srgbClr val="000000"/>
                </a:solidFill>
                <a:ea typeface="Times New Roman" panose="02020603050405020304" pitchFamily="18" charset="0"/>
                <a:cs typeface="Verdana" panose="020B0604030504040204" pitchFamily="34" charset="0"/>
              </a:rPr>
              <a:t>e</a:t>
            </a:r>
            <a:r>
              <a:rPr lang="en-US" sz="1200" spc="5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fl</a:t>
            </a:r>
            <a:r>
              <a:rPr lang="en-US" sz="1200" spc="8" dirty="0">
                <a:solidFill>
                  <a:srgbClr val="000000"/>
                </a:solidFill>
                <a:ea typeface="Times New Roman" panose="02020603050405020304" pitchFamily="18" charset="0"/>
                <a:cs typeface="Verdana" panose="020B0604030504040204" pitchFamily="34" charset="0"/>
              </a:rPr>
              <a:t>a</a:t>
            </a:r>
            <a:r>
              <a:rPr lang="en-US" sz="1200" spc="11" dirty="0">
                <a:solidFill>
                  <a:srgbClr val="000000"/>
                </a:solidFill>
                <a:ea typeface="Times New Roman" panose="02020603050405020304" pitchFamily="18" charset="0"/>
                <a:cs typeface="Verdana" panose="020B0604030504040204" pitchFamily="34" charset="0"/>
              </a:rPr>
              <a:t>mm</a:t>
            </a:r>
            <a:r>
              <a:rPr lang="en-US" sz="1200" spc="8" dirty="0">
                <a:solidFill>
                  <a:srgbClr val="000000"/>
                </a:solidFill>
                <a:ea typeface="Times New Roman" panose="02020603050405020304" pitchFamily="18" charset="0"/>
                <a:cs typeface="Verdana" panose="020B0604030504040204" pitchFamily="34" charset="0"/>
              </a:rPr>
              <a:t>ab</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e</a:t>
            </a:r>
            <a:r>
              <a:rPr lang="en-US" sz="1200" spc="131" dirty="0">
                <a:solidFill>
                  <a:srgbClr val="000000"/>
                </a:solidFill>
                <a:ea typeface="Times New Roman" panose="02020603050405020304" pitchFamily="18" charset="0"/>
                <a:cs typeface="Verdana" panose="020B0604030504040204" pitchFamily="34" charset="0"/>
              </a:rPr>
              <a:t> </a:t>
            </a:r>
            <a:r>
              <a:rPr lang="en-US" sz="1200" dirty="0">
                <a:solidFill>
                  <a:srgbClr val="000000"/>
                </a:solidFill>
                <a:ea typeface="Times New Roman" panose="02020603050405020304" pitchFamily="18" charset="0"/>
                <a:cs typeface="Verdana" panose="020B0604030504040204" pitchFamily="34" charset="0"/>
              </a:rPr>
              <a:t>&amp;</a:t>
            </a:r>
            <a:r>
              <a:rPr lang="en-US" sz="1200" spc="38"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exp</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os</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v</a:t>
            </a:r>
            <a:r>
              <a:rPr lang="en-US" sz="1200" dirty="0">
                <a:solidFill>
                  <a:srgbClr val="000000"/>
                </a:solidFill>
                <a:ea typeface="Times New Roman" panose="02020603050405020304" pitchFamily="18" charset="0"/>
                <a:cs typeface="Verdana" panose="020B0604030504040204" pitchFamily="34" charset="0"/>
              </a:rPr>
              <a:t>e</a:t>
            </a:r>
            <a:r>
              <a:rPr lang="en-US" sz="1200" spc="12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goods</a:t>
            </a:r>
            <a:r>
              <a:rPr lang="en-US" sz="1200" dirty="0">
                <a:solidFill>
                  <a:srgbClr val="000000"/>
                </a:solidFill>
                <a:ea typeface="Times New Roman" panose="02020603050405020304" pitchFamily="18" charset="0"/>
                <a:cs typeface="Verdana" panose="020B0604030504040204" pitchFamily="34" charset="0"/>
              </a:rPr>
              <a:t>,</a:t>
            </a:r>
            <a:r>
              <a:rPr lang="en-US" sz="1200" spc="9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c</a:t>
            </a:r>
            <a:r>
              <a:rPr lang="en-US" sz="1200" spc="4" dirty="0">
                <a:solidFill>
                  <a:srgbClr val="000000"/>
                </a:solidFill>
                <a:ea typeface="Times New Roman" panose="02020603050405020304" pitchFamily="18" charset="0"/>
                <a:cs typeface="Verdana" panose="020B0604030504040204" pitchFamily="34" charset="0"/>
              </a:rPr>
              <a:t>.</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462915" marR="305753" indent="0" algn="just">
              <a:lnSpc>
                <a:spcPct val="103000"/>
              </a:lnSpc>
              <a:spcBef>
                <a:spcPts val="53"/>
              </a:spcBef>
              <a:spcAft>
                <a:spcPts val="600"/>
              </a:spcAft>
              <a:buNone/>
            </a:pPr>
            <a:r>
              <a:rPr lang="en-US" sz="1200" spc="8" dirty="0">
                <a:solidFill>
                  <a:srgbClr val="000000"/>
                </a:solidFill>
                <a:ea typeface="Times New Roman" panose="02020603050405020304" pitchFamily="18" charset="0"/>
                <a:cs typeface="Verdana" panose="020B0604030504040204" pitchFamily="34" charset="0"/>
              </a:rPr>
              <a:t>4</a:t>
            </a:r>
            <a:r>
              <a:rPr lang="en-US" sz="1200" dirty="0">
                <a:solidFill>
                  <a:srgbClr val="000000"/>
                </a:solidFill>
                <a:ea typeface="Times New Roman" panose="02020603050405020304" pitchFamily="18" charset="0"/>
                <a:cs typeface="Verdana" panose="020B0604030504040204" pitchFamily="34" charset="0"/>
              </a:rPr>
              <a:t>. </a:t>
            </a:r>
            <a:r>
              <a:rPr lang="en-US" sz="1200" spc="11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22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225"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 </a:t>
            </a:r>
            <a:r>
              <a:rPr lang="en-US" sz="1200" spc="4" dirty="0">
                <a:solidFill>
                  <a:srgbClr val="000000"/>
                </a:solidFill>
                <a:ea typeface="Times New Roman" panose="02020603050405020304" pitchFamily="18" charset="0"/>
                <a:cs typeface="Verdana" panose="020B0604030504040204" pitchFamily="34" charset="0"/>
              </a:rPr>
              <a:t>PV</a:t>
            </a:r>
            <a:r>
              <a:rPr lang="en-US" sz="1200" spc="221"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 </a:t>
            </a:r>
            <a:r>
              <a:rPr lang="en-US" sz="1200" spc="34" dirty="0">
                <a:solidFill>
                  <a:srgbClr val="000000"/>
                </a:solidFill>
                <a:ea typeface="Times New Roman" panose="02020603050405020304" pitchFamily="18" charset="0"/>
                <a:cs typeface="Verdana" panose="020B0604030504040204" pitchFamily="34" charset="0"/>
              </a:rPr>
              <a:t>in</a:t>
            </a:r>
            <a:r>
              <a:rPr lang="en-US" sz="1200" spc="214"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oca</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s </a:t>
            </a:r>
            <a:r>
              <a:rPr lang="en-US" sz="1200" spc="38" dirty="0">
                <a:solidFill>
                  <a:srgbClr val="000000"/>
                </a:solidFill>
                <a:ea typeface="Times New Roman" panose="02020603050405020304" pitchFamily="18" charset="0"/>
                <a:cs typeface="Verdana" panose="020B0604030504040204" pitchFamily="34" charset="0"/>
              </a:rPr>
              <a:t>where</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it</a:t>
            </a:r>
            <a:r>
              <a:rPr lang="en-US" sz="1200" spc="203"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ou</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d </a:t>
            </a:r>
            <a:r>
              <a:rPr lang="en-US" sz="1200" spc="8" dirty="0">
                <a:solidFill>
                  <a:srgbClr val="000000"/>
                </a:solidFill>
                <a:ea typeface="Times New Roman" panose="02020603050405020304" pitchFamily="18" charset="0"/>
                <a:cs typeface="Verdana" panose="020B0604030504040204" pitchFamily="34" charset="0"/>
              </a:rPr>
              <a:t>be</a:t>
            </a:r>
            <a:r>
              <a:rPr lang="en-US" sz="1200" spc="217"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11" dirty="0">
                <a:solidFill>
                  <a:srgbClr val="000000"/>
                </a:solidFill>
                <a:ea typeface="Times New Roman" panose="02020603050405020304" pitchFamily="18" charset="0"/>
                <a:cs typeface="Verdana" panose="020B0604030504040204" pitchFamily="34" charset="0"/>
              </a:rPr>
              <a:t>mm</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se</a:t>
            </a:r>
            <a:r>
              <a:rPr lang="en-US" sz="1200" dirty="0">
                <a:solidFill>
                  <a:srgbClr val="000000"/>
                </a:solidFill>
                <a:ea typeface="Times New Roman" panose="02020603050405020304" pitchFamily="18" charset="0"/>
                <a:cs typeface="Verdana" panose="020B0604030504040204" pitchFamily="34" charset="0"/>
              </a:rPr>
              <a:t>d </a:t>
            </a:r>
            <a:r>
              <a:rPr lang="en-US" sz="1200" spc="49" dirty="0">
                <a:solidFill>
                  <a:srgbClr val="000000"/>
                </a:solidFill>
                <a:ea typeface="Times New Roman" panose="02020603050405020304" pitchFamily="18" charset="0"/>
                <a:cs typeface="Verdana" panose="020B0604030504040204" pitchFamily="34" charset="0"/>
              </a:rPr>
              <a:t>in</a:t>
            </a:r>
            <a:r>
              <a:rPr lang="en-US" sz="1200" spc="214"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r or</a:t>
            </a:r>
            <a:r>
              <a:rPr lang="en-US" sz="1200" spc="21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con</a:t>
            </a:r>
            <a:r>
              <a:rPr lang="en-US" sz="1200" spc="4" dirty="0">
                <a:solidFill>
                  <a:srgbClr val="000000"/>
                </a:solidFill>
                <a:ea typeface="Times New Roman" panose="02020603050405020304" pitchFamily="18" charset="0"/>
                <a:cs typeface="Verdana" panose="020B0604030504040204" pitchFamily="34" charset="0"/>
              </a:rPr>
              <a:t>ti</a:t>
            </a:r>
            <a:r>
              <a:rPr lang="en-US" sz="1200" spc="8" dirty="0">
                <a:solidFill>
                  <a:srgbClr val="000000"/>
                </a:solidFill>
                <a:ea typeface="Times New Roman" panose="02020603050405020304" pitchFamily="18" charset="0"/>
                <a:cs typeface="Verdana" panose="020B0604030504040204" pitchFamily="34" charset="0"/>
              </a:rPr>
              <a:t>nua</a:t>
            </a:r>
            <a:r>
              <a:rPr lang="en-US" sz="1200" spc="4" dirty="0">
                <a:solidFill>
                  <a:srgbClr val="000000"/>
                </a:solidFill>
                <a:ea typeface="Times New Roman" panose="02020603050405020304" pitchFamily="18" charset="0"/>
                <a:cs typeface="Verdana" panose="020B0604030504040204" pitchFamily="34" charset="0"/>
              </a:rPr>
              <a:t>ll</a:t>
            </a:r>
            <a:r>
              <a:rPr lang="en-US" sz="1200" dirty="0">
                <a:solidFill>
                  <a:srgbClr val="000000"/>
                </a:solidFill>
                <a:ea typeface="Times New Roman" panose="02020603050405020304" pitchFamily="18" charset="0"/>
                <a:cs typeface="Verdana" panose="020B0604030504040204" pitchFamily="34" charset="0"/>
              </a:rPr>
              <a:t>y </a:t>
            </a:r>
            <a:r>
              <a:rPr lang="en-US" sz="1200" spc="8" dirty="0">
                <a:solidFill>
                  <a:srgbClr val="000000"/>
                </a:solidFill>
                <a:ea typeface="Times New Roman" panose="02020603050405020304" pitchFamily="18" charset="0"/>
                <a:cs typeface="Verdana" panose="020B0604030504040204" pitchFamily="34" charset="0"/>
              </a:rPr>
              <a:t>expose</a:t>
            </a:r>
            <a:r>
              <a:rPr lang="en-US" sz="1200" dirty="0">
                <a:solidFill>
                  <a:srgbClr val="000000"/>
                </a:solidFill>
                <a:ea typeface="Times New Roman" panose="02020603050405020304" pitchFamily="18" charset="0"/>
                <a:cs typeface="Verdana" panose="020B0604030504040204" pitchFamily="34" charset="0"/>
              </a:rPr>
              <a:t>d</a:t>
            </a:r>
            <a:r>
              <a:rPr lang="en-US" sz="1200" spc="11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a:t>
            </a:r>
            <a:r>
              <a:rPr lang="en-US" sz="1200" spc="45"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r</a:t>
            </a:r>
            <a:r>
              <a:rPr lang="en-US" sz="1200" dirty="0">
                <a:solidFill>
                  <a:srgbClr val="000000"/>
                </a:solidFill>
                <a:ea typeface="Times New Roman" panose="02020603050405020304" pitchFamily="18" charset="0"/>
                <a:cs typeface="Verdana" panose="020B0604030504040204" pitchFamily="34" charset="0"/>
              </a:rPr>
              <a:t>,</a:t>
            </a:r>
            <a:r>
              <a:rPr lang="en-US" sz="1200" spc="86"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a:t>
            </a:r>
            <a:r>
              <a:rPr lang="en-US" sz="1200" spc="5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fr</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m</a:t>
            </a:r>
            <a:r>
              <a:rPr lang="en-US" sz="1200" spc="75" dirty="0">
                <a:solidFill>
                  <a:srgbClr val="000000"/>
                </a:solidFill>
                <a:ea typeface="Times New Roman" panose="02020603050405020304" pitchFamily="18" charset="0"/>
                <a:cs typeface="Verdana" panose="020B0604030504040204" pitchFamily="34" charset="0"/>
              </a:rPr>
              <a:t> </a:t>
            </a:r>
            <a:r>
              <a:rPr lang="en-US" sz="1200" dirty="0">
                <a:solidFill>
                  <a:srgbClr val="000000"/>
                </a:solidFill>
                <a:ea typeface="Times New Roman" panose="02020603050405020304" pitchFamily="18" charset="0"/>
                <a:cs typeface="Verdana" panose="020B0604030504040204" pitchFamily="34" charset="0"/>
              </a:rPr>
              <a:t>a</a:t>
            </a:r>
            <a:r>
              <a:rPr lang="en-US" sz="1200" spc="3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sp</a:t>
            </a:r>
            <a:r>
              <a:rPr lang="en-US" sz="1200" spc="4" dirty="0">
                <a:solidFill>
                  <a:srgbClr val="000000"/>
                </a:solidFill>
                <a:ea typeface="Times New Roman" panose="02020603050405020304" pitchFamily="18" charset="0"/>
                <a:cs typeface="Verdana" panose="020B0604030504040204" pitchFamily="34" charset="0"/>
              </a:rPr>
              <a:t>ri</a:t>
            </a:r>
            <a:r>
              <a:rPr lang="en-US" sz="1200" spc="8" dirty="0">
                <a:solidFill>
                  <a:srgbClr val="000000"/>
                </a:solidFill>
                <a:ea typeface="Times New Roman" panose="02020603050405020304" pitchFamily="18" charset="0"/>
                <a:cs typeface="Verdana" panose="020B0604030504040204" pitchFamily="34" charset="0"/>
              </a:rPr>
              <a:t>nk</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r</a:t>
            </a:r>
            <a:r>
              <a:rPr lang="en-US" sz="1200" spc="11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r</a:t>
            </a:r>
            <a:r>
              <a:rPr lang="en-US" sz="1200" spc="41"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f</a:t>
            </a:r>
            <a:r>
              <a:rPr lang="en-US" sz="1200" spc="8" dirty="0">
                <a:solidFill>
                  <a:srgbClr val="000000"/>
                </a:solidFill>
                <a:ea typeface="Times New Roman" panose="02020603050405020304" pitchFamily="18" charset="0"/>
                <a:cs typeface="Verdana" panose="020B0604030504040204" pitchFamily="34" charset="0"/>
              </a:rPr>
              <a:t>oun</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a:t>
            </a:r>
            <a:r>
              <a:rPr lang="en-US" sz="1200" dirty="0">
                <a:solidFill>
                  <a:srgbClr val="000000"/>
                </a:solidFill>
                <a:ea typeface="Times New Roman" panose="02020603050405020304" pitchFamily="18" charset="0"/>
                <a:cs typeface="Verdana" panose="020B0604030504040204" pitchFamily="34" charset="0"/>
              </a:rPr>
              <a:t>,</a:t>
            </a:r>
            <a:r>
              <a:rPr lang="en-US" sz="1200" spc="11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c</a:t>
            </a:r>
            <a:r>
              <a:rPr lang="en-US" sz="1200" spc="4" dirty="0">
                <a:solidFill>
                  <a:srgbClr val="000000"/>
                </a:solidFill>
                <a:ea typeface="Times New Roman" panose="02020603050405020304" pitchFamily="18" charset="0"/>
                <a:cs typeface="Verdana" panose="020B0604030504040204" pitchFamily="34" charset="0"/>
              </a:rPr>
              <a:t>.</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pPr marL="234315" indent="0">
              <a:lnSpc>
                <a:spcPct val="107000"/>
              </a:lnSpc>
              <a:spcBef>
                <a:spcPts val="19"/>
              </a:spcBef>
              <a:spcAft>
                <a:spcPts val="600"/>
              </a:spcAft>
              <a:buNone/>
            </a:pPr>
            <a:r>
              <a:rPr lang="en-US" sz="1200" spc="8" dirty="0">
                <a:solidFill>
                  <a:srgbClr val="000000"/>
                </a:solidFill>
                <a:ea typeface="Times New Roman" panose="02020603050405020304" pitchFamily="18" charset="0"/>
                <a:cs typeface="Verdana" panose="020B0604030504040204" pitchFamily="34" charset="0"/>
              </a:rPr>
              <a:t>      5</a:t>
            </a:r>
            <a:r>
              <a:rPr lang="en-US" sz="1200" dirty="0">
                <a:solidFill>
                  <a:srgbClr val="000000"/>
                </a:solidFill>
                <a:ea typeface="Times New Roman" panose="02020603050405020304" pitchFamily="18" charset="0"/>
                <a:cs typeface="Verdana" panose="020B0604030504040204" pitchFamily="34" charset="0"/>
              </a:rPr>
              <a:t>. </a:t>
            </a:r>
            <a:r>
              <a:rPr lang="en-US" sz="1200" spc="127"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no</a:t>
            </a:r>
            <a:r>
              <a:rPr lang="en-US" sz="1200" dirty="0">
                <a:solidFill>
                  <a:srgbClr val="000000"/>
                </a:solidFill>
                <a:ea typeface="Times New Roman" panose="02020603050405020304" pitchFamily="18" charset="0"/>
                <a:cs typeface="Verdana" panose="020B0604030504040204" pitchFamily="34" charset="0"/>
              </a:rPr>
              <a:t>t</a:t>
            </a:r>
            <a:r>
              <a:rPr lang="en-US" sz="1200" spc="53"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ns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l</a:t>
            </a:r>
            <a:r>
              <a:rPr lang="en-US" sz="1200" spc="79"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dirty="0">
                <a:solidFill>
                  <a:srgbClr val="000000"/>
                </a:solidFill>
                <a:ea typeface="Times New Roman" panose="02020603050405020304" pitchFamily="18" charset="0"/>
                <a:cs typeface="Verdana" panose="020B0604030504040204" pitchFamily="34" charset="0"/>
              </a:rPr>
              <a:t>V</a:t>
            </a:r>
            <a:r>
              <a:rPr lang="en-US" sz="1200" spc="49"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m</a:t>
            </a:r>
            <a:r>
              <a:rPr lang="en-US" sz="1200" spc="8" dirty="0">
                <a:solidFill>
                  <a:srgbClr val="000000"/>
                </a:solidFill>
                <a:ea typeface="Times New Roman" panose="02020603050405020304" pitchFamily="18" charset="0"/>
                <a:cs typeface="Verdana" panose="020B0604030504040204" pitchFamily="34" charset="0"/>
              </a:rPr>
              <a:t>odu</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e</a:t>
            </a:r>
            <a:r>
              <a:rPr lang="en-US" sz="1200" dirty="0">
                <a:solidFill>
                  <a:srgbClr val="000000"/>
                </a:solidFill>
                <a:ea typeface="Times New Roman" panose="02020603050405020304" pitchFamily="18" charset="0"/>
                <a:cs typeface="Verdana" panose="020B0604030504040204" pitchFamily="34" charset="0"/>
              </a:rPr>
              <a:t>s</a:t>
            </a:r>
            <a:r>
              <a:rPr lang="en-US" sz="1200" spc="109"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41"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co</a:t>
            </a:r>
            <a:r>
              <a:rPr lang="en-US" sz="1200" spc="4" dirty="0">
                <a:solidFill>
                  <a:srgbClr val="000000"/>
                </a:solidFill>
                <a:ea typeface="Times New Roman" panose="02020603050405020304" pitchFamily="18" charset="0"/>
                <a:cs typeface="Verdana" panose="020B0604030504040204" pitchFamily="34" charset="0"/>
              </a:rPr>
              <a:t>rr</a:t>
            </a:r>
            <a:r>
              <a:rPr lang="en-US" sz="1200" spc="8" dirty="0">
                <a:solidFill>
                  <a:srgbClr val="000000"/>
                </a:solidFill>
                <a:ea typeface="Times New Roman" panose="02020603050405020304" pitchFamily="18" charset="0"/>
                <a:cs typeface="Verdana" panose="020B0604030504040204" pitchFamily="34" charset="0"/>
              </a:rPr>
              <a:t>os</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v</a:t>
            </a:r>
            <a:r>
              <a:rPr lang="en-US" sz="1200" dirty="0">
                <a:solidFill>
                  <a:srgbClr val="000000"/>
                </a:solidFill>
                <a:ea typeface="Times New Roman" panose="02020603050405020304" pitchFamily="18" charset="0"/>
                <a:cs typeface="Verdana" panose="020B0604030504040204" pitchFamily="34" charset="0"/>
              </a:rPr>
              <a:t>e</a:t>
            </a:r>
            <a:r>
              <a:rPr lang="en-US" sz="1200" spc="12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sa</a:t>
            </a:r>
            <a:r>
              <a:rPr lang="en-US" sz="1200" spc="4" dirty="0">
                <a:solidFill>
                  <a:srgbClr val="000000"/>
                </a:solidFill>
                <a:ea typeface="Times New Roman" panose="02020603050405020304" pitchFamily="18" charset="0"/>
                <a:cs typeface="Verdana" panose="020B0604030504040204" pitchFamily="34" charset="0"/>
              </a:rPr>
              <a:t>l</a:t>
            </a:r>
            <a:r>
              <a:rPr lang="en-US" sz="1200" dirty="0">
                <a:solidFill>
                  <a:srgbClr val="000000"/>
                </a:solidFill>
                <a:ea typeface="Times New Roman" panose="02020603050405020304" pitchFamily="18" charset="0"/>
                <a:cs typeface="Verdana" panose="020B0604030504040204" pitchFamily="34" charset="0"/>
              </a:rPr>
              <a:t>t</a:t>
            </a:r>
            <a:r>
              <a:rPr lang="en-US" sz="1200" spc="5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a:t>
            </a:r>
            <a:r>
              <a:rPr lang="en-US" sz="1200" dirty="0">
                <a:solidFill>
                  <a:srgbClr val="000000"/>
                </a:solidFill>
                <a:ea typeface="Times New Roman" panose="02020603050405020304" pitchFamily="18" charset="0"/>
                <a:cs typeface="Verdana" panose="020B0604030504040204" pitchFamily="34" charset="0"/>
              </a:rPr>
              <a:t>s</a:t>
            </a:r>
            <a:r>
              <a:rPr lang="en-US" sz="1200" spc="79"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w</a:t>
            </a:r>
            <a:r>
              <a:rPr lang="en-US" sz="1200" spc="4" dirty="0">
                <a:solidFill>
                  <a:srgbClr val="000000"/>
                </a:solidFill>
                <a:ea typeface="Times New Roman" panose="02020603050405020304" pitchFamily="18" charset="0"/>
                <a:cs typeface="Verdana" panose="020B0604030504040204" pitchFamily="34" charset="0"/>
              </a:rPr>
              <a:t>it</a:t>
            </a:r>
            <a:r>
              <a:rPr lang="en-US" sz="1200" spc="8" dirty="0">
                <a:solidFill>
                  <a:srgbClr val="000000"/>
                </a:solidFill>
                <a:ea typeface="Times New Roman" panose="02020603050405020304" pitchFamily="18" charset="0"/>
                <a:cs typeface="Verdana" panose="020B0604030504040204" pitchFamily="34" charset="0"/>
              </a:rPr>
              <a:t>h</a:t>
            </a:r>
            <a:r>
              <a:rPr lang="en-US" sz="1200" spc="4" dirty="0">
                <a:solidFill>
                  <a:srgbClr val="000000"/>
                </a:solidFill>
                <a:ea typeface="Times New Roman" panose="02020603050405020304" pitchFamily="18" charset="0"/>
                <a:cs typeface="Verdana" panose="020B0604030504040204" pitchFamily="34" charset="0"/>
              </a:rPr>
              <a:t>i</a:t>
            </a:r>
            <a:r>
              <a:rPr lang="en-US" sz="1200" dirty="0">
                <a:solidFill>
                  <a:srgbClr val="000000"/>
                </a:solidFill>
                <a:ea typeface="Times New Roman" panose="02020603050405020304" pitchFamily="18" charset="0"/>
                <a:cs typeface="Verdana" panose="020B0604030504040204" pitchFamily="34" charset="0"/>
              </a:rPr>
              <a:t>n</a:t>
            </a:r>
            <a:r>
              <a:rPr lang="en-US" sz="1200" spc="8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c</a:t>
            </a:r>
            <a:r>
              <a:rPr lang="en-US" sz="1200" spc="4" dirty="0">
                <a:solidFill>
                  <a:srgbClr val="000000"/>
                </a:solidFill>
                <a:ea typeface="Times New Roman" panose="02020603050405020304" pitchFamily="18" charset="0"/>
                <a:cs typeface="Verdana" panose="020B0604030504040204" pitchFamily="34" charset="0"/>
              </a:rPr>
              <a:t>l</a:t>
            </a:r>
            <a:r>
              <a:rPr lang="en-US" sz="1200" spc="8" dirty="0">
                <a:solidFill>
                  <a:srgbClr val="000000"/>
                </a:solidFill>
                <a:ea typeface="Times New Roman" panose="02020603050405020304" pitchFamily="18" charset="0"/>
                <a:cs typeface="Verdana" panose="020B0604030504040204" pitchFamily="34" charset="0"/>
              </a:rPr>
              <a:t>os</a:t>
            </a:r>
            <a:r>
              <a:rPr lang="en-US" sz="1200" dirty="0">
                <a:solidFill>
                  <a:srgbClr val="000000"/>
                </a:solidFill>
                <a:ea typeface="Times New Roman" panose="02020603050405020304" pitchFamily="18" charset="0"/>
                <a:cs typeface="Verdana" panose="020B0604030504040204" pitchFamily="34" charset="0"/>
              </a:rPr>
              <a:t>e</a:t>
            </a:r>
            <a:r>
              <a:rPr lang="en-US" sz="1200" spc="7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p</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ox</a:t>
            </a:r>
            <a:r>
              <a:rPr lang="en-US" sz="1200" spc="4" dirty="0">
                <a:solidFill>
                  <a:srgbClr val="000000"/>
                </a:solidFill>
                <a:ea typeface="Times New Roman" panose="02020603050405020304" pitchFamily="18" charset="0"/>
                <a:cs typeface="Verdana" panose="020B0604030504040204" pitchFamily="34" charset="0"/>
              </a:rPr>
              <a:t>i</a:t>
            </a:r>
            <a:r>
              <a:rPr lang="en-US" sz="1200" spc="11" dirty="0">
                <a:solidFill>
                  <a:srgbClr val="000000"/>
                </a:solidFill>
                <a:ea typeface="Times New Roman" panose="02020603050405020304" pitchFamily="18" charset="0"/>
                <a:cs typeface="Verdana" panose="020B0604030504040204" pitchFamily="34" charset="0"/>
              </a:rPr>
              <a:t>m</a:t>
            </a:r>
            <a:r>
              <a:rPr lang="en-US" sz="1200" spc="4" dirty="0">
                <a:solidFill>
                  <a:srgbClr val="000000"/>
                </a:solidFill>
                <a:ea typeface="Times New Roman" panose="02020603050405020304" pitchFamily="18" charset="0"/>
                <a:cs typeface="Verdana" panose="020B0604030504040204" pitchFamily="34" charset="0"/>
              </a:rPr>
              <a:t>it</a:t>
            </a:r>
            <a:r>
              <a:rPr lang="en-US" sz="1200" dirty="0">
                <a:solidFill>
                  <a:srgbClr val="000000"/>
                </a:solidFill>
                <a:ea typeface="Times New Roman" panose="02020603050405020304" pitchFamily="18" charset="0"/>
                <a:cs typeface="Verdana" panose="020B0604030504040204" pitchFamily="34" charset="0"/>
              </a:rPr>
              <a:t>y</a:t>
            </a:r>
            <a:r>
              <a:rPr lang="en-US" sz="1200" spc="12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a:t>
            </a:r>
            <a:r>
              <a:rPr lang="en-US" sz="1200" dirty="0">
                <a:solidFill>
                  <a:srgbClr val="000000"/>
                </a:solidFill>
                <a:ea typeface="Times New Roman" panose="02020603050405020304" pitchFamily="18" charset="0"/>
                <a:cs typeface="Verdana" panose="020B0604030504040204" pitchFamily="34" charset="0"/>
              </a:rPr>
              <a:t>f</a:t>
            </a:r>
            <a:r>
              <a:rPr lang="en-US" sz="1200" spc="38" dirty="0">
                <a:solidFill>
                  <a:srgbClr val="000000"/>
                </a:solidFill>
                <a:ea typeface="Times New Roman" panose="02020603050405020304" pitchFamily="18" charset="0"/>
                <a:cs typeface="Verdana" panose="020B0604030504040204" pitchFamily="34" charset="0"/>
              </a:rPr>
              <a:t> </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h</a:t>
            </a:r>
            <a:r>
              <a:rPr lang="en-US" sz="1200" dirty="0">
                <a:solidFill>
                  <a:srgbClr val="000000"/>
                </a:solidFill>
                <a:ea typeface="Times New Roman" panose="02020603050405020304" pitchFamily="18" charset="0"/>
                <a:cs typeface="Verdana" panose="020B0604030504040204" pitchFamily="34" charset="0"/>
              </a:rPr>
              <a:t>e</a:t>
            </a:r>
            <a:r>
              <a:rPr lang="en-US" sz="1200" spc="53"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ocean</a:t>
            </a:r>
            <a:r>
              <a:rPr lang="en-US" sz="1200" dirty="0">
                <a:solidFill>
                  <a:srgbClr val="000000"/>
                </a:solidFill>
                <a:ea typeface="Times New Roman" panose="02020603050405020304" pitchFamily="18" charset="0"/>
                <a:cs typeface="Verdana" panose="020B0604030504040204" pitchFamily="34" charset="0"/>
              </a:rPr>
              <a:t>;</a:t>
            </a:r>
            <a:r>
              <a:rPr lang="en-US" sz="1200" spc="9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an</a:t>
            </a:r>
            <a:r>
              <a:rPr lang="en-US" sz="1200" dirty="0">
                <a:solidFill>
                  <a:srgbClr val="000000"/>
                </a:solidFill>
                <a:ea typeface="Times New Roman" panose="02020603050405020304" pitchFamily="18" charset="0"/>
                <a:cs typeface="Verdana" panose="020B0604030504040204" pitchFamily="34" charset="0"/>
              </a:rPr>
              <a:t>d</a:t>
            </a:r>
            <a:endParaRPr lang="en-AE" sz="1200" dirty="0">
              <a:ea typeface="Times New Roman" panose="02020603050405020304" pitchFamily="18" charset="0"/>
              <a:cs typeface="Times New Roman" panose="02020603050405020304" pitchFamily="18" charset="0"/>
            </a:endParaRPr>
          </a:p>
          <a:p>
            <a:pPr marL="462915" marR="304800" indent="0" algn="just">
              <a:lnSpc>
                <a:spcPct val="103000"/>
              </a:lnSpc>
              <a:spcBef>
                <a:spcPts val="53"/>
              </a:spcBef>
              <a:spcAft>
                <a:spcPts val="600"/>
              </a:spcAft>
              <a:buNone/>
            </a:pPr>
            <a:r>
              <a:rPr lang="en-US" sz="1200" spc="8" dirty="0">
                <a:solidFill>
                  <a:srgbClr val="000000"/>
                </a:solidFill>
                <a:ea typeface="Times New Roman" panose="02020603050405020304" pitchFamily="18" charset="0"/>
                <a:cs typeface="Verdana" panose="020B0604030504040204" pitchFamily="34" charset="0"/>
              </a:rPr>
              <a:t>6</a:t>
            </a:r>
            <a:r>
              <a:rPr lang="en-US" sz="1200" dirty="0">
                <a:solidFill>
                  <a:srgbClr val="000000"/>
                </a:solidFill>
                <a:ea typeface="Times New Roman" panose="02020603050405020304" pitchFamily="18" charset="0"/>
                <a:cs typeface="Verdana" panose="020B0604030504040204" pitchFamily="34" charset="0"/>
              </a:rPr>
              <a:t>. </a:t>
            </a:r>
            <a:r>
              <a:rPr lang="en-US" sz="1200" spc="64"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D</a:t>
            </a:r>
            <a:r>
              <a:rPr lang="en-US" sz="1200" dirty="0">
                <a:solidFill>
                  <a:srgbClr val="000000"/>
                </a:solidFill>
                <a:ea typeface="Times New Roman" panose="02020603050405020304" pitchFamily="18" charset="0"/>
                <a:cs typeface="Verdana" panose="020B0604030504040204" pitchFamily="34" charset="0"/>
              </a:rPr>
              <a:t>o </a:t>
            </a:r>
            <a:r>
              <a:rPr lang="en-US" sz="1200" spc="11" dirty="0">
                <a:solidFill>
                  <a:srgbClr val="000000"/>
                </a:solidFill>
                <a:ea typeface="Times New Roman" panose="02020603050405020304" pitchFamily="18" charset="0"/>
                <a:cs typeface="Verdana" panose="020B0604030504040204" pitchFamily="34" charset="0"/>
              </a:rPr>
              <a:t>not</a:t>
            </a:r>
            <a:r>
              <a:rPr lang="en-US" sz="1200" dirty="0">
                <a:solidFill>
                  <a:srgbClr val="000000"/>
                </a:solidFill>
                <a:ea typeface="Times New Roman" panose="02020603050405020304" pitchFamily="18" charset="0"/>
                <a:cs typeface="Verdana" panose="020B0604030504040204" pitchFamily="34" charset="0"/>
              </a:rPr>
              <a:t> </a:t>
            </a:r>
            <a:r>
              <a:rPr lang="en-US" sz="1200" spc="11" dirty="0">
                <a:solidFill>
                  <a:srgbClr val="000000"/>
                </a:solidFill>
                <a:ea typeface="Times New Roman" panose="02020603050405020304" pitchFamily="18" charset="0"/>
                <a:cs typeface="Verdana" panose="020B0604030504040204" pitchFamily="34" charset="0"/>
              </a:rPr>
              <a:t>install</a:t>
            </a:r>
            <a:r>
              <a:rPr lang="en-US" sz="1200" dirty="0">
                <a:solidFill>
                  <a:srgbClr val="000000"/>
                </a:solidFill>
                <a:ea typeface="Times New Roman" panose="02020603050405020304" pitchFamily="18" charset="0"/>
                <a:cs typeface="Verdana" panose="020B0604030504040204" pitchFamily="34" charset="0"/>
              </a:rPr>
              <a:t> </a:t>
            </a:r>
            <a:r>
              <a:rPr lang="en-US" sz="1200" spc="41" dirty="0">
                <a:solidFill>
                  <a:srgbClr val="000000"/>
                </a:solidFill>
                <a:ea typeface="Times New Roman" panose="02020603050405020304" pitchFamily="18" charset="0"/>
                <a:cs typeface="Verdana" panose="020B0604030504040204" pitchFamily="34" charset="0"/>
              </a:rPr>
              <a:t>PV</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modules</a:t>
            </a:r>
            <a:r>
              <a:rPr lang="en-US" sz="1200" dirty="0">
                <a:solidFill>
                  <a:srgbClr val="000000"/>
                </a:solidFill>
                <a:ea typeface="Times New Roman" panose="02020603050405020304" pitchFamily="18" charset="0"/>
                <a:cs typeface="Verdana" panose="020B0604030504040204" pitchFamily="34" charset="0"/>
              </a:rPr>
              <a:t> </a:t>
            </a:r>
            <a:r>
              <a:rPr lang="en-US" sz="1200" spc="68" dirty="0">
                <a:solidFill>
                  <a:srgbClr val="000000"/>
                </a:solidFill>
                <a:ea typeface="Times New Roman" panose="02020603050405020304" pitchFamily="18" charset="0"/>
                <a:cs typeface="Verdana" panose="020B0604030504040204" pitchFamily="34" charset="0"/>
              </a:rPr>
              <a:t>in</a:t>
            </a:r>
            <a:r>
              <a:rPr lang="en-US" sz="1200" dirty="0">
                <a:solidFill>
                  <a:srgbClr val="000000"/>
                </a:solidFill>
                <a:ea typeface="Times New Roman" panose="02020603050405020304" pitchFamily="18" charset="0"/>
                <a:cs typeface="Verdana" panose="020B0604030504040204" pitchFamily="34" charset="0"/>
              </a:rPr>
              <a:t> environment </a:t>
            </a:r>
            <a:r>
              <a:rPr lang="en-US" sz="1200" spc="8" dirty="0">
                <a:solidFill>
                  <a:srgbClr val="000000"/>
                </a:solidFill>
                <a:ea typeface="Times New Roman" panose="02020603050405020304" pitchFamily="18" charset="0"/>
                <a:cs typeface="Verdana" panose="020B0604030504040204" pitchFamily="34" charset="0"/>
              </a:rPr>
              <a:t>sub</a:t>
            </a:r>
            <a:r>
              <a:rPr lang="en-US" sz="1200" spc="4" dirty="0">
                <a:solidFill>
                  <a:srgbClr val="000000"/>
                </a:solidFill>
                <a:ea typeface="Times New Roman" panose="02020603050405020304" pitchFamily="18" charset="0"/>
                <a:cs typeface="Verdana" panose="020B0604030504040204" pitchFamily="34" charset="0"/>
              </a:rPr>
              <a:t>j</a:t>
            </a:r>
            <a:r>
              <a:rPr lang="en-US" sz="1200" spc="8" dirty="0">
                <a:solidFill>
                  <a:srgbClr val="000000"/>
                </a:solidFill>
                <a:ea typeface="Times New Roman" panose="02020603050405020304" pitchFamily="18" charset="0"/>
                <a:cs typeface="Verdana" panose="020B0604030504040204" pitchFamily="34" charset="0"/>
              </a:rPr>
              <a:t>ec</a:t>
            </a:r>
            <a:r>
              <a:rPr lang="en-US" sz="1200" dirty="0">
                <a:solidFill>
                  <a:srgbClr val="000000"/>
                </a:solidFill>
                <a:ea typeface="Times New Roman" panose="02020603050405020304" pitchFamily="18" charset="0"/>
                <a:cs typeface="Verdana" panose="020B0604030504040204" pitchFamily="34" charset="0"/>
              </a:rPr>
              <a:t>t </a:t>
            </a:r>
            <a:r>
              <a:rPr lang="en-US" sz="1200" spc="4" dirty="0">
                <a:solidFill>
                  <a:srgbClr val="000000"/>
                </a:solidFill>
                <a:ea typeface="Times New Roman" panose="02020603050405020304" pitchFamily="18" charset="0"/>
                <a:cs typeface="Verdana" panose="020B0604030504040204" pitchFamily="34" charset="0"/>
              </a:rPr>
              <a:t>t</a:t>
            </a:r>
            <a:r>
              <a:rPr lang="en-US" sz="1200" dirty="0">
                <a:solidFill>
                  <a:srgbClr val="000000"/>
                </a:solidFill>
                <a:ea typeface="Times New Roman" panose="02020603050405020304" pitchFamily="18" charset="0"/>
                <a:cs typeface="Verdana" panose="020B0604030504040204" pitchFamily="34" charset="0"/>
              </a:rPr>
              <a:t>o </a:t>
            </a:r>
            <a:r>
              <a:rPr lang="en-US" sz="1200" spc="8" dirty="0">
                <a:solidFill>
                  <a:srgbClr val="000000"/>
                </a:solidFill>
                <a:ea typeface="Times New Roman" panose="02020603050405020304" pitchFamily="18" charset="0"/>
                <a:cs typeface="Verdana" panose="020B0604030504040204" pitchFamily="34" charset="0"/>
              </a:rPr>
              <a:t>co</a:t>
            </a:r>
            <a:r>
              <a:rPr lang="en-US" sz="1200" spc="4" dirty="0">
                <a:solidFill>
                  <a:srgbClr val="000000"/>
                </a:solidFill>
                <a:ea typeface="Times New Roman" panose="02020603050405020304" pitchFamily="18" charset="0"/>
                <a:cs typeface="Verdana" panose="020B0604030504040204" pitchFamily="34" charset="0"/>
              </a:rPr>
              <a:t>rr</a:t>
            </a:r>
            <a:r>
              <a:rPr lang="en-US" sz="1200" spc="8" dirty="0">
                <a:solidFill>
                  <a:srgbClr val="000000"/>
                </a:solidFill>
                <a:ea typeface="Times New Roman" panose="02020603050405020304" pitchFamily="18" charset="0"/>
                <a:cs typeface="Verdana" panose="020B0604030504040204" pitchFamily="34" charset="0"/>
              </a:rPr>
              <a:t>os</a:t>
            </a:r>
            <a:r>
              <a:rPr lang="en-US" sz="1200" spc="4" dirty="0">
                <a:solidFill>
                  <a:srgbClr val="000000"/>
                </a:solidFill>
                <a:ea typeface="Times New Roman" panose="02020603050405020304" pitchFamily="18" charset="0"/>
                <a:cs typeface="Verdana" panose="020B0604030504040204" pitchFamily="34" charset="0"/>
              </a:rPr>
              <a:t>i</a:t>
            </a:r>
            <a:r>
              <a:rPr lang="en-US" sz="1200" spc="8" dirty="0">
                <a:solidFill>
                  <a:srgbClr val="000000"/>
                </a:solidFill>
                <a:ea typeface="Times New Roman" panose="02020603050405020304" pitchFamily="18" charset="0"/>
                <a:cs typeface="Verdana" panose="020B0604030504040204" pitchFamily="34" charset="0"/>
              </a:rPr>
              <a:t>on</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suc</a:t>
            </a:r>
            <a:r>
              <a:rPr lang="en-US" sz="1200" dirty="0">
                <a:solidFill>
                  <a:srgbClr val="000000"/>
                </a:solidFill>
                <a:ea typeface="Times New Roman" panose="02020603050405020304" pitchFamily="18" charset="0"/>
                <a:cs typeface="Verdana" panose="020B0604030504040204" pitchFamily="34" charset="0"/>
              </a:rPr>
              <a:t>h </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s </a:t>
            </a:r>
            <a:r>
              <a:rPr lang="en-US" sz="1200" spc="8" dirty="0">
                <a:solidFill>
                  <a:srgbClr val="000000"/>
                </a:solidFill>
                <a:ea typeface="Times New Roman" panose="02020603050405020304" pitchFamily="18" charset="0"/>
                <a:cs typeface="Verdana" panose="020B0604030504040204" pitchFamily="34" charset="0"/>
              </a:rPr>
              <a:t>cos</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a</a:t>
            </a:r>
            <a:r>
              <a:rPr lang="en-US" sz="1200" dirty="0">
                <a:solidFill>
                  <a:srgbClr val="000000"/>
                </a:solidFill>
                <a:ea typeface="Times New Roman" panose="02020603050405020304" pitchFamily="18" charset="0"/>
                <a:cs typeface="Verdana" panose="020B0604030504040204" pitchFamily="34" charset="0"/>
              </a:rPr>
              <a:t>l </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eas</a:t>
            </a:r>
            <a:r>
              <a:rPr lang="en-US" sz="1200"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or sulphureous</a:t>
            </a:r>
            <a:r>
              <a:rPr lang="en-US" sz="1200" spc="135"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a</a:t>
            </a:r>
            <a:r>
              <a:rPr lang="en-US" sz="1200" spc="4" dirty="0">
                <a:solidFill>
                  <a:srgbClr val="000000"/>
                </a:solidFill>
                <a:ea typeface="Times New Roman" panose="02020603050405020304" pitchFamily="18" charset="0"/>
                <a:cs typeface="Verdana" panose="020B0604030504040204" pitchFamily="34" charset="0"/>
              </a:rPr>
              <a:t>r</a:t>
            </a:r>
            <a:r>
              <a:rPr lang="en-US" sz="1200" spc="8" dirty="0">
                <a:solidFill>
                  <a:srgbClr val="000000"/>
                </a:solidFill>
                <a:ea typeface="Times New Roman" panose="02020603050405020304" pitchFamily="18" charset="0"/>
                <a:cs typeface="Verdana" panose="020B0604030504040204" pitchFamily="34" charset="0"/>
              </a:rPr>
              <a:t>eas</a:t>
            </a:r>
            <a:r>
              <a:rPr lang="en-US" sz="1200" dirty="0">
                <a:solidFill>
                  <a:srgbClr val="000000"/>
                </a:solidFill>
                <a:ea typeface="Times New Roman" panose="02020603050405020304" pitchFamily="18" charset="0"/>
                <a:cs typeface="Verdana" panose="020B0604030504040204" pitchFamily="34" charset="0"/>
              </a:rPr>
              <a:t>,</a:t>
            </a:r>
            <a:r>
              <a:rPr lang="en-US" sz="1200" spc="86" dirty="0">
                <a:solidFill>
                  <a:srgbClr val="000000"/>
                </a:solidFill>
                <a:ea typeface="Times New Roman" panose="02020603050405020304" pitchFamily="18" charset="0"/>
                <a:cs typeface="Verdana" panose="020B0604030504040204" pitchFamily="34" charset="0"/>
              </a:rPr>
              <a:t> </a:t>
            </a:r>
            <a:r>
              <a:rPr lang="en-US" sz="1200" spc="8" dirty="0">
                <a:solidFill>
                  <a:srgbClr val="000000"/>
                </a:solidFill>
                <a:ea typeface="Times New Roman" panose="02020603050405020304" pitchFamily="18" charset="0"/>
                <a:cs typeface="Verdana" panose="020B0604030504040204" pitchFamily="34" charset="0"/>
              </a:rPr>
              <a:t>e</a:t>
            </a:r>
            <a:r>
              <a:rPr lang="en-US" sz="1200" spc="4" dirty="0">
                <a:solidFill>
                  <a:srgbClr val="000000"/>
                </a:solidFill>
                <a:ea typeface="Times New Roman" panose="02020603050405020304" pitchFamily="18" charset="0"/>
                <a:cs typeface="Verdana" panose="020B0604030504040204" pitchFamily="34" charset="0"/>
              </a:rPr>
              <a:t>t</a:t>
            </a:r>
            <a:r>
              <a:rPr lang="en-US" sz="1200" spc="8" dirty="0">
                <a:solidFill>
                  <a:srgbClr val="000000"/>
                </a:solidFill>
                <a:ea typeface="Times New Roman" panose="02020603050405020304" pitchFamily="18" charset="0"/>
                <a:cs typeface="Verdana" panose="020B0604030504040204" pitchFamily="34" charset="0"/>
              </a:rPr>
              <a:t>c</a:t>
            </a:r>
            <a:r>
              <a:rPr lang="en-US" sz="1200" dirty="0">
                <a:solidFill>
                  <a:srgbClr val="000000"/>
                </a:solidFill>
                <a:ea typeface="Times New Roman" panose="02020603050405020304" pitchFamily="18" charset="0"/>
                <a:cs typeface="Verdana" panose="020B0604030504040204" pitchFamily="34" charset="0"/>
              </a:rPr>
              <a:t>.</a:t>
            </a:r>
            <a:endParaRPr lang="en-AE" sz="1200" dirty="0">
              <a:ea typeface="Times New Roman" panose="02020603050405020304" pitchFamily="18" charset="0"/>
              <a:cs typeface="Times New Roman" panose="02020603050405020304" pitchFamily="18" charset="0"/>
            </a:endParaRPr>
          </a:p>
          <a:p>
            <a:endParaRPr lang="en-AE" sz="1200" dirty="0"/>
          </a:p>
        </p:txBody>
      </p:sp>
      <p:pic>
        <p:nvPicPr>
          <p:cNvPr id="2" name="Picture 1">
            <a:extLst>
              <a:ext uri="{FF2B5EF4-FFF2-40B4-BE49-F238E27FC236}">
                <a16:creationId xmlns:a16="http://schemas.microsoft.com/office/drawing/2014/main" id="{86C4BEFC-9C1F-9293-E196-38B368E06C6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6080" y="57595"/>
            <a:ext cx="2113566" cy="575708"/>
          </a:xfrm>
          <a:prstGeom prst="rect">
            <a:avLst/>
          </a:prstGeom>
        </p:spPr>
      </p:pic>
      <p:sp>
        <p:nvSpPr>
          <p:cNvPr id="3" name="Rectangle: Rounded Corners 2">
            <a:extLst>
              <a:ext uri="{FF2B5EF4-FFF2-40B4-BE49-F238E27FC236}">
                <a16:creationId xmlns:a16="http://schemas.microsoft.com/office/drawing/2014/main" id="{E3FD0487-DFB7-F688-C8EB-B8CC37C9350A}"/>
              </a:ext>
            </a:extLst>
          </p:cNvPr>
          <p:cNvSpPr/>
          <p:nvPr/>
        </p:nvSpPr>
        <p:spPr>
          <a:xfrm>
            <a:off x="184354" y="103289"/>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4" name="Rectangle: Rounded Corners 3">
            <a:extLst>
              <a:ext uri="{FF2B5EF4-FFF2-40B4-BE49-F238E27FC236}">
                <a16:creationId xmlns:a16="http://schemas.microsoft.com/office/drawing/2014/main" id="{9D80B7D2-62AE-2C4A-7C9A-D53914DA68AA}"/>
              </a:ext>
            </a:extLst>
          </p:cNvPr>
          <p:cNvSpPr/>
          <p:nvPr/>
        </p:nvSpPr>
        <p:spPr>
          <a:xfrm>
            <a:off x="184354" y="2262286"/>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8051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25000" r="-25000"/>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49F79E3-CFA2-4E28-7521-3EA1BD8CA49F}"/>
              </a:ext>
            </a:extLst>
          </p:cNvPr>
          <p:cNvSpPr txBox="1">
            <a:spLocks/>
          </p:cNvSpPr>
          <p:nvPr/>
        </p:nvSpPr>
        <p:spPr>
          <a:xfrm>
            <a:off x="59268" y="75860"/>
            <a:ext cx="9084732" cy="3031134"/>
          </a:xfrm>
          <a:prstGeom prst="rect">
            <a:avLst/>
          </a:prstGeom>
        </p:spPr>
        <p:txBody>
          <a:bodyPr vert="horz" lIns="68580" tIns="34290" rIns="68580" bIns="3429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1465" indent="0">
              <a:lnSpc>
                <a:spcPct val="107000"/>
              </a:lnSpc>
              <a:spcAft>
                <a:spcPts val="600"/>
              </a:spcAft>
              <a:buNone/>
            </a:pPr>
            <a:endParaRPr lang="en-AE" sz="900" dirty="0">
              <a:latin typeface="Calibri" panose="020F0502020204030204" pitchFamily="34" charset="0"/>
              <a:ea typeface="Times New Roman" panose="02020603050405020304" pitchFamily="18" charset="0"/>
              <a:cs typeface="Times New Roman" panose="02020603050405020304" pitchFamily="18" charset="0"/>
            </a:endParaRPr>
          </a:p>
          <a:p>
            <a:pPr marL="234315" marR="4122896" indent="0" algn="just">
              <a:lnSpc>
                <a:spcPts val="1080"/>
              </a:lnSpc>
              <a:spcAft>
                <a:spcPts val="600"/>
              </a:spcAft>
              <a:buNone/>
            </a:pPr>
            <a:r>
              <a:rPr lang="en-US" sz="1500" b="1" dirty="0">
                <a:solidFill>
                  <a:srgbClr val="000000"/>
                </a:solidFill>
                <a:ea typeface="Times New Roman" panose="02020603050405020304" pitchFamily="18" charset="0"/>
                <a:cs typeface="Calibri" panose="020F0502020204030204" pitchFamily="34" charset="0"/>
              </a:rPr>
              <a:t>9. Module Tilt Angle  </a:t>
            </a:r>
            <a:endParaRPr lang="en-AE" sz="1500" dirty="0">
              <a:ea typeface="Times New Roman" panose="02020603050405020304" pitchFamily="18" charset="0"/>
              <a:cs typeface="Times New Roman" panose="02020603050405020304" pitchFamily="18" charset="0"/>
            </a:endParaRPr>
          </a:p>
          <a:p>
            <a:pPr marL="0" indent="0">
              <a:lnSpc>
                <a:spcPts val="750"/>
              </a:lnSpc>
              <a:spcBef>
                <a:spcPts val="38"/>
              </a:spcBef>
              <a:spcAft>
                <a:spcPts val="600"/>
              </a:spcAft>
              <a:buNone/>
            </a:pPr>
            <a:r>
              <a:rPr lang="en-US" sz="1200" dirty="0">
                <a:solidFill>
                  <a:srgbClr val="000000"/>
                </a:solidFill>
                <a:ea typeface="Times New Roman" panose="02020603050405020304" pitchFamily="18" charset="0"/>
                <a:cs typeface="Calibri" panose="020F0502020204030204" pitchFamily="34" charset="0"/>
              </a:rPr>
              <a:t> </a:t>
            </a:r>
            <a:endParaRPr lang="en-AE" sz="1400" dirty="0">
              <a:ea typeface="Times New Roman" panose="02020603050405020304" pitchFamily="18" charset="0"/>
              <a:cs typeface="Times New Roman" panose="02020603050405020304" pitchFamily="18" charset="0"/>
            </a:endParaRPr>
          </a:p>
          <a:p>
            <a:pPr marL="234315" marR="304800" indent="0" algn="just">
              <a:lnSpc>
                <a:spcPct val="105000"/>
              </a:lnSpc>
              <a:spcAft>
                <a:spcPts val="600"/>
              </a:spcAft>
              <a:buNone/>
            </a:pPr>
            <a:r>
              <a:rPr lang="en-US" sz="1400" spc="8" dirty="0">
                <a:solidFill>
                  <a:srgbClr val="000000"/>
                </a:solidFill>
                <a:ea typeface="Times New Roman" panose="02020603050405020304" pitchFamily="18" charset="0"/>
                <a:cs typeface="Verdana" panose="020B0604030504040204" pitchFamily="34" charset="0"/>
              </a:rPr>
              <a:t>1</a:t>
            </a:r>
            <a:r>
              <a:rPr lang="en-US" sz="1400" dirty="0">
                <a:solidFill>
                  <a:srgbClr val="000000"/>
                </a:solidFill>
                <a:ea typeface="Times New Roman" panose="02020603050405020304" pitchFamily="18" charset="0"/>
                <a:cs typeface="Verdana" panose="020B0604030504040204" pitchFamily="34" charset="0"/>
              </a:rPr>
              <a:t>.</a:t>
            </a:r>
            <a:r>
              <a:rPr lang="en-US" sz="1400" spc="214"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Abundance Solar Panels Industries LLC </a:t>
            </a:r>
            <a:r>
              <a:rPr lang="en-US" sz="1400" spc="11" dirty="0">
                <a:solidFill>
                  <a:srgbClr val="000000"/>
                </a:solidFill>
                <a:ea typeface="Times New Roman" panose="02020603050405020304" pitchFamily="18" charset="0"/>
                <a:cs typeface="Verdana" panose="020B0604030504040204" pitchFamily="34" charset="0"/>
              </a:rPr>
              <a:t>m</a:t>
            </a:r>
            <a:r>
              <a:rPr lang="en-US" sz="1400" spc="8" dirty="0">
                <a:solidFill>
                  <a:srgbClr val="000000"/>
                </a:solidFill>
                <a:ea typeface="Times New Roman" panose="02020603050405020304" pitchFamily="18" charset="0"/>
                <a:cs typeface="Verdana" panose="020B0604030504040204" pitchFamily="34" charset="0"/>
              </a:rPr>
              <a:t>odu</a:t>
            </a:r>
            <a:r>
              <a:rPr lang="en-US" sz="1400" spc="4" dirty="0">
                <a:solidFill>
                  <a:srgbClr val="000000"/>
                </a:solidFill>
                <a:ea typeface="Times New Roman" panose="02020603050405020304" pitchFamily="18" charset="0"/>
                <a:cs typeface="Verdana" panose="020B0604030504040204" pitchFamily="34" charset="0"/>
              </a:rPr>
              <a:t>l</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s </a:t>
            </a:r>
            <a:r>
              <a:rPr lang="en-US" sz="1400" spc="34" dirty="0">
                <a:solidFill>
                  <a:srgbClr val="000000"/>
                </a:solidFill>
                <a:ea typeface="Times New Roman" panose="02020603050405020304" pitchFamily="18" charset="0"/>
                <a:cs typeface="Verdana" panose="020B0604030504040204" pitchFamily="34" charset="0"/>
              </a:rPr>
              <a:t>connected</a:t>
            </a:r>
            <a:r>
              <a:rPr lang="en-US" sz="1400" dirty="0">
                <a:solidFill>
                  <a:srgbClr val="000000"/>
                </a:solidFill>
                <a:ea typeface="Times New Roman" panose="02020603050405020304" pitchFamily="18" charset="0"/>
                <a:cs typeface="Verdana" panose="020B0604030504040204" pitchFamily="34" charset="0"/>
              </a:rPr>
              <a:t> </a:t>
            </a:r>
            <a:r>
              <a:rPr lang="en-US" sz="1400" spc="56" dirty="0">
                <a:solidFill>
                  <a:srgbClr val="000000"/>
                </a:solidFill>
                <a:ea typeface="Times New Roman" panose="02020603050405020304" pitchFamily="18" charset="0"/>
                <a:cs typeface="Verdana" panose="020B0604030504040204" pitchFamily="34" charset="0"/>
              </a:rPr>
              <a:t>in</a:t>
            </a:r>
            <a:r>
              <a:rPr lang="en-US" sz="1400" spc="214"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se</a:t>
            </a:r>
            <a:r>
              <a:rPr lang="en-US" sz="1400" spc="4" dirty="0">
                <a:solidFill>
                  <a:srgbClr val="000000"/>
                </a:solidFill>
                <a:ea typeface="Times New Roman" panose="02020603050405020304" pitchFamily="18" charset="0"/>
                <a:cs typeface="Verdana" panose="020B0604030504040204" pitchFamily="34" charset="0"/>
              </a:rPr>
              <a:t>ri</a:t>
            </a:r>
            <a:r>
              <a:rPr lang="en-US" sz="1400" spc="8" dirty="0">
                <a:solidFill>
                  <a:srgbClr val="000000"/>
                </a:solidFill>
                <a:ea typeface="Times New Roman" panose="02020603050405020304" pitchFamily="18" charset="0"/>
                <a:cs typeface="Verdana" panose="020B0604030504040204" pitchFamily="34" charset="0"/>
              </a:rPr>
              <a:t>es shou</a:t>
            </a:r>
            <a:r>
              <a:rPr lang="en-US" sz="1400" spc="4" dirty="0">
                <a:solidFill>
                  <a:srgbClr val="000000"/>
                </a:solidFill>
                <a:ea typeface="Times New Roman" panose="02020603050405020304" pitchFamily="18" charset="0"/>
                <a:cs typeface="Verdana" panose="020B0604030504040204" pitchFamily="34" charset="0"/>
              </a:rPr>
              <a:t>l</a:t>
            </a:r>
            <a:r>
              <a:rPr lang="en-US" sz="1400" dirty="0">
                <a:solidFill>
                  <a:srgbClr val="000000"/>
                </a:solidFill>
                <a:ea typeface="Times New Roman" panose="02020603050405020304" pitchFamily="18" charset="0"/>
                <a:cs typeface="Verdana" panose="020B0604030504040204" pitchFamily="34" charset="0"/>
              </a:rPr>
              <a:t>d</a:t>
            </a:r>
            <a:r>
              <a:rPr lang="en-US" sz="1400" spc="13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b</a:t>
            </a:r>
            <a:r>
              <a:rPr lang="en-US" sz="1400" dirty="0">
                <a:solidFill>
                  <a:srgbClr val="000000"/>
                </a:solidFill>
                <a:ea typeface="Times New Roman" panose="02020603050405020304" pitchFamily="18" charset="0"/>
                <a:cs typeface="Verdana" panose="020B0604030504040204" pitchFamily="34" charset="0"/>
              </a:rPr>
              <a:t>e</a:t>
            </a:r>
            <a:r>
              <a:rPr lang="en-US" sz="1400" spc="90"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ns</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ll</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d</a:t>
            </a:r>
            <a:r>
              <a:rPr lang="en-US" sz="1400" spc="154"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a</a:t>
            </a:r>
            <a:r>
              <a:rPr lang="en-US" sz="1400" dirty="0">
                <a:solidFill>
                  <a:srgbClr val="000000"/>
                </a:solidFill>
                <a:ea typeface="Times New Roman" panose="02020603050405020304" pitchFamily="18" charset="0"/>
                <a:cs typeface="Verdana" panose="020B0604030504040204" pitchFamily="34" charset="0"/>
              </a:rPr>
              <a:t>t</a:t>
            </a:r>
            <a:r>
              <a:rPr lang="en-US" sz="1400" spc="83"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h</a:t>
            </a:r>
            <a:r>
              <a:rPr lang="en-US" sz="1400" dirty="0">
                <a:solidFill>
                  <a:srgbClr val="000000"/>
                </a:solidFill>
                <a:ea typeface="Times New Roman" panose="02020603050405020304" pitchFamily="18" charset="0"/>
                <a:cs typeface="Verdana" panose="020B0604030504040204" pitchFamily="34" charset="0"/>
              </a:rPr>
              <a:t>e</a:t>
            </a:r>
            <a:r>
              <a:rPr lang="en-US" sz="1400" spc="98"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sa</a:t>
            </a:r>
            <a:r>
              <a:rPr lang="en-US" sz="1400" spc="11" dirty="0">
                <a:solidFill>
                  <a:srgbClr val="000000"/>
                </a:solidFill>
                <a:ea typeface="Times New Roman" panose="02020603050405020304" pitchFamily="18" charset="0"/>
                <a:cs typeface="Verdana" panose="020B0604030504040204" pitchFamily="34" charset="0"/>
              </a:rPr>
              <a:t>m</a:t>
            </a:r>
            <a:r>
              <a:rPr lang="en-US" sz="1400" dirty="0">
                <a:solidFill>
                  <a:srgbClr val="000000"/>
                </a:solidFill>
                <a:ea typeface="Times New Roman" panose="02020603050405020304" pitchFamily="18" charset="0"/>
                <a:cs typeface="Verdana" panose="020B0604030504040204" pitchFamily="34" charset="0"/>
              </a:rPr>
              <a:t>e</a:t>
            </a:r>
            <a:r>
              <a:rPr lang="en-US" sz="1400" spc="120"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a:t>
            </a:r>
            <a:r>
              <a:rPr lang="en-US" sz="1400" spc="4" dirty="0">
                <a:solidFill>
                  <a:srgbClr val="000000"/>
                </a:solidFill>
                <a:ea typeface="Times New Roman" panose="02020603050405020304" pitchFamily="18" charset="0"/>
                <a:cs typeface="Verdana" panose="020B0604030504040204" pitchFamily="34" charset="0"/>
              </a:rPr>
              <a:t>ri</a:t>
            </a:r>
            <a:r>
              <a:rPr lang="en-US" sz="1400" spc="8" dirty="0">
                <a:solidFill>
                  <a:srgbClr val="000000"/>
                </a:solidFill>
                <a:ea typeface="Times New Roman" panose="02020603050405020304" pitchFamily="18" charset="0"/>
                <a:cs typeface="Verdana" panose="020B0604030504040204" pitchFamily="34" charset="0"/>
              </a:rPr>
              <a:t>en</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ti</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n</a:t>
            </a:r>
            <a:r>
              <a:rPr lang="en-US" sz="1400" spc="180"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an</a:t>
            </a:r>
            <a:r>
              <a:rPr lang="en-US" sz="1400" dirty="0">
                <a:solidFill>
                  <a:srgbClr val="000000"/>
                </a:solidFill>
                <a:ea typeface="Times New Roman" panose="02020603050405020304" pitchFamily="18" charset="0"/>
                <a:cs typeface="Verdana" panose="020B0604030504040204" pitchFamily="34" charset="0"/>
              </a:rPr>
              <a:t>d</a:t>
            </a:r>
            <a:r>
              <a:rPr lang="en-US" sz="1400" spc="10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ang</a:t>
            </a:r>
            <a:r>
              <a:rPr lang="en-US" sz="1400" spc="4" dirty="0">
                <a:solidFill>
                  <a:srgbClr val="000000"/>
                </a:solidFill>
                <a:ea typeface="Times New Roman" panose="02020603050405020304" pitchFamily="18" charset="0"/>
                <a:cs typeface="Verdana" panose="020B0604030504040204" pitchFamily="34" charset="0"/>
              </a:rPr>
              <a:t>l</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a:t>
            </a:r>
            <a:r>
              <a:rPr lang="en-US" sz="1400" spc="127"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D</a:t>
            </a:r>
            <a:r>
              <a:rPr lang="en-US" sz="1400" spc="4" dirty="0">
                <a:solidFill>
                  <a:srgbClr val="000000"/>
                </a:solidFill>
                <a:ea typeface="Times New Roman" panose="02020603050405020304" pitchFamily="18" charset="0"/>
                <a:cs typeface="Verdana" panose="020B0604030504040204" pitchFamily="34" charset="0"/>
              </a:rPr>
              <a:t>iff</a:t>
            </a:r>
            <a:r>
              <a:rPr lang="en-US" sz="1400" spc="8" dirty="0">
                <a:solidFill>
                  <a:srgbClr val="000000"/>
                </a:solidFill>
                <a:ea typeface="Times New Roman" panose="02020603050405020304" pitchFamily="18" charset="0"/>
                <a:cs typeface="Verdana" panose="020B0604030504040204" pitchFamily="34" charset="0"/>
              </a:rPr>
              <a:t>e</a:t>
            </a:r>
            <a:r>
              <a:rPr lang="en-US" sz="1400" spc="4" dirty="0">
                <a:solidFill>
                  <a:srgbClr val="000000"/>
                </a:solidFill>
                <a:ea typeface="Times New Roman" panose="02020603050405020304" pitchFamily="18" charset="0"/>
                <a:cs typeface="Verdana" panose="020B0604030504040204" pitchFamily="34" charset="0"/>
              </a:rPr>
              <a:t>ri</a:t>
            </a:r>
            <a:r>
              <a:rPr lang="en-US" sz="1400" spc="8" dirty="0">
                <a:solidFill>
                  <a:srgbClr val="000000"/>
                </a:solidFill>
                <a:ea typeface="Times New Roman" panose="02020603050405020304" pitchFamily="18" charset="0"/>
                <a:cs typeface="Verdana" panose="020B0604030504040204" pitchFamily="34" charset="0"/>
              </a:rPr>
              <a:t>n</a:t>
            </a:r>
            <a:r>
              <a:rPr lang="en-US" sz="1400" dirty="0">
                <a:solidFill>
                  <a:srgbClr val="000000"/>
                </a:solidFill>
                <a:ea typeface="Times New Roman" panose="02020603050405020304" pitchFamily="18" charset="0"/>
                <a:cs typeface="Verdana" panose="020B0604030504040204" pitchFamily="34" charset="0"/>
              </a:rPr>
              <a:t>g</a:t>
            </a:r>
            <a:r>
              <a:rPr lang="en-US" sz="1400" spc="154"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a:t>
            </a:r>
            <a:r>
              <a:rPr lang="en-US" sz="1400" spc="4" dirty="0">
                <a:solidFill>
                  <a:srgbClr val="000000"/>
                </a:solidFill>
                <a:ea typeface="Times New Roman" panose="02020603050405020304" pitchFamily="18" charset="0"/>
                <a:cs typeface="Verdana" panose="020B0604030504040204" pitchFamily="34" charset="0"/>
              </a:rPr>
              <a:t>ri</a:t>
            </a:r>
            <a:r>
              <a:rPr lang="en-US" sz="1400" spc="8" dirty="0">
                <a:solidFill>
                  <a:srgbClr val="000000"/>
                </a:solidFill>
                <a:ea typeface="Times New Roman" panose="02020603050405020304" pitchFamily="18" charset="0"/>
                <a:cs typeface="Verdana" panose="020B0604030504040204" pitchFamily="34" charset="0"/>
              </a:rPr>
              <a:t>en</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ti</a:t>
            </a:r>
            <a:r>
              <a:rPr lang="en-US" sz="1400" spc="8" dirty="0">
                <a:solidFill>
                  <a:srgbClr val="000000"/>
                </a:solidFill>
                <a:ea typeface="Times New Roman" panose="02020603050405020304" pitchFamily="18" charset="0"/>
                <a:cs typeface="Verdana" panose="020B0604030504040204" pitchFamily="34" charset="0"/>
              </a:rPr>
              <a:t>on</a:t>
            </a:r>
            <a:r>
              <a:rPr lang="en-US" sz="1400" dirty="0">
                <a:solidFill>
                  <a:srgbClr val="000000"/>
                </a:solidFill>
                <a:ea typeface="Times New Roman" panose="02020603050405020304" pitchFamily="18" charset="0"/>
                <a:cs typeface="Verdana" panose="020B0604030504040204" pitchFamily="34" charset="0"/>
              </a:rPr>
              <a:t>s</a:t>
            </a:r>
            <a:r>
              <a:rPr lang="en-US" sz="1400" spc="191"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r</a:t>
            </a:r>
            <a:r>
              <a:rPr lang="en-US" sz="1400" spc="83"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ang</a:t>
            </a:r>
            <a:r>
              <a:rPr lang="en-US" sz="1400" spc="4" dirty="0">
                <a:solidFill>
                  <a:srgbClr val="000000"/>
                </a:solidFill>
                <a:ea typeface="Times New Roman" panose="02020603050405020304" pitchFamily="18" charset="0"/>
                <a:cs typeface="Verdana" panose="020B0604030504040204" pitchFamily="34" charset="0"/>
              </a:rPr>
              <a:t>l</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s</a:t>
            </a:r>
            <a:r>
              <a:rPr lang="en-US" sz="1400" spc="131" dirty="0">
                <a:solidFill>
                  <a:srgbClr val="000000"/>
                </a:solidFill>
                <a:ea typeface="Times New Roman" panose="02020603050405020304" pitchFamily="18" charset="0"/>
                <a:cs typeface="Verdana" panose="020B0604030504040204" pitchFamily="34" charset="0"/>
              </a:rPr>
              <a:t> </a:t>
            </a:r>
            <a:r>
              <a:rPr lang="en-US" sz="1400" spc="11" dirty="0">
                <a:solidFill>
                  <a:srgbClr val="000000"/>
                </a:solidFill>
                <a:ea typeface="Times New Roman" panose="02020603050405020304" pitchFamily="18" charset="0"/>
                <a:cs typeface="Verdana" panose="020B0604030504040204" pitchFamily="34" charset="0"/>
              </a:rPr>
              <a:t>m</a:t>
            </a:r>
            <a:r>
              <a:rPr lang="en-US" sz="1400" spc="8" dirty="0">
                <a:solidFill>
                  <a:srgbClr val="000000"/>
                </a:solidFill>
                <a:ea typeface="Times New Roman" panose="02020603050405020304" pitchFamily="18" charset="0"/>
                <a:cs typeface="Verdana" panose="020B0604030504040204" pitchFamily="34" charset="0"/>
              </a:rPr>
              <a:t>a</a:t>
            </a:r>
            <a:r>
              <a:rPr lang="en-US" sz="1400" dirty="0">
                <a:solidFill>
                  <a:srgbClr val="000000"/>
                </a:solidFill>
                <a:ea typeface="Times New Roman" panose="02020603050405020304" pitchFamily="18" charset="0"/>
                <a:cs typeface="Verdana" panose="020B0604030504040204" pitchFamily="34" charset="0"/>
              </a:rPr>
              <a:t>y</a:t>
            </a:r>
            <a:r>
              <a:rPr lang="en-US" sz="1400" spc="109"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caus</a:t>
            </a:r>
            <a:r>
              <a:rPr lang="en-US" sz="1400" dirty="0">
                <a:solidFill>
                  <a:srgbClr val="000000"/>
                </a:solidFill>
                <a:ea typeface="Times New Roman" panose="02020603050405020304" pitchFamily="18" charset="0"/>
                <a:cs typeface="Verdana" panose="020B0604030504040204" pitchFamily="34" charset="0"/>
              </a:rPr>
              <a:t>e</a:t>
            </a:r>
            <a:r>
              <a:rPr lang="en-US" sz="1400" spc="124" dirty="0">
                <a:solidFill>
                  <a:srgbClr val="000000"/>
                </a:solidFill>
                <a:ea typeface="Times New Roman" panose="02020603050405020304" pitchFamily="18" charset="0"/>
                <a:cs typeface="Verdana" panose="020B0604030504040204" pitchFamily="34" charset="0"/>
              </a:rPr>
              <a:t> </a:t>
            </a:r>
            <a:r>
              <a:rPr lang="en-US" sz="1400" dirty="0">
                <a:solidFill>
                  <a:srgbClr val="000000"/>
                </a:solidFill>
                <a:ea typeface="Times New Roman" panose="02020603050405020304" pitchFamily="18" charset="0"/>
                <a:cs typeface="Verdana" panose="020B0604030504040204" pitchFamily="34" charset="0"/>
              </a:rPr>
              <a:t>a </a:t>
            </a:r>
            <a:r>
              <a:rPr lang="en-US" sz="1400" spc="4" dirty="0">
                <a:solidFill>
                  <a:srgbClr val="000000"/>
                </a:solidFill>
                <a:ea typeface="Times New Roman" panose="02020603050405020304" pitchFamily="18" charset="0"/>
                <a:cs typeface="Verdana" panose="020B0604030504040204" pitchFamily="34" charset="0"/>
              </a:rPr>
              <a:t>l</a:t>
            </a:r>
            <a:r>
              <a:rPr lang="en-US" sz="1400" spc="8" dirty="0">
                <a:solidFill>
                  <a:srgbClr val="000000"/>
                </a:solidFill>
                <a:ea typeface="Times New Roman" panose="02020603050405020304" pitchFamily="18" charset="0"/>
                <a:cs typeface="Verdana" panose="020B0604030504040204" pitchFamily="34" charset="0"/>
              </a:rPr>
              <a:t>os</a:t>
            </a:r>
            <a:r>
              <a:rPr lang="en-US" sz="1400" dirty="0">
                <a:solidFill>
                  <a:srgbClr val="000000"/>
                </a:solidFill>
                <a:ea typeface="Times New Roman" panose="02020603050405020304" pitchFamily="18" charset="0"/>
                <a:cs typeface="Verdana" panose="020B0604030504040204" pitchFamily="34" charset="0"/>
              </a:rPr>
              <a:t>s</a:t>
            </a:r>
            <a:r>
              <a:rPr lang="en-US" sz="1400" spc="188"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f</a:t>
            </a:r>
            <a:r>
              <a:rPr lang="en-US" sz="1400" spc="161"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po</a:t>
            </a:r>
            <a:r>
              <a:rPr lang="en-US" sz="1400" spc="11" dirty="0">
                <a:solidFill>
                  <a:srgbClr val="000000"/>
                </a:solidFill>
                <a:ea typeface="Times New Roman" panose="02020603050405020304" pitchFamily="18" charset="0"/>
                <a:cs typeface="Verdana" panose="020B0604030504040204" pitchFamily="34" charset="0"/>
              </a:rPr>
              <a:t>w</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r</a:t>
            </a:r>
            <a:r>
              <a:rPr lang="en-US" sz="1400" spc="210"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ou</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pu</a:t>
            </a:r>
            <a:r>
              <a:rPr lang="en-US" sz="1400" dirty="0">
                <a:solidFill>
                  <a:srgbClr val="000000"/>
                </a:solidFill>
                <a:ea typeface="Times New Roman" panose="02020603050405020304" pitchFamily="18" charset="0"/>
                <a:cs typeface="Verdana" panose="020B0604030504040204" pitchFamily="34" charset="0"/>
              </a:rPr>
              <a:t>t</a:t>
            </a:r>
            <a:r>
              <a:rPr lang="en-US" sz="1400" spc="217"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du</a:t>
            </a:r>
            <a:r>
              <a:rPr lang="en-US" sz="1400" dirty="0">
                <a:solidFill>
                  <a:srgbClr val="000000"/>
                </a:solidFill>
                <a:ea typeface="Times New Roman" panose="02020603050405020304" pitchFamily="18" charset="0"/>
                <a:cs typeface="Verdana" panose="020B0604030504040204" pitchFamily="34" charset="0"/>
              </a:rPr>
              <a:t>e</a:t>
            </a:r>
            <a:r>
              <a:rPr lang="en-US" sz="1400" spc="184"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t</a:t>
            </a:r>
            <a:r>
              <a:rPr lang="en-US" sz="1400" dirty="0">
                <a:solidFill>
                  <a:srgbClr val="000000"/>
                </a:solidFill>
                <a:ea typeface="Times New Roman" panose="02020603050405020304" pitchFamily="18" charset="0"/>
                <a:cs typeface="Verdana" panose="020B0604030504040204" pitchFamily="34" charset="0"/>
              </a:rPr>
              <a:t>o</a:t>
            </a:r>
            <a:r>
              <a:rPr lang="en-US" sz="1400" spc="169" dirty="0">
                <a:solidFill>
                  <a:srgbClr val="000000"/>
                </a:solidFill>
                <a:ea typeface="Times New Roman" panose="02020603050405020304" pitchFamily="18" charset="0"/>
                <a:cs typeface="Verdana" panose="020B0604030504040204" pitchFamily="34" charset="0"/>
              </a:rPr>
              <a:t> </a:t>
            </a:r>
            <a:r>
              <a:rPr lang="en-US" sz="1400" spc="11" dirty="0">
                <a:solidFill>
                  <a:srgbClr val="000000"/>
                </a:solidFill>
                <a:ea typeface="Times New Roman" panose="02020603050405020304" pitchFamily="18" charset="0"/>
                <a:cs typeface="Verdana" panose="020B0604030504040204" pitchFamily="34" charset="0"/>
              </a:rPr>
              <a:t>m</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s</a:t>
            </a:r>
            <a:r>
              <a:rPr lang="en-US" sz="1400" spc="11" dirty="0">
                <a:solidFill>
                  <a:srgbClr val="000000"/>
                </a:solidFill>
                <a:ea typeface="Times New Roman" panose="02020603050405020304" pitchFamily="18" charset="0"/>
                <a:cs typeface="Verdana" panose="020B0604030504040204" pitchFamily="34" charset="0"/>
              </a:rPr>
              <a:t>m</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c</a:t>
            </a:r>
            <a:r>
              <a:rPr lang="en-US" sz="1400" dirty="0">
                <a:solidFill>
                  <a:srgbClr val="000000"/>
                </a:solidFill>
                <a:ea typeface="Times New Roman" panose="02020603050405020304" pitchFamily="18" charset="0"/>
                <a:cs typeface="Verdana" panose="020B0604030504040204" pitchFamily="34" charset="0"/>
              </a:rPr>
              <a:t>h of</a:t>
            </a:r>
            <a:r>
              <a:rPr lang="en-US" sz="1400" spc="161"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cu</a:t>
            </a:r>
            <a:r>
              <a:rPr lang="en-US" sz="1400" spc="4" dirty="0">
                <a:solidFill>
                  <a:srgbClr val="000000"/>
                </a:solidFill>
                <a:ea typeface="Times New Roman" panose="02020603050405020304" pitchFamily="18" charset="0"/>
                <a:cs typeface="Verdana" panose="020B0604030504040204" pitchFamily="34" charset="0"/>
              </a:rPr>
              <a:t>rr</a:t>
            </a:r>
            <a:r>
              <a:rPr lang="en-US" sz="1400" spc="8" dirty="0">
                <a:solidFill>
                  <a:srgbClr val="000000"/>
                </a:solidFill>
                <a:ea typeface="Times New Roman" panose="02020603050405020304" pitchFamily="18" charset="0"/>
                <a:cs typeface="Verdana" panose="020B0604030504040204" pitchFamily="34" charset="0"/>
              </a:rPr>
              <a:t>en</a:t>
            </a:r>
            <a:r>
              <a:rPr lang="en-US" sz="1400" dirty="0">
                <a:solidFill>
                  <a:srgbClr val="000000"/>
                </a:solidFill>
                <a:ea typeface="Times New Roman" panose="02020603050405020304" pitchFamily="18" charset="0"/>
                <a:cs typeface="Verdana" panose="020B0604030504040204" pitchFamily="34" charset="0"/>
              </a:rPr>
              <a:t>t</a:t>
            </a:r>
            <a:r>
              <a:rPr lang="en-US" sz="1400" spc="22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an</a:t>
            </a:r>
            <a:r>
              <a:rPr lang="en-US" sz="1400" dirty="0">
                <a:solidFill>
                  <a:srgbClr val="000000"/>
                </a:solidFill>
                <a:ea typeface="Times New Roman" panose="02020603050405020304" pitchFamily="18" charset="0"/>
                <a:cs typeface="Verdana" panose="020B0604030504040204" pitchFamily="34" charset="0"/>
              </a:rPr>
              <a:t>d</a:t>
            </a:r>
            <a:r>
              <a:rPr lang="en-US" sz="1400" spc="184"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vo</a:t>
            </a:r>
            <a:r>
              <a:rPr lang="en-US" sz="1400" spc="4" dirty="0">
                <a:solidFill>
                  <a:srgbClr val="000000"/>
                </a:solidFill>
                <a:ea typeface="Times New Roman" panose="02020603050405020304" pitchFamily="18" charset="0"/>
                <a:cs typeface="Verdana" panose="020B0604030504040204" pitchFamily="34" charset="0"/>
              </a:rPr>
              <a:t>lt</a:t>
            </a:r>
            <a:r>
              <a:rPr lang="en-US" sz="1400" spc="8" dirty="0">
                <a:solidFill>
                  <a:srgbClr val="000000"/>
                </a:solidFill>
                <a:ea typeface="Times New Roman" panose="02020603050405020304" pitchFamily="18" charset="0"/>
                <a:cs typeface="Verdana" panose="020B0604030504040204" pitchFamily="34" charset="0"/>
              </a:rPr>
              <a:t>ag</a:t>
            </a:r>
            <a:r>
              <a:rPr lang="en-US" sz="1400" dirty="0">
                <a:solidFill>
                  <a:srgbClr val="000000"/>
                </a:solidFill>
                <a:ea typeface="Times New Roman" panose="02020603050405020304" pitchFamily="18" charset="0"/>
                <a:cs typeface="Verdana" panose="020B0604030504040204" pitchFamily="34" charset="0"/>
              </a:rPr>
              <a:t>e</a:t>
            </a:r>
            <a:r>
              <a:rPr lang="en-US" sz="1400" spc="22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cause</a:t>
            </a:r>
            <a:r>
              <a:rPr lang="en-US" sz="1400" dirty="0">
                <a:solidFill>
                  <a:srgbClr val="000000"/>
                </a:solidFill>
                <a:ea typeface="Times New Roman" panose="02020603050405020304" pitchFamily="18" charset="0"/>
                <a:cs typeface="Verdana" panose="020B0604030504040204" pitchFamily="34" charset="0"/>
              </a:rPr>
              <a:t>d</a:t>
            </a:r>
            <a:r>
              <a:rPr lang="en-US" sz="1400" spc="221"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b</a:t>
            </a:r>
            <a:r>
              <a:rPr lang="en-US" sz="1400" dirty="0">
                <a:solidFill>
                  <a:srgbClr val="000000"/>
                </a:solidFill>
                <a:ea typeface="Times New Roman" panose="02020603050405020304" pitchFamily="18" charset="0"/>
                <a:cs typeface="Verdana" panose="020B0604030504040204" pitchFamily="34" charset="0"/>
              </a:rPr>
              <a:t>y</a:t>
            </a:r>
            <a:r>
              <a:rPr lang="en-US" sz="1400" spc="173"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h</a:t>
            </a:r>
            <a:r>
              <a:rPr lang="en-US" sz="1400" dirty="0">
                <a:solidFill>
                  <a:srgbClr val="000000"/>
                </a:solidFill>
                <a:ea typeface="Times New Roman" panose="02020603050405020304" pitchFamily="18" charset="0"/>
                <a:cs typeface="Verdana" panose="020B0604030504040204" pitchFamily="34" charset="0"/>
              </a:rPr>
              <a:t>e</a:t>
            </a:r>
            <a:r>
              <a:rPr lang="en-US" sz="1400" spc="180"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d</a:t>
            </a:r>
            <a:r>
              <a:rPr lang="en-US" sz="1400" spc="4" dirty="0">
                <a:solidFill>
                  <a:srgbClr val="000000"/>
                </a:solidFill>
                <a:ea typeface="Times New Roman" panose="02020603050405020304" pitchFamily="18" charset="0"/>
                <a:cs typeface="Verdana" panose="020B0604030504040204" pitchFamily="34" charset="0"/>
              </a:rPr>
              <a:t>iff</a:t>
            </a:r>
            <a:r>
              <a:rPr lang="en-US" sz="1400" spc="8" dirty="0">
                <a:solidFill>
                  <a:srgbClr val="000000"/>
                </a:solidFill>
                <a:ea typeface="Times New Roman" panose="02020603050405020304" pitchFamily="18" charset="0"/>
                <a:cs typeface="Verdana" panose="020B0604030504040204" pitchFamily="34" charset="0"/>
              </a:rPr>
              <a:t>e</a:t>
            </a:r>
            <a:r>
              <a:rPr lang="en-US" sz="1400" spc="4" dirty="0">
                <a:solidFill>
                  <a:srgbClr val="000000"/>
                </a:solidFill>
                <a:ea typeface="Times New Roman" panose="02020603050405020304" pitchFamily="18" charset="0"/>
                <a:cs typeface="Verdana" panose="020B0604030504040204" pitchFamily="34" charset="0"/>
              </a:rPr>
              <a:t>r</a:t>
            </a:r>
            <a:r>
              <a:rPr lang="en-US" sz="1400" spc="8" dirty="0">
                <a:solidFill>
                  <a:srgbClr val="000000"/>
                </a:solidFill>
                <a:ea typeface="Times New Roman" panose="02020603050405020304" pitchFamily="18" charset="0"/>
                <a:cs typeface="Verdana" panose="020B0604030504040204" pitchFamily="34" charset="0"/>
              </a:rPr>
              <a:t>ence</a:t>
            </a:r>
            <a:r>
              <a:rPr lang="en-US" sz="1400" dirty="0">
                <a:solidFill>
                  <a:srgbClr val="000000"/>
                </a:solidFill>
                <a:ea typeface="Times New Roman" panose="02020603050405020304" pitchFamily="18" charset="0"/>
                <a:cs typeface="Verdana" panose="020B0604030504040204" pitchFamily="34" charset="0"/>
              </a:rPr>
              <a:t>s </a:t>
            </a:r>
            <a:r>
              <a:rPr lang="en-US" sz="1400" spc="11" dirty="0">
                <a:solidFill>
                  <a:srgbClr val="000000"/>
                </a:solidFill>
                <a:ea typeface="Times New Roman" panose="02020603050405020304" pitchFamily="18" charset="0"/>
                <a:cs typeface="Verdana" panose="020B0604030504040204" pitchFamily="34" charset="0"/>
              </a:rPr>
              <a:t>of</a:t>
            </a:r>
            <a:r>
              <a:rPr lang="en-US" sz="1400" spc="161"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li</a:t>
            </a:r>
            <a:r>
              <a:rPr lang="en-US" sz="1400" spc="8" dirty="0">
                <a:solidFill>
                  <a:srgbClr val="000000"/>
                </a:solidFill>
                <a:ea typeface="Times New Roman" panose="02020603050405020304" pitchFamily="18" charset="0"/>
                <a:cs typeface="Verdana" panose="020B0604030504040204" pitchFamily="34" charset="0"/>
              </a:rPr>
              <a:t>gh</a:t>
            </a:r>
            <a:r>
              <a:rPr lang="en-US" sz="1400" dirty="0">
                <a:solidFill>
                  <a:srgbClr val="000000"/>
                </a:solidFill>
                <a:ea typeface="Times New Roman" panose="02020603050405020304" pitchFamily="18" charset="0"/>
                <a:cs typeface="Verdana" panose="020B0604030504040204" pitchFamily="34" charset="0"/>
              </a:rPr>
              <a:t>t </a:t>
            </a:r>
            <a:r>
              <a:rPr lang="en-US" sz="1400" spc="8" dirty="0">
                <a:solidFill>
                  <a:srgbClr val="000000"/>
                </a:solidFill>
                <a:ea typeface="Times New Roman" panose="02020603050405020304" pitchFamily="18" charset="0"/>
                <a:cs typeface="Verdana" panose="020B0604030504040204" pitchFamily="34" charset="0"/>
              </a:rPr>
              <a:t>abso</a:t>
            </a:r>
            <a:r>
              <a:rPr lang="en-US" sz="1400" spc="4" dirty="0">
                <a:solidFill>
                  <a:srgbClr val="000000"/>
                </a:solidFill>
                <a:ea typeface="Times New Roman" panose="02020603050405020304" pitchFamily="18" charset="0"/>
                <a:cs typeface="Verdana" panose="020B0604030504040204" pitchFamily="34" charset="0"/>
              </a:rPr>
              <a:t>r</a:t>
            </a:r>
            <a:r>
              <a:rPr lang="en-US" sz="1400" spc="8" dirty="0">
                <a:solidFill>
                  <a:srgbClr val="000000"/>
                </a:solidFill>
                <a:ea typeface="Times New Roman" panose="02020603050405020304" pitchFamily="18" charset="0"/>
                <a:cs typeface="Verdana" panose="020B0604030504040204" pitchFamily="34" charset="0"/>
              </a:rPr>
              <a:t>p</a:t>
            </a:r>
            <a:r>
              <a:rPr lang="en-US" sz="1400" spc="4" dirty="0">
                <a:solidFill>
                  <a:srgbClr val="000000"/>
                </a:solidFill>
                <a:ea typeface="Times New Roman" panose="02020603050405020304" pitchFamily="18" charset="0"/>
                <a:cs typeface="Verdana" panose="020B0604030504040204" pitchFamily="34" charset="0"/>
              </a:rPr>
              <a:t>ti</a:t>
            </a:r>
            <a:r>
              <a:rPr lang="en-US" sz="1400" spc="8" dirty="0">
                <a:solidFill>
                  <a:srgbClr val="000000"/>
                </a:solidFill>
                <a:ea typeface="Times New Roman" panose="02020603050405020304" pitchFamily="18" charset="0"/>
                <a:cs typeface="Verdana" panose="020B0604030504040204" pitchFamily="34" charset="0"/>
              </a:rPr>
              <a:t>on</a:t>
            </a:r>
            <a:r>
              <a:rPr lang="en-US" sz="1400" dirty="0">
                <a:solidFill>
                  <a:srgbClr val="000000"/>
                </a:solidFill>
                <a:ea typeface="Times New Roman" panose="02020603050405020304" pitchFamily="18" charset="0"/>
                <a:cs typeface="Verdana" panose="020B0604030504040204" pitchFamily="34" charset="0"/>
              </a:rPr>
              <a:t>.</a:t>
            </a:r>
            <a:r>
              <a:rPr lang="en-US" sz="1400" spc="139"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Th</a:t>
            </a:r>
            <a:r>
              <a:rPr lang="en-US" sz="1400" spc="4" dirty="0">
                <a:solidFill>
                  <a:srgbClr val="000000"/>
                </a:solidFill>
                <a:ea typeface="Times New Roman" panose="02020603050405020304" pitchFamily="18" charset="0"/>
                <a:cs typeface="Verdana" panose="020B0604030504040204" pitchFamily="34" charset="0"/>
              </a:rPr>
              <a:t>i</a:t>
            </a:r>
            <a:r>
              <a:rPr lang="en-US" sz="1400" dirty="0">
                <a:solidFill>
                  <a:srgbClr val="000000"/>
                </a:solidFill>
                <a:ea typeface="Times New Roman" panose="02020603050405020304" pitchFamily="18" charset="0"/>
                <a:cs typeface="Verdana" panose="020B0604030504040204" pitchFamily="34" charset="0"/>
              </a:rPr>
              <a:t>s</a:t>
            </a:r>
            <a:r>
              <a:rPr lang="en-US" sz="1400" spc="64" dirty="0">
                <a:solidFill>
                  <a:srgbClr val="000000"/>
                </a:solidFill>
                <a:ea typeface="Times New Roman" panose="02020603050405020304" pitchFamily="18" charset="0"/>
                <a:cs typeface="Verdana" panose="020B0604030504040204" pitchFamily="34" charset="0"/>
              </a:rPr>
              <a:t> </a:t>
            </a:r>
            <a:r>
              <a:rPr lang="en-US" sz="1400" spc="11" dirty="0">
                <a:solidFill>
                  <a:srgbClr val="000000"/>
                </a:solidFill>
                <a:ea typeface="Times New Roman" panose="02020603050405020304" pitchFamily="18" charset="0"/>
                <a:cs typeface="Verdana" panose="020B0604030504040204" pitchFamily="34" charset="0"/>
              </a:rPr>
              <a:t>m</a:t>
            </a:r>
            <a:r>
              <a:rPr lang="en-US" sz="1400" spc="8" dirty="0">
                <a:solidFill>
                  <a:srgbClr val="000000"/>
                </a:solidFill>
                <a:ea typeface="Times New Roman" panose="02020603050405020304" pitchFamily="18" charset="0"/>
                <a:cs typeface="Verdana" panose="020B0604030504040204" pitchFamily="34" charset="0"/>
              </a:rPr>
              <a:t>a</a:t>
            </a:r>
            <a:r>
              <a:rPr lang="en-US" sz="1400" dirty="0">
                <a:solidFill>
                  <a:srgbClr val="000000"/>
                </a:solidFill>
                <a:ea typeface="Times New Roman" panose="02020603050405020304" pitchFamily="18" charset="0"/>
                <a:cs typeface="Verdana" panose="020B0604030504040204" pitchFamily="34" charset="0"/>
              </a:rPr>
              <a:t>y</a:t>
            </a:r>
            <a:r>
              <a:rPr lang="en-US" sz="1400" spc="64"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r</a:t>
            </a:r>
            <a:r>
              <a:rPr lang="en-US" sz="1400" spc="8" dirty="0">
                <a:solidFill>
                  <a:srgbClr val="000000"/>
                </a:solidFill>
                <a:ea typeface="Times New Roman" panose="02020603050405020304" pitchFamily="18" charset="0"/>
                <a:cs typeface="Verdana" panose="020B0604030504040204" pitchFamily="34" charset="0"/>
              </a:rPr>
              <a:t>educ</a:t>
            </a:r>
            <a:r>
              <a:rPr lang="en-US" sz="1400" dirty="0">
                <a:solidFill>
                  <a:srgbClr val="000000"/>
                </a:solidFill>
                <a:ea typeface="Times New Roman" panose="02020603050405020304" pitchFamily="18" charset="0"/>
                <a:cs typeface="Verdana" panose="020B0604030504040204" pitchFamily="34" charset="0"/>
              </a:rPr>
              <a:t>e</a:t>
            </a:r>
            <a:r>
              <a:rPr lang="en-US" sz="1400" spc="94"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sys</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m</a:t>
            </a:r>
            <a:r>
              <a:rPr lang="en-US" sz="1400" spc="101"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e</a:t>
            </a:r>
            <a:r>
              <a:rPr lang="en-US" sz="1400" spc="4" dirty="0">
                <a:solidFill>
                  <a:srgbClr val="000000"/>
                </a:solidFill>
                <a:ea typeface="Times New Roman" panose="02020603050405020304" pitchFamily="18" charset="0"/>
                <a:cs typeface="Verdana" panose="020B0604030504040204" pitchFamily="34" charset="0"/>
              </a:rPr>
              <a:t>ffi</a:t>
            </a:r>
            <a:r>
              <a:rPr lang="en-US" sz="1400" spc="8" dirty="0">
                <a:solidFill>
                  <a:srgbClr val="000000"/>
                </a:solidFill>
                <a:ea typeface="Times New Roman" panose="02020603050405020304" pitchFamily="18" charset="0"/>
                <a:cs typeface="Verdana" panose="020B0604030504040204" pitchFamily="34" charset="0"/>
              </a:rPr>
              <a:t>c</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ency</a:t>
            </a:r>
            <a:r>
              <a:rPr lang="en-US" sz="1400" dirty="0">
                <a:solidFill>
                  <a:srgbClr val="000000"/>
                </a:solidFill>
                <a:ea typeface="Times New Roman" panose="02020603050405020304" pitchFamily="18" charset="0"/>
                <a:cs typeface="Verdana" panose="020B0604030504040204" pitchFamily="34" charset="0"/>
              </a:rPr>
              <a:t>. </a:t>
            </a:r>
            <a:endParaRPr lang="en-AE" sz="1400" dirty="0">
              <a:ea typeface="Times New Roman" panose="02020603050405020304" pitchFamily="18" charset="0"/>
              <a:cs typeface="Times New Roman" panose="02020603050405020304" pitchFamily="18" charset="0"/>
            </a:endParaRPr>
          </a:p>
          <a:p>
            <a:pPr marL="234315" marR="304324" indent="0" algn="just">
              <a:lnSpc>
                <a:spcPct val="105000"/>
              </a:lnSpc>
              <a:spcAft>
                <a:spcPts val="600"/>
              </a:spcAft>
              <a:buNone/>
            </a:pPr>
            <a:r>
              <a:rPr lang="en-US" sz="1400" spc="8" dirty="0">
                <a:solidFill>
                  <a:srgbClr val="000000"/>
                </a:solidFill>
                <a:ea typeface="Times New Roman" panose="02020603050405020304" pitchFamily="18" charset="0"/>
                <a:cs typeface="Verdana" panose="020B0604030504040204" pitchFamily="34" charset="0"/>
              </a:rPr>
              <a:t>2</a:t>
            </a:r>
            <a:r>
              <a:rPr lang="en-US" sz="1400" dirty="0">
                <a:solidFill>
                  <a:srgbClr val="000000"/>
                </a:solidFill>
                <a:ea typeface="Times New Roman" panose="02020603050405020304" pitchFamily="18" charset="0"/>
                <a:cs typeface="Verdana" panose="020B0604030504040204" pitchFamily="34" charset="0"/>
              </a:rPr>
              <a:t>.</a:t>
            </a:r>
            <a:r>
              <a:rPr lang="en-US" sz="1400" spc="4"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Fo</a:t>
            </a:r>
            <a:r>
              <a:rPr lang="en-US" sz="1400" dirty="0">
                <a:solidFill>
                  <a:srgbClr val="000000"/>
                </a:solidFill>
                <a:ea typeface="Times New Roman" panose="02020603050405020304" pitchFamily="18" charset="0"/>
                <a:cs typeface="Verdana" panose="020B0604030504040204" pitchFamily="34" charset="0"/>
              </a:rPr>
              <a:t>r</a:t>
            </a:r>
            <a:r>
              <a:rPr lang="en-US" sz="1400" spc="23"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h</a:t>
            </a:r>
            <a:r>
              <a:rPr lang="en-US" sz="1400" dirty="0">
                <a:solidFill>
                  <a:srgbClr val="000000"/>
                </a:solidFill>
                <a:ea typeface="Times New Roman" panose="02020603050405020304" pitchFamily="18" charset="0"/>
                <a:cs typeface="Verdana" panose="020B0604030504040204" pitchFamily="34" charset="0"/>
              </a:rPr>
              <a:t>e</a:t>
            </a:r>
            <a:r>
              <a:rPr lang="en-US" sz="1400" spc="23"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de</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er</a:t>
            </a:r>
            <a:r>
              <a:rPr lang="en-US" sz="1400" spc="11" dirty="0">
                <a:solidFill>
                  <a:srgbClr val="000000"/>
                </a:solidFill>
                <a:ea typeface="Times New Roman" panose="02020603050405020304" pitchFamily="18" charset="0"/>
                <a:cs typeface="Verdana" panose="020B0604030504040204" pitchFamily="34" charset="0"/>
              </a:rPr>
              <a:t>m</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na</a:t>
            </a:r>
            <a:r>
              <a:rPr lang="en-US" sz="1400" spc="4" dirty="0">
                <a:solidFill>
                  <a:srgbClr val="000000"/>
                </a:solidFill>
                <a:ea typeface="Times New Roman" panose="02020603050405020304" pitchFamily="18" charset="0"/>
                <a:cs typeface="Verdana" panose="020B0604030504040204" pitchFamily="34" charset="0"/>
              </a:rPr>
              <a:t>ti</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n</a:t>
            </a:r>
            <a:r>
              <a:rPr lang="en-US" sz="1400" spc="139"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f</a:t>
            </a:r>
            <a:r>
              <a:rPr lang="en-US" sz="1400" spc="4" dirty="0">
                <a:solidFill>
                  <a:srgbClr val="000000"/>
                </a:solidFill>
                <a:ea typeface="Times New Roman" panose="02020603050405020304" pitchFamily="18" charset="0"/>
                <a:cs typeface="Verdana" panose="020B0604030504040204" pitchFamily="34" charset="0"/>
              </a:rPr>
              <a:t> t</a:t>
            </a:r>
            <a:r>
              <a:rPr lang="en-US" sz="1400" spc="8" dirty="0">
                <a:solidFill>
                  <a:srgbClr val="000000"/>
                </a:solidFill>
                <a:ea typeface="Times New Roman" panose="02020603050405020304" pitchFamily="18" charset="0"/>
                <a:cs typeface="Verdana" panose="020B0604030504040204" pitchFamily="34" charset="0"/>
              </a:rPr>
              <a:t>h</a:t>
            </a:r>
            <a:r>
              <a:rPr lang="en-US" sz="1400" dirty="0">
                <a:solidFill>
                  <a:srgbClr val="000000"/>
                </a:solidFill>
                <a:ea typeface="Times New Roman" panose="02020603050405020304" pitchFamily="18" charset="0"/>
                <a:cs typeface="Verdana" panose="020B0604030504040204" pitchFamily="34" charset="0"/>
              </a:rPr>
              <a:t>e</a:t>
            </a:r>
            <a:r>
              <a:rPr lang="en-US" sz="1400" spc="23"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op</a:t>
            </a:r>
            <a:r>
              <a:rPr lang="en-US" sz="1400" spc="4" dirty="0">
                <a:solidFill>
                  <a:srgbClr val="000000"/>
                </a:solidFill>
                <a:ea typeface="Times New Roman" panose="02020603050405020304" pitchFamily="18" charset="0"/>
                <a:cs typeface="Verdana" panose="020B0604030504040204" pitchFamily="34" charset="0"/>
              </a:rPr>
              <a:t>ti</a:t>
            </a:r>
            <a:r>
              <a:rPr lang="en-US" sz="1400" spc="11" dirty="0">
                <a:solidFill>
                  <a:srgbClr val="000000"/>
                </a:solidFill>
                <a:ea typeface="Times New Roman" panose="02020603050405020304" pitchFamily="18" charset="0"/>
                <a:cs typeface="Verdana" panose="020B0604030504040204" pitchFamily="34" charset="0"/>
              </a:rPr>
              <a:t>m</a:t>
            </a:r>
            <a:r>
              <a:rPr lang="en-US" sz="1400" spc="8" dirty="0">
                <a:solidFill>
                  <a:srgbClr val="000000"/>
                </a:solidFill>
                <a:ea typeface="Times New Roman" panose="02020603050405020304" pitchFamily="18" charset="0"/>
                <a:cs typeface="Verdana" panose="020B0604030504040204" pitchFamily="34" charset="0"/>
              </a:rPr>
              <a:t>a</a:t>
            </a:r>
            <a:r>
              <a:rPr lang="en-US" sz="1400" dirty="0">
                <a:solidFill>
                  <a:srgbClr val="000000"/>
                </a:solidFill>
                <a:ea typeface="Times New Roman" panose="02020603050405020304" pitchFamily="18" charset="0"/>
                <a:cs typeface="Verdana" panose="020B0604030504040204" pitchFamily="34" charset="0"/>
              </a:rPr>
              <a:t>l</a:t>
            </a:r>
            <a:r>
              <a:rPr lang="en-US" sz="1400" spc="64"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ns</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ll</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ti</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n</a:t>
            </a:r>
            <a:r>
              <a:rPr lang="en-US" sz="1400" spc="10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ang</a:t>
            </a:r>
            <a:r>
              <a:rPr lang="en-US" sz="1400" spc="4" dirty="0">
                <a:solidFill>
                  <a:srgbClr val="000000"/>
                </a:solidFill>
                <a:ea typeface="Times New Roman" panose="02020603050405020304" pitchFamily="18" charset="0"/>
                <a:cs typeface="Verdana" panose="020B0604030504040204" pitchFamily="34" charset="0"/>
              </a:rPr>
              <a:t>l</a:t>
            </a:r>
            <a:r>
              <a:rPr lang="en-US" sz="1400" dirty="0">
                <a:solidFill>
                  <a:srgbClr val="000000"/>
                </a:solidFill>
                <a:ea typeface="Times New Roman" panose="02020603050405020304" pitchFamily="18" charset="0"/>
                <a:cs typeface="Verdana" panose="020B0604030504040204" pitchFamily="34" charset="0"/>
              </a:rPr>
              <a:t>e</a:t>
            </a:r>
            <a:r>
              <a:rPr lang="en-US" sz="1400" spc="4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f</a:t>
            </a:r>
            <a:r>
              <a:rPr lang="en-US" sz="1400" spc="4" dirty="0">
                <a:solidFill>
                  <a:srgbClr val="000000"/>
                </a:solidFill>
                <a:ea typeface="Times New Roman" panose="02020603050405020304" pitchFamily="18" charset="0"/>
                <a:cs typeface="Verdana" panose="020B0604030504040204" pitchFamily="34" charset="0"/>
              </a:rPr>
              <a:t> </a:t>
            </a:r>
            <a:r>
              <a:rPr lang="en-US" sz="1400" dirty="0">
                <a:solidFill>
                  <a:srgbClr val="000000"/>
                </a:solidFill>
                <a:ea typeface="Times New Roman" panose="02020603050405020304" pitchFamily="18" charset="0"/>
                <a:cs typeface="Verdana" panose="020B0604030504040204" pitchFamily="34" charset="0"/>
              </a:rPr>
              <a:t>a </a:t>
            </a:r>
            <a:r>
              <a:rPr lang="en-US" sz="1400" spc="8" dirty="0">
                <a:solidFill>
                  <a:srgbClr val="000000"/>
                </a:solidFill>
                <a:ea typeface="Times New Roman" panose="02020603050405020304" pitchFamily="18" charset="0"/>
                <a:cs typeface="Verdana" panose="020B0604030504040204" pitchFamily="34" charset="0"/>
              </a:rPr>
              <a:t>pe</a:t>
            </a:r>
            <a:r>
              <a:rPr lang="en-US" sz="1400" spc="4" dirty="0">
                <a:solidFill>
                  <a:srgbClr val="000000"/>
                </a:solidFill>
                <a:ea typeface="Times New Roman" panose="02020603050405020304" pitchFamily="18" charset="0"/>
                <a:cs typeface="Verdana" panose="020B0604030504040204" pitchFamily="34" charset="0"/>
              </a:rPr>
              <a:t>r</a:t>
            </a:r>
            <a:r>
              <a:rPr lang="en-US" sz="1400" spc="11" dirty="0">
                <a:solidFill>
                  <a:srgbClr val="000000"/>
                </a:solidFill>
                <a:ea typeface="Times New Roman" panose="02020603050405020304" pitchFamily="18" charset="0"/>
                <a:cs typeface="Verdana" panose="020B0604030504040204" pitchFamily="34" charset="0"/>
              </a:rPr>
              <a:t>m</a:t>
            </a:r>
            <a:r>
              <a:rPr lang="en-US" sz="1400" spc="8" dirty="0">
                <a:solidFill>
                  <a:srgbClr val="000000"/>
                </a:solidFill>
                <a:ea typeface="Times New Roman" panose="02020603050405020304" pitchFamily="18" charset="0"/>
                <a:cs typeface="Verdana" panose="020B0604030504040204" pitchFamily="34" charset="0"/>
              </a:rPr>
              <a:t>anent</a:t>
            </a:r>
            <a:r>
              <a:rPr lang="en-US" sz="1400" spc="4" dirty="0">
                <a:solidFill>
                  <a:srgbClr val="000000"/>
                </a:solidFill>
                <a:ea typeface="Times New Roman" panose="02020603050405020304" pitchFamily="18" charset="0"/>
                <a:cs typeface="Verdana" panose="020B0604030504040204" pitchFamily="34" charset="0"/>
              </a:rPr>
              <a:t>l</a:t>
            </a:r>
            <a:r>
              <a:rPr lang="en-US" sz="1400" dirty="0">
                <a:solidFill>
                  <a:srgbClr val="000000"/>
                </a:solidFill>
                <a:ea typeface="Times New Roman" panose="02020603050405020304" pitchFamily="18" charset="0"/>
                <a:cs typeface="Verdana" panose="020B0604030504040204" pitchFamily="34" charset="0"/>
              </a:rPr>
              <a:t>y</a:t>
            </a:r>
            <a:r>
              <a:rPr lang="en-US" sz="1400" spc="124"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ns</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ll</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d</a:t>
            </a:r>
            <a:r>
              <a:rPr lang="en-US" sz="1400" spc="7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sys</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m</a:t>
            </a:r>
            <a:r>
              <a:rPr lang="en-US" sz="1400" spc="68" dirty="0">
                <a:solidFill>
                  <a:srgbClr val="000000"/>
                </a:solidFill>
                <a:ea typeface="Times New Roman" panose="02020603050405020304" pitchFamily="18" charset="0"/>
                <a:cs typeface="Verdana" panose="020B0604030504040204" pitchFamily="34" charset="0"/>
              </a:rPr>
              <a:t> </a:t>
            </a:r>
            <a:r>
              <a:rPr lang="en-US" sz="1400" spc="11" dirty="0">
                <a:solidFill>
                  <a:srgbClr val="000000"/>
                </a:solidFill>
                <a:ea typeface="Times New Roman" panose="02020603050405020304" pitchFamily="18" charset="0"/>
                <a:cs typeface="Verdana" panose="020B0604030504040204" pitchFamily="34" charset="0"/>
              </a:rPr>
              <a:t>w</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n</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er </a:t>
            </a:r>
            <a:r>
              <a:rPr lang="en-US" sz="1400" spc="4" dirty="0">
                <a:solidFill>
                  <a:srgbClr val="000000"/>
                </a:solidFill>
                <a:ea typeface="Times New Roman" panose="02020603050405020304" pitchFamily="18" charset="0"/>
                <a:cs typeface="Verdana" panose="020B0604030504040204" pitchFamily="34" charset="0"/>
              </a:rPr>
              <a:t>irr</a:t>
            </a:r>
            <a:r>
              <a:rPr lang="en-US" sz="1400" spc="8" dirty="0">
                <a:solidFill>
                  <a:srgbClr val="000000"/>
                </a:solidFill>
                <a:ea typeface="Times New Roman" panose="02020603050405020304" pitchFamily="18" charset="0"/>
                <a:cs typeface="Verdana" panose="020B0604030504040204" pitchFamily="34" charset="0"/>
              </a:rPr>
              <a:t>ad</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ti</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n conditions should</a:t>
            </a:r>
            <a:r>
              <a:rPr lang="en-US" sz="1400" spc="210"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b</a:t>
            </a:r>
            <a:r>
              <a:rPr lang="en-US" sz="1400" dirty="0">
                <a:solidFill>
                  <a:srgbClr val="000000"/>
                </a:solidFill>
                <a:ea typeface="Times New Roman" panose="02020603050405020304" pitchFamily="18" charset="0"/>
                <a:cs typeface="Verdana" panose="020B0604030504040204" pitchFamily="34" charset="0"/>
              </a:rPr>
              <a:t>e</a:t>
            </a:r>
            <a:r>
              <a:rPr lang="en-US" sz="1400" spc="169"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cons</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de</a:t>
            </a:r>
            <a:r>
              <a:rPr lang="en-US" sz="1400" spc="4" dirty="0">
                <a:solidFill>
                  <a:srgbClr val="000000"/>
                </a:solidFill>
                <a:ea typeface="Times New Roman" panose="02020603050405020304" pitchFamily="18" charset="0"/>
                <a:cs typeface="Verdana" panose="020B0604030504040204" pitchFamily="34" charset="0"/>
              </a:rPr>
              <a:t>r</a:t>
            </a:r>
            <a:r>
              <a:rPr lang="en-US" sz="1400" spc="8" dirty="0">
                <a:solidFill>
                  <a:srgbClr val="000000"/>
                </a:solidFill>
                <a:ea typeface="Times New Roman" panose="02020603050405020304" pitchFamily="18" charset="0"/>
                <a:cs typeface="Verdana" panose="020B0604030504040204" pitchFamily="34" charset="0"/>
              </a:rPr>
              <a:t>ed</a:t>
            </a:r>
            <a:r>
              <a:rPr lang="en-US" sz="1400" dirty="0">
                <a:solidFill>
                  <a:srgbClr val="000000"/>
                </a:solidFill>
                <a:ea typeface="Times New Roman" panose="02020603050405020304" pitchFamily="18" charset="0"/>
                <a:cs typeface="Verdana" panose="020B0604030504040204" pitchFamily="34" charset="0"/>
              </a:rPr>
              <a:t>. </a:t>
            </a:r>
            <a:r>
              <a:rPr lang="en-US" sz="1400" spc="15"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a:t>
            </a:r>
            <a:r>
              <a:rPr lang="en-US" sz="1400" dirty="0">
                <a:solidFill>
                  <a:srgbClr val="000000"/>
                </a:solidFill>
                <a:ea typeface="Times New Roman" panose="02020603050405020304" pitchFamily="18" charset="0"/>
                <a:cs typeface="Verdana" panose="020B0604030504040204" pitchFamily="34" charset="0"/>
              </a:rPr>
              <a:t>f</a:t>
            </a:r>
            <a:r>
              <a:rPr lang="en-US" sz="1400" spc="158"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a</a:t>
            </a:r>
            <a:r>
              <a:rPr lang="en-US" sz="1400" dirty="0">
                <a:solidFill>
                  <a:srgbClr val="000000"/>
                </a:solidFill>
                <a:ea typeface="Times New Roman" panose="02020603050405020304" pitchFamily="18" charset="0"/>
                <a:cs typeface="Verdana" panose="020B0604030504040204" pitchFamily="34" charset="0"/>
              </a:rPr>
              <a:t>n</a:t>
            </a:r>
            <a:r>
              <a:rPr lang="en-US" sz="1400" spc="169"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dea</a:t>
            </a:r>
            <a:r>
              <a:rPr lang="en-US" sz="1400" dirty="0">
                <a:solidFill>
                  <a:srgbClr val="000000"/>
                </a:solidFill>
                <a:ea typeface="Times New Roman" panose="02020603050405020304" pitchFamily="18" charset="0"/>
                <a:cs typeface="Verdana" panose="020B0604030504040204" pitchFamily="34" charset="0"/>
              </a:rPr>
              <a:t>l</a:t>
            </a:r>
            <a:r>
              <a:rPr lang="en-US" sz="1400" spc="188"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ns</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ll</a:t>
            </a:r>
            <a:r>
              <a:rPr lang="en-US" sz="1400" spc="8" dirty="0">
                <a:solidFill>
                  <a:srgbClr val="000000"/>
                </a:solidFill>
                <a:ea typeface="Times New Roman" panose="02020603050405020304" pitchFamily="18" charset="0"/>
                <a:cs typeface="Verdana" panose="020B0604030504040204" pitchFamily="34" charset="0"/>
              </a:rPr>
              <a:t>at</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n </a:t>
            </a:r>
            <a:r>
              <a:rPr lang="en-US" sz="1400" spc="8" dirty="0">
                <a:solidFill>
                  <a:srgbClr val="000000"/>
                </a:solidFill>
                <a:ea typeface="Times New Roman" panose="02020603050405020304" pitchFamily="18" charset="0"/>
                <a:cs typeface="Verdana" panose="020B0604030504040204" pitchFamily="34" charset="0"/>
              </a:rPr>
              <a:t>angle</a:t>
            </a:r>
            <a:r>
              <a:rPr lang="en-US" sz="1400" spc="19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unde</a:t>
            </a:r>
            <a:r>
              <a:rPr lang="en-US" sz="1400" dirty="0">
                <a:solidFill>
                  <a:srgbClr val="000000"/>
                </a:solidFill>
                <a:ea typeface="Times New Roman" panose="02020603050405020304" pitchFamily="18" charset="0"/>
                <a:cs typeface="Verdana" panose="020B0604030504040204" pitchFamily="34" charset="0"/>
              </a:rPr>
              <a:t>r</a:t>
            </a:r>
            <a:r>
              <a:rPr lang="en-US" sz="1400" spc="203" dirty="0">
                <a:solidFill>
                  <a:srgbClr val="000000"/>
                </a:solidFill>
                <a:ea typeface="Times New Roman" panose="02020603050405020304" pitchFamily="18" charset="0"/>
                <a:cs typeface="Verdana" panose="020B0604030504040204" pitchFamily="34" charset="0"/>
              </a:rPr>
              <a:t> </a:t>
            </a:r>
            <a:r>
              <a:rPr lang="en-US" sz="1400" spc="11" dirty="0">
                <a:solidFill>
                  <a:srgbClr val="000000"/>
                </a:solidFill>
                <a:ea typeface="Times New Roman" panose="02020603050405020304" pitchFamily="18" charset="0"/>
                <a:cs typeface="Verdana" panose="020B0604030504040204" pitchFamily="34" charset="0"/>
              </a:rPr>
              <a:t>w</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n</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e</a:t>
            </a:r>
            <a:r>
              <a:rPr lang="en-US" sz="1400" dirty="0">
                <a:solidFill>
                  <a:srgbClr val="000000"/>
                </a:solidFill>
                <a:ea typeface="Times New Roman" panose="02020603050405020304" pitchFamily="18" charset="0"/>
                <a:cs typeface="Verdana" panose="020B0604030504040204" pitchFamily="34" charset="0"/>
              </a:rPr>
              <a:t>r</a:t>
            </a:r>
            <a:r>
              <a:rPr lang="en-US" sz="1400" spc="210"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irr</a:t>
            </a:r>
            <a:r>
              <a:rPr lang="en-US" sz="1400" spc="8" dirty="0">
                <a:solidFill>
                  <a:srgbClr val="000000"/>
                </a:solidFill>
                <a:ea typeface="Times New Roman" panose="02020603050405020304" pitchFamily="18" charset="0"/>
                <a:cs typeface="Verdana" panose="020B0604030504040204" pitchFamily="34" charset="0"/>
              </a:rPr>
              <a:t>ad</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ti</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n </a:t>
            </a:r>
            <a:r>
              <a:rPr lang="en-US" sz="1400" spc="8" dirty="0">
                <a:solidFill>
                  <a:srgbClr val="000000"/>
                </a:solidFill>
                <a:ea typeface="Times New Roman" panose="02020603050405020304" pitchFamily="18" charset="0"/>
                <a:cs typeface="Verdana" panose="020B0604030504040204" pitchFamily="34" charset="0"/>
              </a:rPr>
              <a:t>cond</a:t>
            </a:r>
            <a:r>
              <a:rPr lang="en-US" sz="1400" spc="4" dirty="0">
                <a:solidFill>
                  <a:srgbClr val="000000"/>
                </a:solidFill>
                <a:ea typeface="Times New Roman" panose="02020603050405020304" pitchFamily="18" charset="0"/>
                <a:cs typeface="Verdana" panose="020B0604030504040204" pitchFamily="34" charset="0"/>
              </a:rPr>
              <a:t>iti</a:t>
            </a:r>
            <a:r>
              <a:rPr lang="en-US" sz="1400" spc="8" dirty="0">
                <a:solidFill>
                  <a:srgbClr val="000000"/>
                </a:solidFill>
                <a:ea typeface="Times New Roman" panose="02020603050405020304" pitchFamily="18" charset="0"/>
                <a:cs typeface="Verdana" panose="020B0604030504040204" pitchFamily="34" charset="0"/>
              </a:rPr>
              <a:t>on</a:t>
            </a:r>
            <a:r>
              <a:rPr lang="en-US" sz="1400" dirty="0">
                <a:solidFill>
                  <a:srgbClr val="000000"/>
                </a:solidFill>
                <a:ea typeface="Times New Roman" panose="02020603050405020304" pitchFamily="18" charset="0"/>
                <a:cs typeface="Verdana" panose="020B0604030504040204" pitchFamily="34" charset="0"/>
              </a:rPr>
              <a:t>s</a:t>
            </a:r>
            <a:r>
              <a:rPr lang="en-US" sz="1400" spc="127"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a:t>
            </a:r>
            <a:r>
              <a:rPr lang="en-US" sz="1400" dirty="0">
                <a:solidFill>
                  <a:srgbClr val="000000"/>
                </a:solidFill>
                <a:ea typeface="Times New Roman" panose="02020603050405020304" pitchFamily="18" charset="0"/>
                <a:cs typeface="Verdana" panose="020B0604030504040204" pitchFamily="34" charset="0"/>
              </a:rPr>
              <a:t>s</a:t>
            </a:r>
            <a:r>
              <a:rPr lang="en-US" sz="1400" spc="38"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be</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n</a:t>
            </a:r>
            <a:r>
              <a:rPr lang="en-US" sz="1400" dirty="0">
                <a:solidFill>
                  <a:srgbClr val="000000"/>
                </a:solidFill>
                <a:ea typeface="Times New Roman" panose="02020603050405020304" pitchFamily="18" charset="0"/>
                <a:cs typeface="Verdana" panose="020B0604030504040204" pitchFamily="34" charset="0"/>
              </a:rPr>
              <a:t>g</a:t>
            </a:r>
            <a:r>
              <a:rPr lang="en-US" sz="1400" spc="83"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used</a:t>
            </a:r>
            <a:r>
              <a:rPr lang="en-US" sz="1400" dirty="0">
                <a:solidFill>
                  <a:srgbClr val="000000"/>
                </a:solidFill>
                <a:ea typeface="Times New Roman" panose="02020603050405020304" pitchFamily="18" charset="0"/>
                <a:cs typeface="Verdana" panose="020B0604030504040204" pitchFamily="34" charset="0"/>
              </a:rPr>
              <a:t>,</a:t>
            </a:r>
            <a:r>
              <a:rPr lang="en-US" sz="1400" spc="79"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o</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he</a:t>
            </a:r>
            <a:r>
              <a:rPr lang="en-US" sz="1400" dirty="0">
                <a:solidFill>
                  <a:srgbClr val="000000"/>
                </a:solidFill>
                <a:ea typeface="Times New Roman" panose="02020603050405020304" pitchFamily="18" charset="0"/>
                <a:cs typeface="Verdana" panose="020B0604030504040204" pitchFamily="34" charset="0"/>
              </a:rPr>
              <a:t>r</a:t>
            </a:r>
            <a:r>
              <a:rPr lang="en-US" sz="1400" spc="75"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seasona</a:t>
            </a:r>
            <a:r>
              <a:rPr lang="en-US" sz="1400" dirty="0">
                <a:solidFill>
                  <a:srgbClr val="000000"/>
                </a:solidFill>
                <a:ea typeface="Times New Roman" panose="02020603050405020304" pitchFamily="18" charset="0"/>
                <a:cs typeface="Verdana" panose="020B0604030504040204" pitchFamily="34" charset="0"/>
              </a:rPr>
              <a:t>l</a:t>
            </a:r>
            <a:r>
              <a:rPr lang="en-US" sz="1400" spc="109"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irr</a:t>
            </a:r>
            <a:r>
              <a:rPr lang="en-US" sz="1400" spc="8" dirty="0">
                <a:solidFill>
                  <a:srgbClr val="000000"/>
                </a:solidFill>
                <a:ea typeface="Times New Roman" panose="02020603050405020304" pitchFamily="18" charset="0"/>
                <a:cs typeface="Verdana" panose="020B0604030504040204" pitchFamily="34" charset="0"/>
              </a:rPr>
              <a:t>ad</a:t>
            </a:r>
            <a:r>
              <a:rPr lang="en-US" sz="1400" spc="4" dirty="0">
                <a:solidFill>
                  <a:srgbClr val="000000"/>
                </a:solidFill>
                <a:ea typeface="Times New Roman" panose="02020603050405020304" pitchFamily="18" charset="0"/>
                <a:cs typeface="Verdana" panose="020B0604030504040204" pitchFamily="34" charset="0"/>
              </a:rPr>
              <a:t>i</a:t>
            </a:r>
            <a:r>
              <a:rPr lang="en-US" sz="1400" spc="8" dirty="0">
                <a:solidFill>
                  <a:srgbClr val="000000"/>
                </a:solidFill>
                <a:ea typeface="Times New Roman" panose="02020603050405020304" pitchFamily="18" charset="0"/>
                <a:cs typeface="Verdana" panose="020B0604030504040204" pitchFamily="34" charset="0"/>
              </a:rPr>
              <a:t>a</a:t>
            </a:r>
            <a:r>
              <a:rPr lang="en-US" sz="1400" spc="4" dirty="0">
                <a:solidFill>
                  <a:srgbClr val="000000"/>
                </a:solidFill>
                <a:ea typeface="Times New Roman" panose="02020603050405020304" pitchFamily="18" charset="0"/>
                <a:cs typeface="Verdana" panose="020B0604030504040204" pitchFamily="34" charset="0"/>
              </a:rPr>
              <a:t>ti</a:t>
            </a:r>
            <a:r>
              <a:rPr lang="en-US" sz="1400" spc="8" dirty="0">
                <a:solidFill>
                  <a:srgbClr val="000000"/>
                </a:solidFill>
                <a:ea typeface="Times New Roman" panose="02020603050405020304" pitchFamily="18" charset="0"/>
                <a:cs typeface="Verdana" panose="020B0604030504040204" pitchFamily="34" charset="0"/>
              </a:rPr>
              <a:t>o</a:t>
            </a:r>
            <a:r>
              <a:rPr lang="en-US" sz="1400" dirty="0">
                <a:solidFill>
                  <a:srgbClr val="000000"/>
                </a:solidFill>
                <a:ea typeface="Times New Roman" panose="02020603050405020304" pitchFamily="18" charset="0"/>
                <a:cs typeface="Verdana" panose="020B0604030504040204" pitchFamily="34" charset="0"/>
              </a:rPr>
              <a:t>n</a:t>
            </a:r>
            <a:r>
              <a:rPr lang="en-US" sz="1400" spc="131"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cond</a:t>
            </a:r>
            <a:r>
              <a:rPr lang="en-US" sz="1400" spc="4" dirty="0">
                <a:solidFill>
                  <a:srgbClr val="000000"/>
                </a:solidFill>
                <a:ea typeface="Times New Roman" panose="02020603050405020304" pitchFamily="18" charset="0"/>
                <a:cs typeface="Verdana" panose="020B0604030504040204" pitchFamily="34" charset="0"/>
              </a:rPr>
              <a:t>iti</a:t>
            </a:r>
            <a:r>
              <a:rPr lang="en-US" sz="1400" spc="8" dirty="0">
                <a:solidFill>
                  <a:srgbClr val="000000"/>
                </a:solidFill>
                <a:ea typeface="Times New Roman" panose="02020603050405020304" pitchFamily="18" charset="0"/>
                <a:cs typeface="Verdana" panose="020B0604030504040204" pitchFamily="34" charset="0"/>
              </a:rPr>
              <a:t>on</a:t>
            </a:r>
            <a:r>
              <a:rPr lang="en-US" sz="1400" dirty="0">
                <a:solidFill>
                  <a:srgbClr val="000000"/>
                </a:solidFill>
                <a:ea typeface="Times New Roman" panose="02020603050405020304" pitchFamily="18" charset="0"/>
                <a:cs typeface="Verdana" panose="020B0604030504040204" pitchFamily="34" charset="0"/>
              </a:rPr>
              <a:t>s</a:t>
            </a:r>
            <a:r>
              <a:rPr lang="en-US" sz="1400" spc="127" dirty="0">
                <a:solidFill>
                  <a:srgbClr val="000000"/>
                </a:solidFill>
                <a:ea typeface="Times New Roman" panose="02020603050405020304" pitchFamily="18" charset="0"/>
                <a:cs typeface="Verdana" panose="020B0604030504040204" pitchFamily="34" charset="0"/>
              </a:rPr>
              <a:t> </a:t>
            </a:r>
            <a:r>
              <a:rPr lang="en-US" sz="1400" spc="11" dirty="0">
                <a:solidFill>
                  <a:srgbClr val="000000"/>
                </a:solidFill>
                <a:ea typeface="Times New Roman" panose="02020603050405020304" pitchFamily="18" charset="0"/>
                <a:cs typeface="Verdana" panose="020B0604030504040204" pitchFamily="34" charset="0"/>
              </a:rPr>
              <a:t>w</a:t>
            </a:r>
            <a:r>
              <a:rPr lang="en-US" sz="1400" spc="4" dirty="0">
                <a:solidFill>
                  <a:srgbClr val="000000"/>
                </a:solidFill>
                <a:ea typeface="Times New Roman" panose="02020603050405020304" pitchFamily="18" charset="0"/>
                <a:cs typeface="Verdana" panose="020B0604030504040204" pitchFamily="34" charset="0"/>
              </a:rPr>
              <a:t>il</a:t>
            </a:r>
            <a:r>
              <a:rPr lang="en-US" sz="1400" dirty="0">
                <a:solidFill>
                  <a:srgbClr val="000000"/>
                </a:solidFill>
                <a:ea typeface="Times New Roman" panose="02020603050405020304" pitchFamily="18" charset="0"/>
                <a:cs typeface="Verdana" panose="020B0604030504040204" pitchFamily="34" charset="0"/>
              </a:rPr>
              <a:t>l</a:t>
            </a:r>
            <a:r>
              <a:rPr lang="en-US" sz="1400" spc="49"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bene</a:t>
            </a:r>
            <a:r>
              <a:rPr lang="en-US" sz="1400" spc="4" dirty="0">
                <a:solidFill>
                  <a:srgbClr val="000000"/>
                </a:solidFill>
                <a:ea typeface="Times New Roman" panose="02020603050405020304" pitchFamily="18" charset="0"/>
                <a:cs typeface="Verdana" panose="020B0604030504040204" pitchFamily="34" charset="0"/>
              </a:rPr>
              <a:t>fi</a:t>
            </a:r>
            <a:r>
              <a:rPr lang="en-US" sz="1400" dirty="0">
                <a:solidFill>
                  <a:srgbClr val="000000"/>
                </a:solidFill>
                <a:ea typeface="Times New Roman" panose="02020603050405020304" pitchFamily="18" charset="0"/>
                <a:cs typeface="Verdana" panose="020B0604030504040204" pitchFamily="34" charset="0"/>
              </a:rPr>
              <a:t>t</a:t>
            </a:r>
            <a:r>
              <a:rPr lang="en-US" sz="1400" spc="94" dirty="0">
                <a:solidFill>
                  <a:srgbClr val="000000"/>
                </a:solidFill>
                <a:ea typeface="Times New Roman" panose="02020603050405020304" pitchFamily="18" charset="0"/>
                <a:cs typeface="Verdana" panose="020B0604030504040204" pitchFamily="34" charset="0"/>
              </a:rPr>
              <a:t> </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h</a:t>
            </a:r>
            <a:r>
              <a:rPr lang="en-US" sz="1400" dirty="0">
                <a:solidFill>
                  <a:srgbClr val="000000"/>
                </a:solidFill>
                <a:ea typeface="Times New Roman" panose="02020603050405020304" pitchFamily="18" charset="0"/>
                <a:cs typeface="Verdana" panose="020B0604030504040204" pitchFamily="34" charset="0"/>
              </a:rPr>
              <a:t>e</a:t>
            </a:r>
            <a:r>
              <a:rPr lang="en-US" sz="1400" spc="56"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sys</a:t>
            </a:r>
            <a:r>
              <a:rPr lang="en-US" sz="1400" spc="4" dirty="0">
                <a:solidFill>
                  <a:srgbClr val="000000"/>
                </a:solidFill>
                <a:ea typeface="Times New Roman" panose="02020603050405020304" pitchFamily="18" charset="0"/>
                <a:cs typeface="Verdana" panose="020B0604030504040204" pitchFamily="34" charset="0"/>
              </a:rPr>
              <a:t>t</a:t>
            </a:r>
            <a:r>
              <a:rPr lang="en-US" sz="1400" spc="8" dirty="0">
                <a:solidFill>
                  <a:srgbClr val="000000"/>
                </a:solidFill>
                <a:ea typeface="Times New Roman" panose="02020603050405020304" pitchFamily="18" charset="0"/>
                <a:cs typeface="Verdana" panose="020B0604030504040204" pitchFamily="34" charset="0"/>
              </a:rPr>
              <a:t>e</a:t>
            </a:r>
            <a:r>
              <a:rPr lang="en-US" sz="1400" spc="11" dirty="0">
                <a:solidFill>
                  <a:srgbClr val="000000"/>
                </a:solidFill>
                <a:ea typeface="Times New Roman" panose="02020603050405020304" pitchFamily="18" charset="0"/>
                <a:cs typeface="Verdana" panose="020B0604030504040204" pitchFamily="34" charset="0"/>
              </a:rPr>
              <a:t>m</a:t>
            </a:r>
            <a:r>
              <a:rPr lang="en-US" sz="1400" spc="4" dirty="0">
                <a:solidFill>
                  <a:srgbClr val="000000"/>
                </a:solidFill>
                <a:ea typeface="Times New Roman" panose="02020603050405020304" pitchFamily="18" charset="0"/>
                <a:cs typeface="Verdana" panose="020B0604030504040204" pitchFamily="34" charset="0"/>
              </a:rPr>
              <a:t>'</a:t>
            </a:r>
            <a:r>
              <a:rPr lang="en-US" sz="1400" dirty="0">
                <a:solidFill>
                  <a:srgbClr val="000000"/>
                </a:solidFill>
                <a:ea typeface="Times New Roman" panose="02020603050405020304" pitchFamily="18" charset="0"/>
                <a:cs typeface="Verdana" panose="020B0604030504040204" pitchFamily="34" charset="0"/>
              </a:rPr>
              <a:t>s</a:t>
            </a:r>
            <a:r>
              <a:rPr lang="en-US" sz="1400" spc="113" dirty="0">
                <a:solidFill>
                  <a:srgbClr val="000000"/>
                </a:solidFill>
                <a:ea typeface="Times New Roman" panose="02020603050405020304" pitchFamily="18" charset="0"/>
                <a:cs typeface="Verdana" panose="020B0604030504040204" pitchFamily="34" charset="0"/>
              </a:rPr>
              <a:t> </a:t>
            </a:r>
            <a:r>
              <a:rPr lang="en-US" sz="1400" spc="8" dirty="0">
                <a:solidFill>
                  <a:srgbClr val="000000"/>
                </a:solidFill>
                <a:ea typeface="Times New Roman" panose="02020603050405020304" pitchFamily="18" charset="0"/>
                <a:cs typeface="Verdana" panose="020B0604030504040204" pitchFamily="34" charset="0"/>
              </a:rPr>
              <a:t>pe</a:t>
            </a:r>
            <a:r>
              <a:rPr lang="en-US" sz="1400" spc="4" dirty="0">
                <a:solidFill>
                  <a:srgbClr val="000000"/>
                </a:solidFill>
                <a:ea typeface="Times New Roman" panose="02020603050405020304" pitchFamily="18" charset="0"/>
                <a:cs typeface="Verdana" panose="020B0604030504040204" pitchFamily="34" charset="0"/>
              </a:rPr>
              <a:t>rf</a:t>
            </a:r>
            <a:r>
              <a:rPr lang="en-US" sz="1400" spc="8" dirty="0">
                <a:solidFill>
                  <a:srgbClr val="000000"/>
                </a:solidFill>
                <a:ea typeface="Times New Roman" panose="02020603050405020304" pitchFamily="18" charset="0"/>
                <a:cs typeface="Verdana" panose="020B0604030504040204" pitchFamily="34" charset="0"/>
              </a:rPr>
              <a:t>o</a:t>
            </a:r>
            <a:r>
              <a:rPr lang="en-US" sz="1400" spc="4" dirty="0">
                <a:solidFill>
                  <a:srgbClr val="000000"/>
                </a:solidFill>
                <a:ea typeface="Times New Roman" panose="02020603050405020304" pitchFamily="18" charset="0"/>
                <a:cs typeface="Verdana" panose="020B0604030504040204" pitchFamily="34" charset="0"/>
              </a:rPr>
              <a:t>r</a:t>
            </a:r>
            <a:r>
              <a:rPr lang="en-US" sz="1400" spc="11" dirty="0">
                <a:solidFill>
                  <a:srgbClr val="000000"/>
                </a:solidFill>
                <a:ea typeface="Times New Roman" panose="02020603050405020304" pitchFamily="18" charset="0"/>
                <a:cs typeface="Verdana" panose="020B0604030504040204" pitchFamily="34" charset="0"/>
              </a:rPr>
              <a:t>m</a:t>
            </a:r>
            <a:r>
              <a:rPr lang="en-US" sz="1400" spc="8" dirty="0">
                <a:solidFill>
                  <a:srgbClr val="000000"/>
                </a:solidFill>
                <a:ea typeface="Times New Roman" panose="02020603050405020304" pitchFamily="18" charset="0"/>
                <a:cs typeface="Verdana" panose="020B0604030504040204" pitchFamily="34" charset="0"/>
              </a:rPr>
              <a:t>ance</a:t>
            </a:r>
            <a:r>
              <a:rPr lang="en-US" sz="1400" dirty="0">
                <a:solidFill>
                  <a:srgbClr val="000000"/>
                </a:solidFill>
                <a:ea typeface="Times New Roman" panose="02020603050405020304" pitchFamily="18" charset="0"/>
                <a:cs typeface="Verdana" panose="020B0604030504040204" pitchFamily="34" charset="0"/>
              </a:rPr>
              <a:t>.</a:t>
            </a:r>
            <a:endParaRPr lang="en-AE" sz="1400" dirty="0">
              <a:ea typeface="Times New Roman" panose="02020603050405020304" pitchFamily="18" charset="0"/>
              <a:cs typeface="Times New Roman" panose="02020603050405020304" pitchFamily="18" charset="0"/>
            </a:endParaRPr>
          </a:p>
          <a:p>
            <a:pPr marL="0" indent="0">
              <a:lnSpc>
                <a:spcPts val="900"/>
              </a:lnSpc>
              <a:spcBef>
                <a:spcPts val="8"/>
              </a:spcBef>
              <a:spcAft>
                <a:spcPts val="600"/>
              </a:spcAft>
              <a:buNone/>
            </a:pPr>
            <a:r>
              <a:rPr lang="en-US" sz="1400" dirty="0">
                <a:solidFill>
                  <a:srgbClr val="000000"/>
                </a:solidFill>
                <a:ea typeface="Times New Roman" panose="02020603050405020304" pitchFamily="18" charset="0"/>
                <a:cs typeface="Verdana" panose="020B0604030504040204" pitchFamily="34" charset="0"/>
              </a:rPr>
              <a:t> </a:t>
            </a:r>
            <a:endParaRPr lang="en-AE" sz="1400" dirty="0">
              <a:ea typeface="Times New Roman" panose="02020603050405020304" pitchFamily="18" charset="0"/>
              <a:cs typeface="Times New Roman" panose="02020603050405020304" pitchFamily="18" charset="0"/>
            </a:endParaRPr>
          </a:p>
          <a:p>
            <a:pPr marL="234315" marR="304324" indent="0" algn="just">
              <a:lnSpc>
                <a:spcPct val="105000"/>
              </a:lnSpc>
              <a:spcAft>
                <a:spcPts val="600"/>
              </a:spcAft>
              <a:buNone/>
            </a:pPr>
            <a:r>
              <a:rPr lang="en-US" sz="1400" spc="8" dirty="0">
                <a:solidFill>
                  <a:srgbClr val="000000"/>
                </a:solidFill>
              </a:rPr>
              <a:t>ABUNDANCE suggests that tilt angle of module installation more than than 10˚</a:t>
            </a:r>
          </a:p>
          <a:p>
            <a:pPr marL="234315" marR="304324" indent="0" algn="just">
              <a:lnSpc>
                <a:spcPct val="105000"/>
              </a:lnSpc>
              <a:spcAft>
                <a:spcPts val="600"/>
              </a:spcAft>
              <a:buNone/>
            </a:pPr>
            <a:r>
              <a:rPr lang="en-US" sz="1400" spc="8" dirty="0">
                <a:solidFill>
                  <a:srgbClr val="000000"/>
                </a:solidFill>
              </a:rPr>
              <a:t>Tilt angle refers to angle between solar modules and ground (Figure ).</a:t>
            </a:r>
            <a:endParaRPr lang="en-AE" sz="1400" spc="8" dirty="0">
              <a:solidFill>
                <a:srgbClr val="000000"/>
              </a:solidFill>
            </a:endParaRPr>
          </a:p>
          <a:p>
            <a:endParaRPr lang="en-AE" sz="2100" dirty="0"/>
          </a:p>
        </p:txBody>
      </p:sp>
      <p:pic>
        <p:nvPicPr>
          <p:cNvPr id="3" name="Picture 2">
            <a:extLst>
              <a:ext uri="{FF2B5EF4-FFF2-40B4-BE49-F238E27FC236}">
                <a16:creationId xmlns:a16="http://schemas.microsoft.com/office/drawing/2014/main" id="{EE86832D-1FD1-3206-9CC0-710866C3B9D6}"/>
              </a:ext>
            </a:extLst>
          </p:cNvPr>
          <p:cNvPicPr>
            <a:picLocks noChangeAspect="1"/>
          </p:cNvPicPr>
          <p:nvPr/>
        </p:nvPicPr>
        <p:blipFill>
          <a:blip r:embed="rId3"/>
          <a:stretch>
            <a:fillRect/>
          </a:stretch>
        </p:blipFill>
        <p:spPr>
          <a:xfrm>
            <a:off x="968838" y="3345042"/>
            <a:ext cx="7206323" cy="264418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 name="Picture 1">
            <a:extLst>
              <a:ext uri="{FF2B5EF4-FFF2-40B4-BE49-F238E27FC236}">
                <a16:creationId xmlns:a16="http://schemas.microsoft.com/office/drawing/2014/main" id="{3B99FBC0-C5F1-3555-BECE-50074B08331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46080" y="57595"/>
            <a:ext cx="2113566" cy="575708"/>
          </a:xfrm>
          <a:prstGeom prst="rect">
            <a:avLst/>
          </a:prstGeom>
        </p:spPr>
      </p:pic>
      <p:sp>
        <p:nvSpPr>
          <p:cNvPr id="4" name="Rectangle: Rounded Corners 3">
            <a:extLst>
              <a:ext uri="{FF2B5EF4-FFF2-40B4-BE49-F238E27FC236}">
                <a16:creationId xmlns:a16="http://schemas.microsoft.com/office/drawing/2014/main" id="{C6D48899-AA38-485F-F287-6F0FE2EAB2A0}"/>
              </a:ext>
            </a:extLst>
          </p:cNvPr>
          <p:cNvSpPr/>
          <p:nvPr/>
        </p:nvSpPr>
        <p:spPr>
          <a:xfrm>
            <a:off x="184354" y="308172"/>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4269804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0000"/>
            <a:lum/>
          </a:blip>
          <a:srcRect/>
          <a:stretch>
            <a:fillRect l="-25000" r="-25000"/>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49F79E3-CFA2-4E28-7521-3EA1BD8CA49F}"/>
              </a:ext>
            </a:extLst>
          </p:cNvPr>
          <p:cNvSpPr txBox="1">
            <a:spLocks/>
          </p:cNvSpPr>
          <p:nvPr/>
        </p:nvSpPr>
        <p:spPr>
          <a:xfrm>
            <a:off x="-2" y="0"/>
            <a:ext cx="9144001" cy="6857999"/>
          </a:xfrm>
          <a:prstGeom prst="rect">
            <a:avLst/>
          </a:prstGeom>
          <a:noFill/>
        </p:spPr>
        <p:txBody>
          <a:bodyPr vert="horz" lIns="68580" tIns="34290" rIns="68580" bIns="3429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marR="2745581" indent="0">
              <a:lnSpc>
                <a:spcPct val="133000"/>
              </a:lnSpc>
              <a:spcBef>
                <a:spcPts val="169"/>
              </a:spcBef>
              <a:buNone/>
            </a:pPr>
            <a:endParaRPr lang="en-US" sz="3000" dirty="0">
              <a:solidFill>
                <a:srgbClr val="2B2A29"/>
              </a:solidFill>
              <a:latin typeface="Lucida Sans Unicode" panose="020B0602030504020204" pitchFamily="34" charset="0"/>
              <a:ea typeface="Lucida Sans Unicode" panose="020B0602030504020204" pitchFamily="34" charset="0"/>
            </a:endParaRPr>
          </a:p>
          <a:p>
            <a:pPr marL="360045" marR="2745581" indent="0">
              <a:lnSpc>
                <a:spcPct val="133000"/>
              </a:lnSpc>
              <a:spcBef>
                <a:spcPts val="169"/>
              </a:spcBef>
              <a:buNone/>
            </a:pPr>
            <a:r>
              <a:rPr lang="en-US" sz="5200" b="1" dirty="0">
                <a:solidFill>
                  <a:srgbClr val="2B2A29"/>
                </a:solidFill>
                <a:ea typeface="Lucida Sans Unicode" panose="020B0602030504020204" pitchFamily="34" charset="0"/>
              </a:rPr>
              <a:t>10.Mounting Instructions</a:t>
            </a:r>
          </a:p>
          <a:p>
            <a:pPr marL="462915" marR="304324" algn="just">
              <a:lnSpc>
                <a:spcPct val="125000"/>
              </a:lnSpc>
              <a:spcAft>
                <a:spcPts val="600"/>
              </a:spcAft>
            </a:pPr>
            <a:r>
              <a:rPr lang="en-US" sz="4400" spc="8" dirty="0">
                <a:solidFill>
                  <a:srgbClr val="000000"/>
                </a:solidFill>
              </a:rPr>
              <a:t>Modules should be firmly fixed in place in a manner suitable to withstand all expected loads, including wind and snow loads. Module mounting holes are provided for easy installation and proper mechanical loading.</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The Modules shall be mounted so that the junction box remains in the uppermost position to minimize the ingress of moisture/water.</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Appropriate material should be used for mounting hardware to prevent the Module frame, mounting structure etc. from corrosion.</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When installing solar modules on a roof always leave a safe working area between the edge of the roof and the external edge of the solar array.</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Do not install PV modules in a location where they will be immersed in water or continually exposed to water from a</a:t>
            </a:r>
            <a:r>
              <a:rPr lang="en-AE" sz="4400" spc="8" dirty="0">
                <a:solidFill>
                  <a:srgbClr val="000000"/>
                </a:solidFill>
              </a:rPr>
              <a:t> </a:t>
            </a:r>
            <a:r>
              <a:rPr lang="en-US" sz="4400" spc="8" dirty="0">
                <a:solidFill>
                  <a:srgbClr val="000000"/>
                </a:solidFill>
              </a:rPr>
              <a:t>sprinkler or fountain, </a:t>
            </a:r>
            <a:r>
              <a:rPr lang="en-US" sz="4400" spc="8" dirty="0" err="1">
                <a:solidFill>
                  <a:srgbClr val="000000"/>
                </a:solidFill>
              </a:rPr>
              <a:t>etc</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Avoid using a mounting method that will block the drainage holes in the module frame. The drain holes cannot be blocked in any situation during installation or use.</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We recommend leaving a space of at least 10mm~10.5 mm between two Modules considering linear thermal expansion</a:t>
            </a:r>
            <a:r>
              <a:rPr lang="en-AE" sz="4400" spc="8" dirty="0">
                <a:solidFill>
                  <a:srgbClr val="000000"/>
                </a:solidFill>
              </a:rPr>
              <a:t> </a:t>
            </a:r>
            <a:r>
              <a:rPr lang="en-US" sz="4400" spc="8" dirty="0">
                <a:solidFill>
                  <a:srgbClr val="000000"/>
                </a:solidFill>
              </a:rPr>
              <a:t>of the Module frames.</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Clearance between the Module frame and the mounting surface is required to allow cooling air to circulate around the back of the Module. This also allows any condensation or moisture to dissipate. The Module should never be sealed to the mounting surface with sealant that prevents air from circulating under the Module. For roof mounted systems, provide adequate rear ventilation (100mm: 4inch gap minimum) for cooling of Modules.</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Site-specific loads such  as  wind  and  snow  need  to  be  taken  into  consideration  to  ensure  that  the pressure of such a load does not exceed the specified maximum load.</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Always  abide  by  the  instructions  and  safety  precautions  included  with  the  Module.  The mounting structure and al l </a:t>
            </a:r>
            <a:r>
              <a:rPr lang="en-US" sz="4400" spc="8" dirty="0" err="1">
                <a:solidFill>
                  <a:srgbClr val="000000"/>
                </a:solidFill>
              </a:rPr>
              <a:t>har</a:t>
            </a:r>
            <a:r>
              <a:rPr lang="en-US" sz="4400" spc="8" dirty="0">
                <a:solidFill>
                  <a:srgbClr val="000000"/>
                </a:solidFill>
              </a:rPr>
              <a:t> </a:t>
            </a:r>
            <a:r>
              <a:rPr lang="en-US" sz="4400" spc="8" dirty="0" err="1">
                <a:solidFill>
                  <a:srgbClr val="000000"/>
                </a:solidFill>
              </a:rPr>
              <a:t>dwar</a:t>
            </a:r>
            <a:r>
              <a:rPr lang="en-US" sz="4400" spc="8" dirty="0">
                <a:solidFill>
                  <a:srgbClr val="000000"/>
                </a:solidFill>
              </a:rPr>
              <a:t> e l </a:t>
            </a:r>
            <a:r>
              <a:rPr lang="en-US" sz="4400" spc="8" dirty="0" err="1">
                <a:solidFill>
                  <a:srgbClr val="000000"/>
                </a:solidFill>
              </a:rPr>
              <a:t>i</a:t>
            </a:r>
            <a:r>
              <a:rPr lang="en-US" sz="4400" spc="8" dirty="0">
                <a:solidFill>
                  <a:srgbClr val="000000"/>
                </a:solidFill>
              </a:rPr>
              <a:t> k e </a:t>
            </a:r>
            <a:r>
              <a:rPr lang="en-US" sz="4400" spc="8" dirty="0" err="1">
                <a:solidFill>
                  <a:srgbClr val="000000"/>
                </a:solidFill>
              </a:rPr>
              <a:t>bol</a:t>
            </a:r>
            <a:r>
              <a:rPr lang="en-US" sz="4400" spc="8" dirty="0">
                <a:solidFill>
                  <a:srgbClr val="000000"/>
                </a:solidFill>
              </a:rPr>
              <a:t> t s , nut s and washer s should d be of </a:t>
            </a:r>
            <a:r>
              <a:rPr lang="en-US" sz="4400" spc="8" dirty="0" err="1">
                <a:solidFill>
                  <a:srgbClr val="000000"/>
                </a:solidFill>
              </a:rPr>
              <a:t>st</a:t>
            </a:r>
            <a:r>
              <a:rPr lang="en-US" sz="4400" spc="8" dirty="0">
                <a:solidFill>
                  <a:srgbClr val="000000"/>
                </a:solidFill>
              </a:rPr>
              <a:t> ai </a:t>
            </a:r>
            <a:r>
              <a:rPr lang="en-US" sz="4400" spc="8" dirty="0" err="1">
                <a:solidFill>
                  <a:srgbClr val="000000"/>
                </a:solidFill>
              </a:rPr>
              <a:t>nl</a:t>
            </a:r>
            <a:r>
              <a:rPr lang="en-US" sz="4400" spc="8" dirty="0">
                <a:solidFill>
                  <a:srgbClr val="000000"/>
                </a:solidFill>
              </a:rPr>
              <a:t> ess </a:t>
            </a:r>
            <a:r>
              <a:rPr lang="en-US" sz="4400" spc="8" dirty="0" err="1">
                <a:solidFill>
                  <a:srgbClr val="000000"/>
                </a:solidFill>
              </a:rPr>
              <a:t>st</a:t>
            </a:r>
            <a:r>
              <a:rPr lang="en-US" sz="4400" spc="8" dirty="0">
                <a:solidFill>
                  <a:srgbClr val="000000"/>
                </a:solidFill>
              </a:rPr>
              <a:t> eel so as  t o  </a:t>
            </a:r>
            <a:r>
              <a:rPr lang="en-US" sz="4400" spc="8" dirty="0" err="1">
                <a:solidFill>
                  <a:srgbClr val="000000"/>
                </a:solidFill>
              </a:rPr>
              <a:t>el</a:t>
            </a:r>
            <a:r>
              <a:rPr lang="en-US" sz="4400" spc="8" dirty="0">
                <a:solidFill>
                  <a:srgbClr val="000000"/>
                </a:solidFill>
              </a:rPr>
              <a:t> </a:t>
            </a:r>
            <a:r>
              <a:rPr lang="en-US" sz="4400" spc="8" dirty="0" err="1">
                <a:solidFill>
                  <a:srgbClr val="000000"/>
                </a:solidFill>
              </a:rPr>
              <a:t>i</a:t>
            </a:r>
            <a:r>
              <a:rPr lang="en-US" sz="4400" spc="8" dirty="0">
                <a:solidFill>
                  <a:srgbClr val="000000"/>
                </a:solidFill>
              </a:rPr>
              <a:t> mi </a:t>
            </a:r>
            <a:r>
              <a:rPr lang="en-US" sz="4400" spc="8" dirty="0" err="1">
                <a:solidFill>
                  <a:srgbClr val="000000"/>
                </a:solidFill>
              </a:rPr>
              <a:t>nat</a:t>
            </a:r>
            <a:r>
              <a:rPr lang="en-US" sz="4400" spc="8" dirty="0">
                <a:solidFill>
                  <a:srgbClr val="000000"/>
                </a:solidFill>
              </a:rPr>
              <a:t> e  t he possibility of rust.</a:t>
            </a:r>
            <a:endParaRPr lang="en-AE" sz="4400" spc="8" dirty="0">
              <a:solidFill>
                <a:srgbClr val="000000"/>
              </a:solidFill>
            </a:endParaRPr>
          </a:p>
          <a:p>
            <a:pPr marL="462915" marR="304324" algn="just">
              <a:lnSpc>
                <a:spcPct val="125000"/>
              </a:lnSpc>
              <a:spcAft>
                <a:spcPts val="600"/>
              </a:spcAft>
            </a:pPr>
            <a:r>
              <a:rPr lang="en-US" sz="4400" spc="8" dirty="0">
                <a:solidFill>
                  <a:srgbClr val="000000"/>
                </a:solidFill>
              </a:rPr>
              <a:t>When installing a free-standing ground mounted system, be sure to select the appropriate height of the support Module mounting structure. It is also important to select the  appropriate  height  of  the mounting system to prevent the lowest edge of the Module from being covered by snow for a long time in areas that experience heavy snowfall. If snow settles on the PV modules regular cleaning of snow and other foreign particles are highly recommended for long term reliability of the PV modules, failure to comply may result in damage of the module resulting in deformation and not covered under warranty.</a:t>
            </a:r>
            <a:endParaRPr lang="en-AE" sz="4400" spc="8" dirty="0">
              <a:solidFill>
                <a:srgbClr val="000000"/>
              </a:solidFill>
            </a:endParaRPr>
          </a:p>
          <a:p>
            <a:pPr marL="0" indent="0">
              <a:buNone/>
            </a:pPr>
            <a:endParaRPr lang="en-AE" sz="2100" dirty="0"/>
          </a:p>
        </p:txBody>
      </p:sp>
      <p:pic>
        <p:nvPicPr>
          <p:cNvPr id="2" name="Picture 1">
            <a:extLst>
              <a:ext uri="{FF2B5EF4-FFF2-40B4-BE49-F238E27FC236}">
                <a16:creationId xmlns:a16="http://schemas.microsoft.com/office/drawing/2014/main" id="{7B483FEA-BDF6-7369-65F7-4EC1CBE03B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6080" y="57595"/>
            <a:ext cx="2113566" cy="575708"/>
          </a:xfrm>
          <a:prstGeom prst="rect">
            <a:avLst/>
          </a:prstGeom>
        </p:spPr>
      </p:pic>
      <p:sp>
        <p:nvSpPr>
          <p:cNvPr id="3" name="Rectangle: Rounded Corners 2">
            <a:extLst>
              <a:ext uri="{FF2B5EF4-FFF2-40B4-BE49-F238E27FC236}">
                <a16:creationId xmlns:a16="http://schemas.microsoft.com/office/drawing/2014/main" id="{1DCEF7E6-4378-F1D9-60D8-7C85C5B4B7C4}"/>
              </a:ext>
            </a:extLst>
          </p:cNvPr>
          <p:cNvSpPr/>
          <p:nvPr/>
        </p:nvSpPr>
        <p:spPr>
          <a:xfrm>
            <a:off x="357361" y="165952"/>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13898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49F79E3-CFA2-4E28-7521-3EA1BD8CA49F}"/>
              </a:ext>
            </a:extLst>
          </p:cNvPr>
          <p:cNvSpPr txBox="1">
            <a:spLocks/>
          </p:cNvSpPr>
          <p:nvPr/>
        </p:nvSpPr>
        <p:spPr>
          <a:xfrm>
            <a:off x="-1" y="0"/>
            <a:ext cx="9144001" cy="6858000"/>
          </a:xfrm>
          <a:prstGeom prst="rect">
            <a:avLst/>
          </a:prstGeom>
          <a:blipFill dpi="0" rotWithShape="1">
            <a:blip r:embed="rId2">
              <a:alphaModFix amt="40000"/>
            </a:blip>
            <a:srcRect/>
            <a:stretch>
              <a:fillRect/>
            </a:stretch>
          </a:blip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marR="2745581" indent="0">
              <a:lnSpc>
                <a:spcPct val="133000"/>
              </a:lnSpc>
              <a:spcBef>
                <a:spcPts val="169"/>
              </a:spcBef>
              <a:buNone/>
            </a:pPr>
            <a:endParaRPr lang="en-US" sz="3000" dirty="0">
              <a:solidFill>
                <a:srgbClr val="2B2A29"/>
              </a:solidFill>
              <a:latin typeface="Lucida Sans Unicode" panose="020B0602030504020204" pitchFamily="34" charset="0"/>
              <a:ea typeface="Lucida Sans Unicode" panose="020B0602030504020204" pitchFamily="34" charset="0"/>
            </a:endParaRPr>
          </a:p>
          <a:p>
            <a:pPr marL="360045" marR="2745581" indent="0">
              <a:lnSpc>
                <a:spcPct val="133000"/>
              </a:lnSpc>
              <a:spcBef>
                <a:spcPts val="169"/>
              </a:spcBef>
              <a:buNone/>
            </a:pPr>
            <a:r>
              <a:rPr lang="en-US" sz="1400" b="1" dirty="0">
                <a:solidFill>
                  <a:srgbClr val="2B2A29"/>
                </a:solidFill>
                <a:ea typeface="Lucida Sans Unicode" panose="020B0602030504020204" pitchFamily="34" charset="0"/>
              </a:rPr>
              <a:t>11.MECHANICAL MOUNTING METHODS</a:t>
            </a:r>
          </a:p>
          <a:p>
            <a:pPr marL="360045" marR="2745581" indent="0">
              <a:lnSpc>
                <a:spcPct val="133000"/>
              </a:lnSpc>
              <a:spcBef>
                <a:spcPts val="169"/>
              </a:spcBef>
              <a:buNone/>
            </a:pPr>
            <a:r>
              <a:rPr lang="en-US" sz="1200" b="1" dirty="0">
                <a:solidFill>
                  <a:srgbClr val="2B2A29"/>
                </a:solidFill>
                <a:effectLst/>
                <a:ea typeface="Lucida Sans Unicode" panose="020B0602030504020204" pitchFamily="34" charset="0"/>
              </a:rPr>
              <a:t>   </a:t>
            </a:r>
          </a:p>
          <a:p>
            <a:pPr marL="360045" marR="2745581" indent="0">
              <a:lnSpc>
                <a:spcPct val="133000"/>
              </a:lnSpc>
              <a:spcBef>
                <a:spcPts val="169"/>
              </a:spcBef>
              <a:buNone/>
            </a:pPr>
            <a:r>
              <a:rPr lang="en-US" sz="1200" b="1" dirty="0">
                <a:solidFill>
                  <a:srgbClr val="2B2A29"/>
                </a:solidFill>
                <a:effectLst/>
                <a:ea typeface="Lucida Sans Unicode" panose="020B0602030504020204" pitchFamily="34" charset="0"/>
              </a:rPr>
              <a:t> MOUNTING</a:t>
            </a:r>
            <a:r>
              <a:rPr lang="en-US" sz="1200" b="1" spc="45" dirty="0">
                <a:solidFill>
                  <a:srgbClr val="2B2A29"/>
                </a:solidFill>
                <a:effectLst/>
                <a:ea typeface="Lucida Sans Unicode" panose="020B0602030504020204" pitchFamily="34" charset="0"/>
              </a:rPr>
              <a:t> </a:t>
            </a:r>
            <a:r>
              <a:rPr lang="en-US" sz="1200" b="1" dirty="0">
                <a:solidFill>
                  <a:srgbClr val="2B2A29"/>
                </a:solidFill>
                <a:effectLst/>
                <a:ea typeface="Lucida Sans Unicode" panose="020B0602030504020204" pitchFamily="34" charset="0"/>
              </a:rPr>
              <a:t>WITH</a:t>
            </a:r>
            <a:r>
              <a:rPr lang="en-US" sz="1200" b="1" spc="45" dirty="0">
                <a:solidFill>
                  <a:srgbClr val="2B2A29"/>
                </a:solidFill>
                <a:effectLst/>
                <a:ea typeface="Lucida Sans Unicode" panose="020B0602030504020204" pitchFamily="34" charset="0"/>
              </a:rPr>
              <a:t> </a:t>
            </a:r>
            <a:r>
              <a:rPr lang="en-US" sz="1200" b="1" dirty="0">
                <a:solidFill>
                  <a:srgbClr val="2B2A29"/>
                </a:solidFill>
                <a:effectLst/>
                <a:ea typeface="Lucida Sans Unicode" panose="020B0602030504020204" pitchFamily="34" charset="0"/>
              </a:rPr>
              <a:t>BOLTS</a:t>
            </a:r>
            <a:endParaRPr lang="en-AE" sz="1200" b="1" dirty="0">
              <a:effectLst/>
              <a:ea typeface="Lucida Sans Unicode" panose="020B0602030504020204" pitchFamily="34" charset="0"/>
            </a:endParaRPr>
          </a:p>
          <a:p>
            <a:pPr marL="462915" marR="304324" algn="just">
              <a:lnSpc>
                <a:spcPct val="115000"/>
              </a:lnSpc>
              <a:spcAft>
                <a:spcPts val="600"/>
              </a:spcAft>
            </a:pPr>
            <a:r>
              <a:rPr lang="en-US" sz="1200" spc="8" dirty="0">
                <a:solidFill>
                  <a:srgbClr val="000000"/>
                </a:solidFill>
              </a:rPr>
              <a:t>Modules must be mounted on mounting holes located at rear side with the M6 stainless steel nut, bolt and washer. It  is  recommended  to  use  stainless  steel fixing only. Module mounting must use the pre-drilled  mounting  holes  in  the frame. Always select the length of mounting screw after considering a clearance of 5-10 mm between the Module back face &amp; screw face to avoid any breakage of Module while tightening.</a:t>
            </a:r>
            <a:endParaRPr lang="en-AE" sz="1200" spc="8" dirty="0">
              <a:solidFill>
                <a:srgbClr val="000000"/>
              </a:solidFill>
            </a:endParaRPr>
          </a:p>
          <a:p>
            <a:pPr marL="462915" marR="304324" algn="just">
              <a:lnSpc>
                <a:spcPct val="115000"/>
              </a:lnSpc>
              <a:spcAft>
                <a:spcPts val="600"/>
              </a:spcAft>
            </a:pPr>
            <a:r>
              <a:rPr lang="en-US" sz="1200" spc="8" dirty="0">
                <a:solidFill>
                  <a:srgbClr val="000000"/>
                </a:solidFill>
              </a:rPr>
              <a:t>Applied torque  should  refer  to  mechanical  design  standard  according  to  the bolt customer is using. For Mounting hole M6 bolt shall be use. Bolts shall be tightened to a torque of 16 -25 N</a:t>
            </a:r>
            <a:endParaRPr lang="en-AE" sz="1200" spc="8" dirty="0">
              <a:solidFill>
                <a:srgbClr val="000000"/>
              </a:solidFill>
            </a:endParaRPr>
          </a:p>
          <a:p>
            <a:pPr marL="234315" marR="304324" indent="0" algn="just">
              <a:lnSpc>
                <a:spcPct val="115000"/>
              </a:lnSpc>
              <a:spcAft>
                <a:spcPts val="600"/>
              </a:spcAft>
              <a:buNone/>
            </a:pPr>
            <a:r>
              <a:rPr lang="en-US" sz="1200" spc="8" dirty="0">
                <a:solidFill>
                  <a:srgbClr val="000000"/>
                </a:solidFill>
              </a:rPr>
              <a:t>       Note: -Do not drill additional mounting holes on the frame &amp; glass surface of the Module. Doing so will void the warranty.</a:t>
            </a:r>
          </a:p>
          <a:p>
            <a:pPr marL="0" indent="0">
              <a:buNone/>
            </a:pPr>
            <a:endParaRPr lang="en-AE" sz="2100" dirty="0"/>
          </a:p>
        </p:txBody>
      </p:sp>
      <p:pic>
        <p:nvPicPr>
          <p:cNvPr id="5" name="Picture 4">
            <a:extLst>
              <a:ext uri="{FF2B5EF4-FFF2-40B4-BE49-F238E27FC236}">
                <a16:creationId xmlns:a16="http://schemas.microsoft.com/office/drawing/2014/main" id="{94C05792-640D-7310-1A57-11509BD3CED7}"/>
              </a:ext>
            </a:extLst>
          </p:cNvPr>
          <p:cNvPicPr>
            <a:picLocks noChangeAspect="1"/>
          </p:cNvPicPr>
          <p:nvPr/>
        </p:nvPicPr>
        <p:blipFill>
          <a:blip r:embed="rId3"/>
          <a:stretch>
            <a:fillRect/>
          </a:stretch>
        </p:blipFill>
        <p:spPr>
          <a:xfrm>
            <a:off x="290050" y="3780456"/>
            <a:ext cx="8563897" cy="2440858"/>
          </a:xfrm>
          <a:prstGeom prst="rect">
            <a:avLst/>
          </a:prstGeom>
        </p:spPr>
      </p:pic>
      <p:pic>
        <p:nvPicPr>
          <p:cNvPr id="2" name="Picture 1">
            <a:extLst>
              <a:ext uri="{FF2B5EF4-FFF2-40B4-BE49-F238E27FC236}">
                <a16:creationId xmlns:a16="http://schemas.microsoft.com/office/drawing/2014/main" id="{45803C56-BDC0-D167-287D-C87F21C918C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46080" y="57595"/>
            <a:ext cx="2113566" cy="575708"/>
          </a:xfrm>
          <a:prstGeom prst="rect">
            <a:avLst/>
          </a:prstGeom>
        </p:spPr>
      </p:pic>
      <p:sp>
        <p:nvSpPr>
          <p:cNvPr id="3" name="Rectangle: Rounded Corners 2">
            <a:extLst>
              <a:ext uri="{FF2B5EF4-FFF2-40B4-BE49-F238E27FC236}">
                <a16:creationId xmlns:a16="http://schemas.microsoft.com/office/drawing/2014/main" id="{5D194092-B255-EC4F-5FF2-592301B95798}"/>
              </a:ext>
            </a:extLst>
          </p:cNvPr>
          <p:cNvSpPr/>
          <p:nvPr/>
        </p:nvSpPr>
        <p:spPr>
          <a:xfrm>
            <a:off x="375920" y="636686"/>
            <a:ext cx="3068320" cy="351456"/>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4" name="Rectangle: Rounded Corners 3">
            <a:extLst>
              <a:ext uri="{FF2B5EF4-FFF2-40B4-BE49-F238E27FC236}">
                <a16:creationId xmlns:a16="http://schemas.microsoft.com/office/drawing/2014/main" id="{E2FA766B-249C-3767-47A1-BBA14E2D1568}"/>
              </a:ext>
            </a:extLst>
          </p:cNvPr>
          <p:cNvSpPr/>
          <p:nvPr/>
        </p:nvSpPr>
        <p:spPr>
          <a:xfrm>
            <a:off x="386080" y="1191331"/>
            <a:ext cx="1930400" cy="33867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155544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49F79E3-CFA2-4E28-7521-3EA1BD8CA49F}"/>
              </a:ext>
            </a:extLst>
          </p:cNvPr>
          <p:cNvSpPr txBox="1">
            <a:spLocks/>
          </p:cNvSpPr>
          <p:nvPr/>
        </p:nvSpPr>
        <p:spPr>
          <a:xfrm>
            <a:off x="-2" y="0"/>
            <a:ext cx="9144001" cy="6857999"/>
          </a:xfrm>
          <a:prstGeom prst="rect">
            <a:avLst/>
          </a:prstGeom>
          <a:blipFill dpi="0" rotWithShape="1">
            <a:blip r:embed="rId2">
              <a:alphaModFix amt="40000"/>
            </a:blip>
            <a:srcRect/>
            <a:stretch>
              <a:fillRect/>
            </a:stretch>
          </a:blipFill>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0045" marR="2745581" indent="0">
              <a:lnSpc>
                <a:spcPct val="133000"/>
              </a:lnSpc>
              <a:spcBef>
                <a:spcPts val="169"/>
              </a:spcBef>
              <a:buNone/>
            </a:pPr>
            <a:r>
              <a:rPr lang="en-US" sz="1200" b="1" spc="8" dirty="0">
                <a:solidFill>
                  <a:srgbClr val="000000"/>
                </a:solidFill>
              </a:rPr>
              <a:t> </a:t>
            </a:r>
          </a:p>
          <a:p>
            <a:pPr marL="360045" marR="2745581" indent="0">
              <a:lnSpc>
                <a:spcPct val="133000"/>
              </a:lnSpc>
              <a:spcBef>
                <a:spcPts val="169"/>
              </a:spcBef>
              <a:buNone/>
            </a:pPr>
            <a:endParaRPr lang="en-US" sz="1200" b="1" spc="8" dirty="0">
              <a:solidFill>
                <a:srgbClr val="000000"/>
              </a:solidFill>
              <a:effectLst/>
              <a:ea typeface="Lucida Sans Unicode" panose="020B0602030504020204" pitchFamily="34" charset="0"/>
            </a:endParaRPr>
          </a:p>
          <a:p>
            <a:pPr marL="360045" marR="2745581" indent="0">
              <a:lnSpc>
                <a:spcPct val="133000"/>
              </a:lnSpc>
              <a:spcBef>
                <a:spcPts val="169"/>
              </a:spcBef>
              <a:buNone/>
            </a:pPr>
            <a:r>
              <a:rPr lang="en-US" sz="1400" b="1" dirty="0">
                <a:solidFill>
                  <a:srgbClr val="2B2A29"/>
                </a:solidFill>
                <a:effectLst/>
                <a:ea typeface="Lucida Sans Unicode" panose="020B0602030504020204" pitchFamily="34" charset="0"/>
              </a:rPr>
              <a:t>MOUNTING</a:t>
            </a:r>
            <a:r>
              <a:rPr lang="en-US" sz="1400" b="1" spc="110" dirty="0">
                <a:solidFill>
                  <a:srgbClr val="2B2A29"/>
                </a:solidFill>
                <a:effectLst/>
                <a:ea typeface="Lucida Sans Unicode" panose="020B0602030504020204" pitchFamily="34" charset="0"/>
              </a:rPr>
              <a:t> </a:t>
            </a:r>
            <a:r>
              <a:rPr lang="en-US" sz="1400" b="1" dirty="0">
                <a:solidFill>
                  <a:srgbClr val="2B2A29"/>
                </a:solidFill>
                <a:effectLst/>
                <a:ea typeface="Lucida Sans Unicode" panose="020B0602030504020204" pitchFamily="34" charset="0"/>
              </a:rPr>
              <a:t>WITH</a:t>
            </a:r>
            <a:r>
              <a:rPr lang="en-US" sz="1400" b="1" spc="110" dirty="0">
                <a:solidFill>
                  <a:srgbClr val="2B2A29"/>
                </a:solidFill>
                <a:effectLst/>
                <a:ea typeface="Lucida Sans Unicode" panose="020B0602030504020204" pitchFamily="34" charset="0"/>
              </a:rPr>
              <a:t> </a:t>
            </a:r>
            <a:r>
              <a:rPr lang="en-US" sz="1400" b="1" dirty="0">
                <a:solidFill>
                  <a:srgbClr val="2B2A29"/>
                </a:solidFill>
                <a:effectLst/>
                <a:ea typeface="Lucida Sans Unicode" panose="020B0602030504020204" pitchFamily="34" charset="0"/>
              </a:rPr>
              <a:t>CLAMPS</a:t>
            </a:r>
            <a:endParaRPr lang="en-AE" sz="1400" b="1" dirty="0">
              <a:effectLst/>
              <a:ea typeface="Lucida Sans Unicode" panose="020B0602030504020204" pitchFamily="34" charset="0"/>
            </a:endParaRPr>
          </a:p>
          <a:p>
            <a:pPr marL="462915" marR="304324" algn="just">
              <a:lnSpc>
                <a:spcPct val="115000"/>
              </a:lnSpc>
              <a:spcAft>
                <a:spcPts val="600"/>
              </a:spcAft>
            </a:pPr>
            <a:r>
              <a:rPr lang="en-US" sz="1200" spc="8" dirty="0">
                <a:solidFill>
                  <a:srgbClr val="000000"/>
                </a:solidFill>
              </a:rPr>
              <a:t>Each Module must be securely fixed to the mounting structure at a minimum of four points. The Module clamps shall not come into contact with the front glass and must not deform the frame. Be sure to avoid shadowing  effects  from  the Module clamps. The clamp must overlap the module frame  by  at  least  7mm (0.28in) but no more than 10mm (0.39in). The Module frame is not to be modified under any circumstances. When choosing  this  type  of  clamp-mounting  method, use at least four clamps  on  each  module,  two  clamps  should  be  attached  on each long sides of the module (for portrait orientation) or each short sides of the module (for landscape orientation). Depending on local wind and snow loads, additional clamps may be required  to  ensure  that  modules  can  bear  the  load. The applied torque shall be big enough to fix it steadily. For safety, it is better to follow the clamp manufacturer's recommendations.</a:t>
            </a:r>
            <a:endParaRPr lang="en-AE" sz="1200" spc="8" dirty="0">
              <a:solidFill>
                <a:srgbClr val="000000"/>
              </a:solidFill>
            </a:endParaRPr>
          </a:p>
          <a:p>
            <a:pPr marL="462915" marR="304324" algn="just">
              <a:lnSpc>
                <a:spcPct val="115000"/>
              </a:lnSpc>
              <a:spcAft>
                <a:spcPts val="600"/>
              </a:spcAft>
            </a:pPr>
            <a:endParaRPr lang="en-AE" sz="1200" spc="8" dirty="0">
              <a:solidFill>
                <a:srgbClr val="000000"/>
              </a:solidFill>
              <a:latin typeface="Verdana" panose="020B0604030504040204" pitchFamily="34" charset="0"/>
            </a:endParaRPr>
          </a:p>
          <a:p>
            <a:pPr marL="0" indent="0">
              <a:buNone/>
            </a:pPr>
            <a:endParaRPr lang="en-AE" sz="2100" dirty="0"/>
          </a:p>
        </p:txBody>
      </p:sp>
      <p:pic>
        <p:nvPicPr>
          <p:cNvPr id="3" name="Picture 2">
            <a:extLst>
              <a:ext uri="{FF2B5EF4-FFF2-40B4-BE49-F238E27FC236}">
                <a16:creationId xmlns:a16="http://schemas.microsoft.com/office/drawing/2014/main" id="{879154AD-7605-D049-2361-94DDB0AE7009}"/>
              </a:ext>
            </a:extLst>
          </p:cNvPr>
          <p:cNvPicPr>
            <a:picLocks noChangeAspect="1"/>
          </p:cNvPicPr>
          <p:nvPr/>
        </p:nvPicPr>
        <p:blipFill>
          <a:blip r:embed="rId3"/>
          <a:stretch>
            <a:fillRect/>
          </a:stretch>
        </p:blipFill>
        <p:spPr>
          <a:xfrm>
            <a:off x="357133" y="2845103"/>
            <a:ext cx="8429733" cy="26019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 name="Picture 1">
            <a:extLst>
              <a:ext uri="{FF2B5EF4-FFF2-40B4-BE49-F238E27FC236}">
                <a16:creationId xmlns:a16="http://schemas.microsoft.com/office/drawing/2014/main" id="{79643F63-58D0-F65F-18FF-E5A5C282511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846080" y="57595"/>
            <a:ext cx="2113566" cy="575708"/>
          </a:xfrm>
          <a:prstGeom prst="rect">
            <a:avLst/>
          </a:prstGeom>
        </p:spPr>
      </p:pic>
      <p:sp>
        <p:nvSpPr>
          <p:cNvPr id="4" name="Rectangle: Rounded Corners 3">
            <a:extLst>
              <a:ext uri="{FF2B5EF4-FFF2-40B4-BE49-F238E27FC236}">
                <a16:creationId xmlns:a16="http://schemas.microsoft.com/office/drawing/2014/main" id="{121C6479-B7F8-C25E-FDB8-B0BD86AF2FBD}"/>
              </a:ext>
            </a:extLst>
          </p:cNvPr>
          <p:cNvSpPr/>
          <p:nvPr/>
        </p:nvSpPr>
        <p:spPr>
          <a:xfrm>
            <a:off x="357132" y="524926"/>
            <a:ext cx="2203187" cy="358994"/>
          </a:xfrm>
          <a:prstGeom prst="round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3185101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371</TotalTime>
  <Words>2992</Words>
  <Application>Microsoft Office PowerPoint</Application>
  <PresentationFormat>On-screen Show (4:3)</PresentationFormat>
  <Paragraphs>113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Malgun Gothic</vt:lpstr>
      <vt:lpstr>Arial</vt:lpstr>
      <vt:lpstr>Calibri</vt:lpstr>
      <vt:lpstr>Calibri Light</vt:lpstr>
      <vt:lpstr>Lucida Sans Unicode</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PRASAD</dc:creator>
  <cp:lastModifiedBy>Jyothi prasad</cp:lastModifiedBy>
  <cp:revision>119</cp:revision>
  <dcterms:created xsi:type="dcterms:W3CDTF">2024-01-16T07:40:54Z</dcterms:created>
  <dcterms:modified xsi:type="dcterms:W3CDTF">2025-05-22T07:15:24Z</dcterms:modified>
</cp:coreProperties>
</file>