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7099300" cy="9385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80" d="100"/>
          <a:sy n="80" d="100"/>
        </p:scale>
        <p:origin x="932" y="136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4113" y="1173163"/>
            <a:ext cx="22510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4" y="4517232"/>
            <a:ext cx="5680074" cy="36947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7" r="5007"/>
          <a:stretch/>
        </p:blipFill>
        <p:spPr>
          <a:xfrm flipH="1">
            <a:off x="4663703" y="0"/>
            <a:ext cx="2514600" cy="421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ABS-108GGS-M10</a:t>
            </a:r>
          </a:p>
          <a:p>
            <a:r>
              <a:rPr lang="en-US" dirty="0">
                <a:solidFill>
                  <a:schemeClr val="bg1"/>
                </a:solidFill>
              </a:rPr>
              <a:t>435W – 455W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Glass/Glass-Silver Frame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83611" y="9297697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54173" y="9179116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C8D1198-F67A-B1EB-478F-112C87543C78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13655" y="141115"/>
            <a:ext cx="3362698" cy="9159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81B22B-21D2-9091-B534-97FBED8F5269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925" y="9244561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BE0233-BFD6-AC28-4BB9-D03AC33598A3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F700A4-FA77-50CA-57F5-53EF93917ED5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ABS-108GGS-M10-435-455W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81589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325.2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22.28%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328.9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36.48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332.6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336.4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340.1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36.74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9029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ABS-108GGS-M10-435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ABS-108GGS-M10-440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ABS-108GGS-M10-445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ABS-108GGS-M10-450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ABS-108GGS-M10-455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87798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08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1722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( 67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80”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 kg / 50.70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936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62243" y="7503596"/>
            <a:ext cx="1186400" cy="2488589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1722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53672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B59E-D247-AEE4-EE85-C1E8E03D7B7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76437" y="103947"/>
            <a:ext cx="2993006" cy="815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A0AB4-5223-6F6B-C03F-460FB06204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5719" y="7545839"/>
            <a:ext cx="1017069" cy="2125847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762329" y="7372607"/>
            <a:ext cx="1663357" cy="2660418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2" name="object 4532">
                  <a:extLst>
                    <a:ext uri="{FF2B5EF4-FFF2-40B4-BE49-F238E27FC236}">
                      <a16:creationId xmlns:a16="http://schemas.microsoft.com/office/drawing/2014/main" id="{822C2823-688B-6E55-40EF-F9280718C6A2}"/>
                    </a:ext>
                  </a:extLst>
                </p:cNvPr>
                <p:cNvSpPr/>
                <p:nvPr/>
              </p:nvSpPr>
              <p:spPr>
                <a:xfrm>
                  <a:off x="1701147" y="7982312"/>
                  <a:ext cx="8445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50">
                      <a:moveTo>
                        <a:pt x="0" y="0"/>
                      </a:moveTo>
                      <a:lnTo>
                        <a:pt x="84434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E2B5E7-CF8F-7BC4-8981-C6374711A248}"/>
              </a:ext>
            </a:extLst>
          </p:cNvPr>
          <p:cNvGrpSpPr/>
          <p:nvPr/>
        </p:nvGrpSpPr>
        <p:grpSpPr>
          <a:xfrm>
            <a:off x="4989568" y="6474009"/>
            <a:ext cx="2615084" cy="1685050"/>
            <a:chOff x="4476982" y="6004130"/>
            <a:chExt cx="2619979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5B8A4B-D3C3-4BA4-64A4-E505F79BE629}"/>
                </a:ext>
              </a:extLst>
            </p:cNvPr>
            <p:cNvGrpSpPr/>
            <p:nvPr/>
          </p:nvGrpSpPr>
          <p:grpSpPr>
            <a:xfrm>
              <a:off x="4622217" y="6004130"/>
              <a:ext cx="2474744" cy="1678160"/>
              <a:chOff x="5261612" y="7759446"/>
              <a:chExt cx="1178621" cy="747007"/>
            </a:xfrm>
          </p:grpSpPr>
          <p:sp>
            <p:nvSpPr>
              <p:cNvPr id="5243" name="object 38">
                <a:extLst>
                  <a:ext uri="{FF2B5EF4-FFF2-40B4-BE49-F238E27FC236}">
                    <a16:creationId xmlns:a16="http://schemas.microsoft.com/office/drawing/2014/main" id="{1F044F03-4365-7C29-4896-E1EE4C366BCF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39">
                <a:extLst>
                  <a:ext uri="{FF2B5EF4-FFF2-40B4-BE49-F238E27FC236}">
                    <a16:creationId xmlns:a16="http://schemas.microsoft.com/office/drawing/2014/main" id="{6B1CB380-8F91-0348-CAF9-DE3316F9DA9B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0">
                <a:extLst>
                  <a:ext uri="{FF2B5EF4-FFF2-40B4-BE49-F238E27FC236}">
                    <a16:creationId xmlns:a16="http://schemas.microsoft.com/office/drawing/2014/main" id="{F9588A3E-A630-86A2-0E0A-E463A8AAEE2E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1">
                <a:extLst>
                  <a:ext uri="{FF2B5EF4-FFF2-40B4-BE49-F238E27FC236}">
                    <a16:creationId xmlns:a16="http://schemas.microsoft.com/office/drawing/2014/main" id="{B0EC645A-7100-E9C6-6DC4-2E9B6527E71D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2">
                <a:extLst>
                  <a:ext uri="{FF2B5EF4-FFF2-40B4-BE49-F238E27FC236}">
                    <a16:creationId xmlns:a16="http://schemas.microsoft.com/office/drawing/2014/main" id="{92049366-1010-6870-4C7E-929481255192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43">
                <a:extLst>
                  <a:ext uri="{FF2B5EF4-FFF2-40B4-BE49-F238E27FC236}">
                    <a16:creationId xmlns:a16="http://schemas.microsoft.com/office/drawing/2014/main" id="{C881D975-F222-9800-FA6A-A477047D2A8C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5" name="object 44">
                <a:extLst>
                  <a:ext uri="{FF2B5EF4-FFF2-40B4-BE49-F238E27FC236}">
                    <a16:creationId xmlns:a16="http://schemas.microsoft.com/office/drawing/2014/main" id="{4C095767-7685-3B46-997A-19E817C24ACC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4" name="object 45">
                  <a:extLst>
                    <a:ext uri="{FF2B5EF4-FFF2-40B4-BE49-F238E27FC236}">
                      <a16:creationId xmlns:a16="http://schemas.microsoft.com/office/drawing/2014/main" id="{DF826740-7ADC-FAD3-588F-A9FDA569E7B8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6">
                  <a:extLst>
                    <a:ext uri="{FF2B5EF4-FFF2-40B4-BE49-F238E27FC236}">
                      <a16:creationId xmlns:a16="http://schemas.microsoft.com/office/drawing/2014/main" id="{B1793B49-BBE6-C9F8-8C49-1DE147D442ED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7">
                  <a:extLst>
                    <a:ext uri="{FF2B5EF4-FFF2-40B4-BE49-F238E27FC236}">
                      <a16:creationId xmlns:a16="http://schemas.microsoft.com/office/drawing/2014/main" id="{C5DE46DF-1662-C63C-A5E1-993AE50B1933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8">
                  <a:extLst>
                    <a:ext uri="{FF2B5EF4-FFF2-40B4-BE49-F238E27FC236}">
                      <a16:creationId xmlns:a16="http://schemas.microsoft.com/office/drawing/2014/main" id="{6DD22769-2BAD-7188-B7AB-0CE64B9DD27C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49">
                  <a:extLst>
                    <a:ext uri="{FF2B5EF4-FFF2-40B4-BE49-F238E27FC236}">
                      <a16:creationId xmlns:a16="http://schemas.microsoft.com/office/drawing/2014/main" id="{D462F7EC-79E4-55A6-6BEB-2B7B5B1F8A0F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0">
                  <a:extLst>
                    <a:ext uri="{FF2B5EF4-FFF2-40B4-BE49-F238E27FC236}">
                      <a16:creationId xmlns:a16="http://schemas.microsoft.com/office/drawing/2014/main" id="{6C0FD377-EFF6-1A8B-60CF-D2FEFAA08165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1">
                  <a:extLst>
                    <a:ext uri="{FF2B5EF4-FFF2-40B4-BE49-F238E27FC236}">
                      <a16:creationId xmlns:a16="http://schemas.microsoft.com/office/drawing/2014/main" id="{375E8F13-740B-74E7-939C-1804D6EBC54B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2">
                  <a:extLst>
                    <a:ext uri="{FF2B5EF4-FFF2-40B4-BE49-F238E27FC236}">
                      <a16:creationId xmlns:a16="http://schemas.microsoft.com/office/drawing/2014/main" id="{33646A83-EF26-DF80-18A5-A3A08031D73E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3">
                  <a:extLst>
                    <a:ext uri="{FF2B5EF4-FFF2-40B4-BE49-F238E27FC236}">
                      <a16:creationId xmlns:a16="http://schemas.microsoft.com/office/drawing/2014/main" id="{142ECE13-4470-B0A6-759B-2404C7F49680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4">
                  <a:extLst>
                    <a:ext uri="{FF2B5EF4-FFF2-40B4-BE49-F238E27FC236}">
                      <a16:creationId xmlns:a16="http://schemas.microsoft.com/office/drawing/2014/main" id="{503D7A48-D064-6F62-AB16-19B2FCC5454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5">
                  <a:extLst>
                    <a:ext uri="{FF2B5EF4-FFF2-40B4-BE49-F238E27FC236}">
                      <a16:creationId xmlns:a16="http://schemas.microsoft.com/office/drawing/2014/main" id="{0C636412-81A1-47A7-D92C-24F9CFD95D44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5" name="object 56">
                  <a:extLst>
                    <a:ext uri="{FF2B5EF4-FFF2-40B4-BE49-F238E27FC236}">
                      <a16:creationId xmlns:a16="http://schemas.microsoft.com/office/drawing/2014/main" id="{EB8AAB6B-EE9E-7ACF-F682-C15F0D7E527F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6" name="object 57">
                <a:extLst>
                  <a:ext uri="{FF2B5EF4-FFF2-40B4-BE49-F238E27FC236}">
                    <a16:creationId xmlns:a16="http://schemas.microsoft.com/office/drawing/2014/main" id="{E00ECE29-C44D-B8AB-77F9-52069690CA80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8">
                <a:extLst>
                  <a:ext uri="{FF2B5EF4-FFF2-40B4-BE49-F238E27FC236}">
                    <a16:creationId xmlns:a16="http://schemas.microsoft.com/office/drawing/2014/main" id="{C5D47F25-8BA9-9632-1BC3-C8378BCD5345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59">
                <a:extLst>
                  <a:ext uri="{FF2B5EF4-FFF2-40B4-BE49-F238E27FC236}">
                    <a16:creationId xmlns:a16="http://schemas.microsoft.com/office/drawing/2014/main" id="{A29B1A05-3426-69AA-FC67-FEDFEF3EA2C7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0">
                <a:extLst>
                  <a:ext uri="{FF2B5EF4-FFF2-40B4-BE49-F238E27FC236}">
                    <a16:creationId xmlns:a16="http://schemas.microsoft.com/office/drawing/2014/main" id="{6F4FBFEB-3822-FDED-0150-722C2FA23692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1">
                <a:extLst>
                  <a:ext uri="{FF2B5EF4-FFF2-40B4-BE49-F238E27FC236}">
                    <a16:creationId xmlns:a16="http://schemas.microsoft.com/office/drawing/2014/main" id="{253A4D4A-66BE-238E-D843-F53895A888F5}"/>
                  </a:ext>
                </a:extLst>
              </p:cNvPr>
              <p:cNvSpPr txBox="1"/>
              <p:nvPr/>
            </p:nvSpPr>
            <p:spPr>
              <a:xfrm>
                <a:off x="5261612" y="7964449"/>
                <a:ext cx="5459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62">
                <a:extLst>
                  <a:ext uri="{FF2B5EF4-FFF2-40B4-BE49-F238E27FC236}">
                    <a16:creationId xmlns:a16="http://schemas.microsoft.com/office/drawing/2014/main" id="{B8EFAFA0-3D1C-531B-A01F-26C240598229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2" name="object 64">
                <a:extLst>
                  <a:ext uri="{FF2B5EF4-FFF2-40B4-BE49-F238E27FC236}">
                    <a16:creationId xmlns:a16="http://schemas.microsoft.com/office/drawing/2014/main" id="{D3B24C14-90D3-26BC-A4E3-869E11219AB5}"/>
                  </a:ext>
                </a:extLst>
              </p:cNvPr>
              <p:cNvGrpSpPr/>
              <p:nvPr/>
            </p:nvGrpSpPr>
            <p:grpSpPr>
              <a:xfrm>
                <a:off x="5331673" y="7762621"/>
                <a:ext cx="1105410" cy="693738"/>
                <a:chOff x="5331673" y="7762621"/>
                <a:chExt cx="1105410" cy="693738"/>
              </a:xfrm>
            </p:grpSpPr>
            <p:sp>
              <p:nvSpPr>
                <p:cNvPr id="5528" name="object 65">
                  <a:extLst>
                    <a:ext uri="{FF2B5EF4-FFF2-40B4-BE49-F238E27FC236}">
                      <a16:creationId xmlns:a16="http://schemas.microsoft.com/office/drawing/2014/main" id="{109BAF80-67A0-F746-3ED1-8B7822451735}"/>
                    </a:ext>
                  </a:extLst>
                </p:cNvPr>
                <p:cNvSpPr/>
                <p:nvPr/>
              </p:nvSpPr>
              <p:spPr>
                <a:xfrm>
                  <a:off x="5333828" y="7780709"/>
                  <a:ext cx="1041890" cy="6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6">
                  <a:extLst>
                    <a:ext uri="{FF2B5EF4-FFF2-40B4-BE49-F238E27FC236}">
                      <a16:creationId xmlns:a16="http://schemas.microsoft.com/office/drawing/2014/main" id="{A39EAC8B-C2AA-EE2E-4338-842A58E524EC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7">
                  <a:extLst>
                    <a:ext uri="{FF2B5EF4-FFF2-40B4-BE49-F238E27FC236}">
                      <a16:creationId xmlns:a16="http://schemas.microsoft.com/office/drawing/2014/main" id="{72C938C1-681F-8E12-DBA4-F5B7CB25F80E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8">
                  <a:extLst>
                    <a:ext uri="{FF2B5EF4-FFF2-40B4-BE49-F238E27FC236}">
                      <a16:creationId xmlns:a16="http://schemas.microsoft.com/office/drawing/2014/main" id="{D7871819-601A-190A-D70E-A05A6B6D8EFF}"/>
                    </a:ext>
                  </a:extLst>
                </p:cNvPr>
                <p:cNvSpPr/>
                <p:nvPr/>
              </p:nvSpPr>
              <p:spPr>
                <a:xfrm>
                  <a:off x="5331673" y="833189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69">
                  <a:extLst>
                    <a:ext uri="{FF2B5EF4-FFF2-40B4-BE49-F238E27FC236}">
                      <a16:creationId xmlns:a16="http://schemas.microsoft.com/office/drawing/2014/main" id="{EBDB2404-9C26-BB30-E719-A8F5D45A8C41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70">
                  <a:extLst>
                    <a:ext uri="{FF2B5EF4-FFF2-40B4-BE49-F238E27FC236}">
                      <a16:creationId xmlns:a16="http://schemas.microsoft.com/office/drawing/2014/main" id="{1150A821-A67D-421B-A802-BD54E63BFD4F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3" name="object 71">
                <a:extLst>
                  <a:ext uri="{FF2B5EF4-FFF2-40B4-BE49-F238E27FC236}">
                    <a16:creationId xmlns:a16="http://schemas.microsoft.com/office/drawing/2014/main" id="{D08E10F2-91BA-D156-10BA-2BC0493F9DC9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2">
                <a:extLst>
                  <a:ext uri="{FF2B5EF4-FFF2-40B4-BE49-F238E27FC236}">
                    <a16:creationId xmlns:a16="http://schemas.microsoft.com/office/drawing/2014/main" id="{CBEE9E38-7184-CC4D-A8F6-0056926113E1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3">
                <a:extLst>
                  <a:ext uri="{FF2B5EF4-FFF2-40B4-BE49-F238E27FC236}">
                    <a16:creationId xmlns:a16="http://schemas.microsoft.com/office/drawing/2014/main" id="{9D6EAFE5-E67A-C06F-B8DF-0EE1B787F757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4">
                <a:extLst>
                  <a:ext uri="{FF2B5EF4-FFF2-40B4-BE49-F238E27FC236}">
                    <a16:creationId xmlns:a16="http://schemas.microsoft.com/office/drawing/2014/main" id="{5C971DC0-82CD-6AD3-A6B4-272295BA0776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7" name="object 75">
                <a:extLst>
                  <a:ext uri="{FF2B5EF4-FFF2-40B4-BE49-F238E27FC236}">
                    <a16:creationId xmlns:a16="http://schemas.microsoft.com/office/drawing/2014/main" id="{6EC510AA-8665-E9E0-C82D-72AB4CCD59BB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CCA6456F-3F1F-594D-763F-3EAB8585B5C6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BA451345-89CB-1AEE-78AE-2FEFD948DB0B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6" name="Group 5545">
            <a:extLst>
              <a:ext uri="{FF2B5EF4-FFF2-40B4-BE49-F238E27FC236}">
                <a16:creationId xmlns:a16="http://schemas.microsoft.com/office/drawing/2014/main" id="{F0513C92-3F71-8031-6B2E-102DE5F5C8AC}"/>
              </a:ext>
            </a:extLst>
          </p:cNvPr>
          <p:cNvGrpSpPr/>
          <p:nvPr/>
        </p:nvGrpSpPr>
        <p:grpSpPr>
          <a:xfrm>
            <a:off x="4979648" y="8102204"/>
            <a:ext cx="2759525" cy="1844739"/>
            <a:chOff x="4530200" y="7830900"/>
            <a:chExt cx="2760171" cy="2171938"/>
          </a:xfrm>
        </p:grpSpPr>
        <p:sp>
          <p:nvSpPr>
            <p:cNvPr id="5547" name="object 76">
              <a:extLst>
                <a:ext uri="{FF2B5EF4-FFF2-40B4-BE49-F238E27FC236}">
                  <a16:creationId xmlns:a16="http://schemas.microsoft.com/office/drawing/2014/main" id="{49C6F505-B53D-E922-C10E-3628F011C764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8" name="Group 5547">
              <a:extLst>
                <a:ext uri="{FF2B5EF4-FFF2-40B4-BE49-F238E27FC236}">
                  <a16:creationId xmlns:a16="http://schemas.microsoft.com/office/drawing/2014/main" id="{5E45A177-1EDD-517C-A3C1-16296F928E6B}"/>
                </a:ext>
              </a:extLst>
            </p:cNvPr>
            <p:cNvGrpSpPr/>
            <p:nvPr/>
          </p:nvGrpSpPr>
          <p:grpSpPr>
            <a:xfrm>
              <a:off x="4662189" y="8090062"/>
              <a:ext cx="2478875" cy="1812481"/>
              <a:chOff x="4931618" y="8184082"/>
              <a:chExt cx="2179969" cy="1682844"/>
            </a:xfrm>
          </p:grpSpPr>
          <p:sp>
            <p:nvSpPr>
              <p:cNvPr id="5551" name="object 94">
                <a:extLst>
                  <a:ext uri="{FF2B5EF4-FFF2-40B4-BE49-F238E27FC236}">
                    <a16:creationId xmlns:a16="http://schemas.microsoft.com/office/drawing/2014/main" id="{1AFFBCFE-E2C6-BDC4-40C7-711C37BAE7E7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2" name="Group 5551">
                <a:extLst>
                  <a:ext uri="{FF2B5EF4-FFF2-40B4-BE49-F238E27FC236}">
                    <a16:creationId xmlns:a16="http://schemas.microsoft.com/office/drawing/2014/main" id="{85BA9710-AD21-2FD3-41CD-FA3B479B9951}"/>
                  </a:ext>
                </a:extLst>
              </p:cNvPr>
              <p:cNvGrpSpPr/>
              <p:nvPr/>
            </p:nvGrpSpPr>
            <p:grpSpPr>
              <a:xfrm>
                <a:off x="4938215" y="8220810"/>
                <a:ext cx="2173372" cy="1646116"/>
                <a:chOff x="4934948" y="8220810"/>
                <a:chExt cx="2007314" cy="1520402"/>
              </a:xfrm>
            </p:grpSpPr>
            <p:sp>
              <p:nvSpPr>
                <p:cNvPr id="5553" name="object 79">
                  <a:extLst>
                    <a:ext uri="{FF2B5EF4-FFF2-40B4-BE49-F238E27FC236}">
                      <a16:creationId xmlns:a16="http://schemas.microsoft.com/office/drawing/2014/main" id="{D9B5C541-8A75-E045-4838-F52176CA958B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80">
                  <a:extLst>
                    <a:ext uri="{FF2B5EF4-FFF2-40B4-BE49-F238E27FC236}">
                      <a16:creationId xmlns:a16="http://schemas.microsoft.com/office/drawing/2014/main" id="{E329606A-2F2E-90FC-0FBE-7F42C016A986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5" name="object 81">
                  <a:extLst>
                    <a:ext uri="{FF2B5EF4-FFF2-40B4-BE49-F238E27FC236}">
                      <a16:creationId xmlns:a16="http://schemas.microsoft.com/office/drawing/2014/main" id="{E2CAB379-5852-7A67-412C-0B481749A75A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5" name="object 82">
                    <a:extLst>
                      <a:ext uri="{FF2B5EF4-FFF2-40B4-BE49-F238E27FC236}">
                        <a16:creationId xmlns:a16="http://schemas.microsoft.com/office/drawing/2014/main" id="{B2F89A0D-A824-BC13-E308-9E108AC63539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3">
                    <a:extLst>
                      <a:ext uri="{FF2B5EF4-FFF2-40B4-BE49-F238E27FC236}">
                        <a16:creationId xmlns:a16="http://schemas.microsoft.com/office/drawing/2014/main" id="{BFD83EE1-AD85-E719-1EC8-87510732EB0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4">
                    <a:extLst>
                      <a:ext uri="{FF2B5EF4-FFF2-40B4-BE49-F238E27FC236}">
                        <a16:creationId xmlns:a16="http://schemas.microsoft.com/office/drawing/2014/main" id="{B2393076-B416-4C44-75BF-FDC8D2659B92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5">
                    <a:extLst>
                      <a:ext uri="{FF2B5EF4-FFF2-40B4-BE49-F238E27FC236}">
                        <a16:creationId xmlns:a16="http://schemas.microsoft.com/office/drawing/2014/main" id="{D242EAA6-A936-146F-C018-F327E4A06D94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6">
                    <a:extLst>
                      <a:ext uri="{FF2B5EF4-FFF2-40B4-BE49-F238E27FC236}">
                        <a16:creationId xmlns:a16="http://schemas.microsoft.com/office/drawing/2014/main" id="{F7022FBD-72A5-90AB-E309-C221F1AD4559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7">
                    <a:extLst>
                      <a:ext uri="{FF2B5EF4-FFF2-40B4-BE49-F238E27FC236}">
                        <a16:creationId xmlns:a16="http://schemas.microsoft.com/office/drawing/2014/main" id="{B1F23B44-E465-4464-B9B0-3F500CB0BF9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8">
                    <a:extLst>
                      <a:ext uri="{FF2B5EF4-FFF2-40B4-BE49-F238E27FC236}">
                        <a16:creationId xmlns:a16="http://schemas.microsoft.com/office/drawing/2014/main" id="{802B7DAE-334D-6FE3-F56A-2033A560BDB2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6" name="object 89">
                  <a:extLst>
                    <a:ext uri="{FF2B5EF4-FFF2-40B4-BE49-F238E27FC236}">
                      <a16:creationId xmlns:a16="http://schemas.microsoft.com/office/drawing/2014/main" id="{50EA2100-8DB4-125F-6F25-530DEB0BF410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0">
                  <a:extLst>
                    <a:ext uri="{FF2B5EF4-FFF2-40B4-BE49-F238E27FC236}">
                      <a16:creationId xmlns:a16="http://schemas.microsoft.com/office/drawing/2014/main" id="{9B4229DA-882C-D7C8-7F91-2835CDA7BAA7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1">
                  <a:extLst>
                    <a:ext uri="{FF2B5EF4-FFF2-40B4-BE49-F238E27FC236}">
                      <a16:creationId xmlns:a16="http://schemas.microsoft.com/office/drawing/2014/main" id="{10098063-113A-FB12-6ECF-2E22410D20C6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2">
                  <a:extLst>
                    <a:ext uri="{FF2B5EF4-FFF2-40B4-BE49-F238E27FC236}">
                      <a16:creationId xmlns:a16="http://schemas.microsoft.com/office/drawing/2014/main" id="{7F4623B4-4140-2235-2A49-2BF66C0F628B}"/>
                    </a:ext>
                  </a:extLst>
                </p:cNvPr>
                <p:cNvSpPr txBox="1"/>
                <p:nvPr/>
              </p:nvSpPr>
              <p:spPr>
                <a:xfrm>
                  <a:off x="4934948" y="8619845"/>
                  <a:ext cx="120010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3">
                  <a:extLst>
                    <a:ext uri="{FF2B5EF4-FFF2-40B4-BE49-F238E27FC236}">
                      <a16:creationId xmlns:a16="http://schemas.microsoft.com/office/drawing/2014/main" id="{004D7CF7-6D4C-DE2A-22AD-D8B68FCA79B6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5">
                  <a:extLst>
                    <a:ext uri="{FF2B5EF4-FFF2-40B4-BE49-F238E27FC236}">
                      <a16:creationId xmlns:a16="http://schemas.microsoft.com/office/drawing/2014/main" id="{5B1A2E23-5B3F-2381-C1E8-38DF8CF646F9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2" name="object 96">
                  <a:extLst>
                    <a:ext uri="{FF2B5EF4-FFF2-40B4-BE49-F238E27FC236}">
                      <a16:creationId xmlns:a16="http://schemas.microsoft.com/office/drawing/2014/main" id="{430E51E3-48A8-01B2-8932-11DE0FC0C8A4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9" name="object 97">
                    <a:extLst>
                      <a:ext uri="{FF2B5EF4-FFF2-40B4-BE49-F238E27FC236}">
                        <a16:creationId xmlns:a16="http://schemas.microsoft.com/office/drawing/2014/main" id="{4B05143C-666E-D31C-C155-2CB2DB5FB1DF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8077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8">
                    <a:extLst>
                      <a:ext uri="{FF2B5EF4-FFF2-40B4-BE49-F238E27FC236}">
                        <a16:creationId xmlns:a16="http://schemas.microsoft.com/office/drawing/2014/main" id="{8F888839-E219-447A-A012-E8B54D512D5C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9">
                    <a:extLst>
                      <a:ext uri="{FF2B5EF4-FFF2-40B4-BE49-F238E27FC236}">
                        <a16:creationId xmlns:a16="http://schemas.microsoft.com/office/drawing/2014/main" id="{9BC339C9-CE14-855F-2239-65FB31080B4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0">
                    <a:extLst>
                      <a:ext uri="{FF2B5EF4-FFF2-40B4-BE49-F238E27FC236}">
                        <a16:creationId xmlns:a16="http://schemas.microsoft.com/office/drawing/2014/main" id="{3D548123-1443-0312-8C1C-E5FA5012947C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1">
                    <a:extLst>
                      <a:ext uri="{FF2B5EF4-FFF2-40B4-BE49-F238E27FC236}">
                        <a16:creationId xmlns:a16="http://schemas.microsoft.com/office/drawing/2014/main" id="{A29995F5-CC06-4B85-02CB-EA1075411AC6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2">
                    <a:extLst>
                      <a:ext uri="{FF2B5EF4-FFF2-40B4-BE49-F238E27FC236}">
                        <a16:creationId xmlns:a16="http://schemas.microsoft.com/office/drawing/2014/main" id="{C47BED03-BEB3-09AF-C6CB-055A177A9E35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3">
                    <a:extLst>
                      <a:ext uri="{FF2B5EF4-FFF2-40B4-BE49-F238E27FC236}">
                        <a16:creationId xmlns:a16="http://schemas.microsoft.com/office/drawing/2014/main" id="{873D951C-A62C-C0BA-4124-FEF8DE9220FA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4">
                    <a:extLst>
                      <a:ext uri="{FF2B5EF4-FFF2-40B4-BE49-F238E27FC236}">
                        <a16:creationId xmlns:a16="http://schemas.microsoft.com/office/drawing/2014/main" id="{EC01FF42-A8A8-F43A-5352-8305119F9DA4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5">
                    <a:extLst>
                      <a:ext uri="{FF2B5EF4-FFF2-40B4-BE49-F238E27FC236}">
                        <a16:creationId xmlns:a16="http://schemas.microsoft.com/office/drawing/2014/main" id="{2EFB20CD-1D57-B894-AB5D-9356B0B87489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6">
                    <a:extLst>
                      <a:ext uri="{FF2B5EF4-FFF2-40B4-BE49-F238E27FC236}">
                        <a16:creationId xmlns:a16="http://schemas.microsoft.com/office/drawing/2014/main" id="{07C33E8D-F9B7-25DF-766A-37BA1735480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7">
                    <a:extLst>
                      <a:ext uri="{FF2B5EF4-FFF2-40B4-BE49-F238E27FC236}">
                        <a16:creationId xmlns:a16="http://schemas.microsoft.com/office/drawing/2014/main" id="{25097B9B-CBDE-16F9-542B-3CA07FD55960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8">
                    <a:extLst>
                      <a:ext uri="{FF2B5EF4-FFF2-40B4-BE49-F238E27FC236}">
                        <a16:creationId xmlns:a16="http://schemas.microsoft.com/office/drawing/2014/main" id="{5D74B7C8-519B-7E6F-77A5-C336BA5DCD5C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9">
                    <a:extLst>
                      <a:ext uri="{FF2B5EF4-FFF2-40B4-BE49-F238E27FC236}">
                        <a16:creationId xmlns:a16="http://schemas.microsoft.com/office/drawing/2014/main" id="{6AB14215-D485-2090-9A13-C3E8C8ABFCC4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0">
                    <a:extLst>
                      <a:ext uri="{FF2B5EF4-FFF2-40B4-BE49-F238E27FC236}">
                        <a16:creationId xmlns:a16="http://schemas.microsoft.com/office/drawing/2014/main" id="{F9CCF0C8-E8B9-BADA-5057-F858E329B051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1">
                    <a:extLst>
                      <a:ext uri="{FF2B5EF4-FFF2-40B4-BE49-F238E27FC236}">
                        <a16:creationId xmlns:a16="http://schemas.microsoft.com/office/drawing/2014/main" id="{072C199A-164F-58E9-DD16-6555A11C6C0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2">
                    <a:extLst>
                      <a:ext uri="{FF2B5EF4-FFF2-40B4-BE49-F238E27FC236}">
                        <a16:creationId xmlns:a16="http://schemas.microsoft.com/office/drawing/2014/main" id="{1322ADF8-7F79-80DA-6E7F-C9295CC36494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3" name="object 113">
                  <a:extLst>
                    <a:ext uri="{FF2B5EF4-FFF2-40B4-BE49-F238E27FC236}">
                      <a16:creationId xmlns:a16="http://schemas.microsoft.com/office/drawing/2014/main" id="{7F186108-10DE-5313-93AB-5CF9FC088AED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4">
                  <a:extLst>
                    <a:ext uri="{FF2B5EF4-FFF2-40B4-BE49-F238E27FC236}">
                      <a16:creationId xmlns:a16="http://schemas.microsoft.com/office/drawing/2014/main" id="{1683FA5F-A50A-E636-F96B-E0C994EDAC1D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5">
                  <a:extLst>
                    <a:ext uri="{FF2B5EF4-FFF2-40B4-BE49-F238E27FC236}">
                      <a16:creationId xmlns:a16="http://schemas.microsoft.com/office/drawing/2014/main" id="{9DFB624E-22CB-E267-CF8E-9AD48B703BCA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6">
                  <a:extLst>
                    <a:ext uri="{FF2B5EF4-FFF2-40B4-BE49-F238E27FC236}">
                      <a16:creationId xmlns:a16="http://schemas.microsoft.com/office/drawing/2014/main" id="{3DCA0DD8-1397-6C35-30AA-A2B51D306233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7">
                  <a:extLst>
                    <a:ext uri="{FF2B5EF4-FFF2-40B4-BE49-F238E27FC236}">
                      <a16:creationId xmlns:a16="http://schemas.microsoft.com/office/drawing/2014/main" id="{35B36189-C61C-48B7-9743-DF473275AF5E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8">
                  <a:extLst>
                    <a:ext uri="{FF2B5EF4-FFF2-40B4-BE49-F238E27FC236}">
                      <a16:creationId xmlns:a16="http://schemas.microsoft.com/office/drawing/2014/main" id="{532ECCE2-CC3F-FC76-BED4-72DBA817A611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F4A9AC60-61A8-EDAE-D72F-E26ABF67BE38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6190DFDB-5309-3922-63E8-6EF4D1D72C2F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92" name="object 62">
            <a:extLst>
              <a:ext uri="{FF2B5EF4-FFF2-40B4-BE49-F238E27FC236}">
                <a16:creationId xmlns:a16="http://schemas.microsoft.com/office/drawing/2014/main" id="{AF852764-F229-95EE-EA81-AC5DCCFE96D9}"/>
              </a:ext>
            </a:extLst>
          </p:cNvPr>
          <p:cNvSpPr txBox="1"/>
          <p:nvPr/>
        </p:nvSpPr>
        <p:spPr>
          <a:xfrm>
            <a:off x="5135020" y="6451612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2" name="object 7386">
            <a:extLst>
              <a:ext uri="{FF2B5EF4-FFF2-40B4-BE49-F238E27FC236}">
                <a16:creationId xmlns:a16="http://schemas.microsoft.com/office/drawing/2014/main" id="{F123C7A1-6800-A1B5-E43E-5857DB69D199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26765093-B89B-E0C2-FFCE-09FA54FE1DD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6AE0455A-E40A-F923-6266-9EA38AAA555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276188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329883CB-A8D0-44D8-3528-93AE0FB499EA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4009</TotalTime>
  <Words>1068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45</cp:revision>
  <cp:lastPrinted>2023-08-05T13:06:26Z</cp:lastPrinted>
  <dcterms:created xsi:type="dcterms:W3CDTF">2023-08-04T12:38:08Z</dcterms:created>
  <dcterms:modified xsi:type="dcterms:W3CDTF">2025-05-29T08:36:36Z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